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1819" r:id="rId6"/>
    <p:sldId id="1839" r:id="rId7"/>
    <p:sldId id="1822" r:id="rId8"/>
    <p:sldId id="1823" r:id="rId9"/>
    <p:sldId id="1820" r:id="rId10"/>
    <p:sldId id="1835" r:id="rId11"/>
    <p:sldId id="1824" r:id="rId12"/>
    <p:sldId id="1838" r:id="rId13"/>
    <p:sldId id="1840" r:id="rId14"/>
    <p:sldId id="1848" r:id="rId15"/>
    <p:sldId id="1846" r:id="rId16"/>
    <p:sldId id="1844" r:id="rId17"/>
    <p:sldId id="1847" r:id="rId18"/>
    <p:sldId id="1849" r:id="rId1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064"/>
    <a:srgbClr val="007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942D4-F3F2-4300-B4A9-B9DD67EE7E7F}" v="113" dt="2025-10-13T06:31:00.42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Krog Mouritsen" userId="a2c33280-a767-47e8-a456-4122bac254c7" providerId="ADAL" clId="{A4A8A09C-AF60-4986-A1D2-993819EAF240}"/>
    <pc:docChg chg="undo custSel addSld delSld modSld sldOrd modNotesMaster">
      <pc:chgData name="Louise Krog Mouritsen" userId="a2c33280-a767-47e8-a456-4122bac254c7" providerId="ADAL" clId="{A4A8A09C-AF60-4986-A1D2-993819EAF240}" dt="2025-09-22T12:05:28.371" v="4248" actId="20577"/>
      <pc:docMkLst>
        <pc:docMk/>
      </pc:docMkLst>
      <pc:sldChg chg="addSp delSp modSp mod modNotesTx">
        <pc:chgData name="Louise Krog Mouritsen" userId="a2c33280-a767-47e8-a456-4122bac254c7" providerId="ADAL" clId="{A4A8A09C-AF60-4986-A1D2-993819EAF240}" dt="2025-09-18T12:28:46.211" v="3864" actId="790"/>
        <pc:sldMkLst>
          <pc:docMk/>
          <pc:sldMk cId="3091869008" sldId="256"/>
        </pc:sldMkLst>
        <pc:spChg chg="mod">
          <ac:chgData name="Louise Krog Mouritsen" userId="a2c33280-a767-47e8-a456-4122bac254c7" providerId="ADAL" clId="{A4A8A09C-AF60-4986-A1D2-993819EAF240}" dt="2025-09-18T12:28:46.211" v="3864" actId="790"/>
          <ac:spMkLst>
            <pc:docMk/>
            <pc:sldMk cId="3091869008" sldId="256"/>
            <ac:spMk id="2" creationId="{28031AE8-F0FB-1106-ED36-02223157C654}"/>
          </ac:spMkLst>
        </pc:spChg>
        <pc:spChg chg="mod">
          <ac:chgData name="Louise Krog Mouritsen" userId="a2c33280-a767-47e8-a456-4122bac254c7" providerId="ADAL" clId="{A4A8A09C-AF60-4986-A1D2-993819EAF240}" dt="2025-09-18T12:28:46.211" v="3864" actId="790"/>
          <ac:spMkLst>
            <pc:docMk/>
            <pc:sldMk cId="3091869008" sldId="256"/>
            <ac:spMk id="8" creationId="{9683BE21-CE35-ED2B-910E-D781A57B316E}"/>
          </ac:spMkLst>
        </pc:spChg>
      </pc:sldChg>
      <pc:sldChg chg="addSp delSp modSp mod modNotesTx">
        <pc:chgData name="Louise Krog Mouritsen" userId="a2c33280-a767-47e8-a456-4122bac254c7" providerId="ADAL" clId="{A4A8A09C-AF60-4986-A1D2-993819EAF240}" dt="2025-09-18T12:28:26.944" v="3863" actId="790"/>
        <pc:sldMkLst>
          <pc:docMk/>
          <pc:sldMk cId="386086316" sldId="1819"/>
        </pc:sldMkLst>
        <pc:spChg chg="mod">
          <ac:chgData name="Louise Krog Mouritsen" userId="a2c33280-a767-47e8-a456-4122bac254c7" providerId="ADAL" clId="{A4A8A09C-AF60-4986-A1D2-993819EAF240}" dt="2025-09-18T12:28:26.944" v="3863" actId="790"/>
          <ac:spMkLst>
            <pc:docMk/>
            <pc:sldMk cId="386086316" sldId="1819"/>
            <ac:spMk id="2" creationId="{60FCF0B9-CFFA-38D8-AF35-723B16C9FBE3}"/>
          </ac:spMkLst>
        </pc:spChg>
        <pc:spChg chg="mod">
          <ac:chgData name="Louise Krog Mouritsen" userId="a2c33280-a767-47e8-a456-4122bac254c7" providerId="ADAL" clId="{A4A8A09C-AF60-4986-A1D2-993819EAF240}" dt="2025-09-18T12:28:26.944" v="3863" actId="790"/>
          <ac:spMkLst>
            <pc:docMk/>
            <pc:sldMk cId="386086316" sldId="1819"/>
            <ac:spMk id="4" creationId="{D76F9C7A-7F84-5D64-1261-02F54FDB0100}"/>
          </ac:spMkLst>
        </pc:spChg>
      </pc:sldChg>
      <pc:sldChg chg="addSp delSp modSp mod modNotesTx">
        <pc:chgData name="Louise Krog Mouritsen" userId="a2c33280-a767-47e8-a456-4122bac254c7" providerId="ADAL" clId="{A4A8A09C-AF60-4986-A1D2-993819EAF240}" dt="2025-09-22T08:57:59.545" v="4043" actId="313"/>
        <pc:sldMkLst>
          <pc:docMk/>
          <pc:sldMk cId="143060339" sldId="1820"/>
        </pc:sldMkLst>
        <pc:spChg chg="mod">
          <ac:chgData name="Louise Krog Mouritsen" userId="a2c33280-a767-47e8-a456-4122bac254c7" providerId="ADAL" clId="{A4A8A09C-AF60-4986-A1D2-993819EAF240}" dt="2025-09-18T12:28:26.944" v="3863" actId="790"/>
          <ac:spMkLst>
            <pc:docMk/>
            <pc:sldMk cId="143060339" sldId="1820"/>
            <ac:spMk id="2" creationId="{2B629E86-418C-9072-81B4-5BAD205B8378}"/>
          </ac:spMkLst>
        </pc:spChg>
        <pc:spChg chg="mod">
          <ac:chgData name="Louise Krog Mouritsen" userId="a2c33280-a767-47e8-a456-4122bac254c7" providerId="ADAL" clId="{A4A8A09C-AF60-4986-A1D2-993819EAF240}" dt="2025-09-18T12:28:26.944" v="3863" actId="790"/>
          <ac:spMkLst>
            <pc:docMk/>
            <pc:sldMk cId="143060339" sldId="1820"/>
            <ac:spMk id="4" creationId="{E90FCEA9-DD9E-7E0D-8A94-85B1D806C2F4}"/>
          </ac:spMkLst>
        </pc:spChg>
        <pc:picChg chg="add mod">
          <ac:chgData name="Louise Krog Mouritsen" userId="a2c33280-a767-47e8-a456-4122bac254c7" providerId="ADAL" clId="{A4A8A09C-AF60-4986-A1D2-993819EAF240}" dt="2025-09-18T06:14:16.246" v="3771" actId="1076"/>
          <ac:picMkLst>
            <pc:docMk/>
            <pc:sldMk cId="143060339" sldId="1820"/>
            <ac:picMk id="3" creationId="{688C2C9E-7A56-38DC-7B77-E33ED62750FB}"/>
          </ac:picMkLst>
        </pc:picChg>
      </pc:sldChg>
      <pc:sldChg chg="modSp del">
        <pc:chgData name="Louise Krog Mouritsen" userId="a2c33280-a767-47e8-a456-4122bac254c7" providerId="ADAL" clId="{A4A8A09C-AF60-4986-A1D2-993819EAF240}" dt="2025-09-17T06:25:38.320" v="152" actId="47"/>
        <pc:sldMkLst>
          <pc:docMk/>
          <pc:sldMk cId="931820173" sldId="1821"/>
        </pc:sldMkLst>
      </pc:sldChg>
      <pc:sldChg chg="modSp add mod ord">
        <pc:chgData name="Louise Krog Mouritsen" userId="a2c33280-a767-47e8-a456-4122bac254c7" providerId="ADAL" clId="{A4A8A09C-AF60-4986-A1D2-993819EAF240}" dt="2025-09-18T12:28:26.944" v="3863" actId="790"/>
        <pc:sldMkLst>
          <pc:docMk/>
          <pc:sldMk cId="2420179302" sldId="1821"/>
        </pc:sldMkLst>
      </pc:sldChg>
      <pc:sldChg chg="addSp modSp add mod modNotesTx">
        <pc:chgData name="Louise Krog Mouritsen" userId="a2c33280-a767-47e8-a456-4122bac254c7" providerId="ADAL" clId="{A4A8A09C-AF60-4986-A1D2-993819EAF240}" dt="2025-09-18T12:28:26.944" v="3863" actId="790"/>
        <pc:sldMkLst>
          <pc:docMk/>
          <pc:sldMk cId="797953490" sldId="1822"/>
        </pc:sldMkLst>
        <pc:spChg chg="mod">
          <ac:chgData name="Louise Krog Mouritsen" userId="a2c33280-a767-47e8-a456-4122bac254c7" providerId="ADAL" clId="{A4A8A09C-AF60-4986-A1D2-993819EAF240}" dt="2025-09-18T12:28:26.944" v="3863" actId="790"/>
          <ac:spMkLst>
            <pc:docMk/>
            <pc:sldMk cId="797953490" sldId="1822"/>
            <ac:spMk id="2" creationId="{DA1A8017-4789-9368-1E2B-EF9ECF05A331}"/>
          </ac:spMkLst>
        </pc:spChg>
        <pc:spChg chg="mod">
          <ac:chgData name="Louise Krog Mouritsen" userId="a2c33280-a767-47e8-a456-4122bac254c7" providerId="ADAL" clId="{A4A8A09C-AF60-4986-A1D2-993819EAF240}" dt="2025-09-18T12:28:26.944" v="3863" actId="790"/>
          <ac:spMkLst>
            <pc:docMk/>
            <pc:sldMk cId="797953490" sldId="1822"/>
            <ac:spMk id="4" creationId="{8F196746-9374-E21B-AC8F-F39C815BBC12}"/>
          </ac:spMkLst>
        </pc:spChg>
        <pc:spChg chg="add mod">
          <ac:chgData name="Louise Krog Mouritsen" userId="a2c33280-a767-47e8-a456-4122bac254c7" providerId="ADAL" clId="{A4A8A09C-AF60-4986-A1D2-993819EAF240}" dt="2025-09-18T12:28:26.944" v="3863" actId="790"/>
          <ac:spMkLst>
            <pc:docMk/>
            <pc:sldMk cId="797953490" sldId="1822"/>
            <ac:spMk id="7" creationId="{BF7F1A17-666B-1F5F-3E6E-89370BF7385B}"/>
          </ac:spMkLst>
        </pc:spChg>
        <pc:picChg chg="add mod">
          <ac:chgData name="Louise Krog Mouritsen" userId="a2c33280-a767-47e8-a456-4122bac254c7" providerId="ADAL" clId="{A4A8A09C-AF60-4986-A1D2-993819EAF240}" dt="2025-09-17T06:39:39.430" v="814" actId="14100"/>
          <ac:picMkLst>
            <pc:docMk/>
            <pc:sldMk cId="797953490" sldId="1822"/>
            <ac:picMk id="3" creationId="{50B181C4-5F67-66D6-D8F9-A4A4F5E3AFEB}"/>
          </ac:picMkLst>
        </pc:picChg>
      </pc:sldChg>
      <pc:sldChg chg="modSp del">
        <pc:chgData name="Louise Krog Mouritsen" userId="a2c33280-a767-47e8-a456-4122bac254c7" providerId="ADAL" clId="{A4A8A09C-AF60-4986-A1D2-993819EAF240}" dt="2025-09-17T06:25:37.776" v="151" actId="47"/>
        <pc:sldMkLst>
          <pc:docMk/>
          <pc:sldMk cId="1558379585" sldId="1822"/>
        </pc:sldMkLst>
      </pc:sldChg>
      <pc:sldChg chg="addSp delSp modSp add mod modNotesTx">
        <pc:chgData name="Louise Krog Mouritsen" userId="a2c33280-a767-47e8-a456-4122bac254c7" providerId="ADAL" clId="{A4A8A09C-AF60-4986-A1D2-993819EAF240}" dt="2025-09-18T12:28:26.944" v="3863" actId="790"/>
        <pc:sldMkLst>
          <pc:docMk/>
          <pc:sldMk cId="1443551193" sldId="1823"/>
        </pc:sldMkLst>
        <pc:spChg chg="mod">
          <ac:chgData name="Louise Krog Mouritsen" userId="a2c33280-a767-47e8-a456-4122bac254c7" providerId="ADAL" clId="{A4A8A09C-AF60-4986-A1D2-993819EAF240}" dt="2025-09-18T12:28:26.944" v="3863" actId="790"/>
          <ac:spMkLst>
            <pc:docMk/>
            <pc:sldMk cId="1443551193" sldId="1823"/>
            <ac:spMk id="2" creationId="{85B9AF9A-3F7B-9E9A-804B-9E47196FA683}"/>
          </ac:spMkLst>
        </pc:spChg>
        <pc:spChg chg="mod">
          <ac:chgData name="Louise Krog Mouritsen" userId="a2c33280-a767-47e8-a456-4122bac254c7" providerId="ADAL" clId="{A4A8A09C-AF60-4986-A1D2-993819EAF240}" dt="2025-09-18T12:28:26.944" v="3863" actId="790"/>
          <ac:spMkLst>
            <pc:docMk/>
            <pc:sldMk cId="1443551193" sldId="1823"/>
            <ac:spMk id="4" creationId="{7F18766A-9389-BAF3-91B8-04E7A92C797D}"/>
          </ac:spMkLst>
        </pc:spChg>
        <pc:spChg chg="add mod">
          <ac:chgData name="Louise Krog Mouritsen" userId="a2c33280-a767-47e8-a456-4122bac254c7" providerId="ADAL" clId="{A4A8A09C-AF60-4986-A1D2-993819EAF240}" dt="2025-09-18T12:28:26.944" v="3863" actId="790"/>
          <ac:spMkLst>
            <pc:docMk/>
            <pc:sldMk cId="1443551193" sldId="1823"/>
            <ac:spMk id="6" creationId="{59693906-C4E2-54A1-5D52-4EF1675907CC}"/>
          </ac:spMkLst>
        </pc:spChg>
      </pc:sldChg>
      <pc:sldChg chg="modSp del">
        <pc:chgData name="Louise Krog Mouritsen" userId="a2c33280-a767-47e8-a456-4122bac254c7" providerId="ADAL" clId="{A4A8A09C-AF60-4986-A1D2-993819EAF240}" dt="2025-09-17T06:25:37.102" v="150" actId="47"/>
        <pc:sldMkLst>
          <pc:docMk/>
          <pc:sldMk cId="1544525981" sldId="1823"/>
        </pc:sldMkLst>
      </pc:sldChg>
      <pc:sldChg chg="addSp delSp modSp add mod modNotesTx">
        <pc:chgData name="Louise Krog Mouritsen" userId="a2c33280-a767-47e8-a456-4122bac254c7" providerId="ADAL" clId="{A4A8A09C-AF60-4986-A1D2-993819EAF240}" dt="2025-09-18T12:28:26.944" v="3863" actId="790"/>
        <pc:sldMkLst>
          <pc:docMk/>
          <pc:sldMk cId="2136345859" sldId="1824"/>
        </pc:sldMkLst>
        <pc:spChg chg="mod">
          <ac:chgData name="Louise Krog Mouritsen" userId="a2c33280-a767-47e8-a456-4122bac254c7" providerId="ADAL" clId="{A4A8A09C-AF60-4986-A1D2-993819EAF240}" dt="2025-09-18T12:28:26.944" v="3863" actId="790"/>
          <ac:spMkLst>
            <pc:docMk/>
            <pc:sldMk cId="2136345859" sldId="1824"/>
            <ac:spMk id="2" creationId="{88AD54CF-57AD-39EF-1059-05BED8B444FF}"/>
          </ac:spMkLst>
        </pc:spChg>
        <pc:spChg chg="mod">
          <ac:chgData name="Louise Krog Mouritsen" userId="a2c33280-a767-47e8-a456-4122bac254c7" providerId="ADAL" clId="{A4A8A09C-AF60-4986-A1D2-993819EAF240}" dt="2025-09-18T12:28:26.944" v="3863" actId="790"/>
          <ac:spMkLst>
            <pc:docMk/>
            <pc:sldMk cId="2136345859" sldId="1824"/>
            <ac:spMk id="4" creationId="{661A2890-9133-2906-CC58-83B1B6060FFD}"/>
          </ac:spMkLst>
        </pc:spChg>
        <pc:picChg chg="add mod">
          <ac:chgData name="Louise Krog Mouritsen" userId="a2c33280-a767-47e8-a456-4122bac254c7" providerId="ADAL" clId="{A4A8A09C-AF60-4986-A1D2-993819EAF240}" dt="2025-09-18T06:14:56.535" v="3777" actId="1076"/>
          <ac:picMkLst>
            <pc:docMk/>
            <pc:sldMk cId="2136345859" sldId="1824"/>
            <ac:picMk id="3" creationId="{6E175B12-397B-6215-D45F-17D288971AEC}"/>
          </ac:picMkLst>
        </pc:picChg>
      </pc:sldChg>
      <pc:sldChg chg="modSp del">
        <pc:chgData name="Louise Krog Mouritsen" userId="a2c33280-a767-47e8-a456-4122bac254c7" providerId="ADAL" clId="{A4A8A09C-AF60-4986-A1D2-993819EAF240}" dt="2025-09-17T06:25:36.327" v="149" actId="47"/>
        <pc:sldMkLst>
          <pc:docMk/>
          <pc:sldMk cId="2811705002" sldId="1824"/>
        </pc:sldMkLst>
      </pc:sldChg>
      <pc:sldChg chg="modSp del">
        <pc:chgData name="Louise Krog Mouritsen" userId="a2c33280-a767-47e8-a456-4122bac254c7" providerId="ADAL" clId="{A4A8A09C-AF60-4986-A1D2-993819EAF240}" dt="2025-09-17T06:25:35.573" v="148" actId="47"/>
        <pc:sldMkLst>
          <pc:docMk/>
          <pc:sldMk cId="2005728447" sldId="1825"/>
        </pc:sldMkLst>
      </pc:sldChg>
      <pc:sldChg chg="modSp add mod modNotesTx">
        <pc:chgData name="Louise Krog Mouritsen" userId="a2c33280-a767-47e8-a456-4122bac254c7" providerId="ADAL" clId="{A4A8A09C-AF60-4986-A1D2-993819EAF240}" dt="2025-09-22T12:05:28.371" v="4248" actId="20577"/>
        <pc:sldMkLst>
          <pc:docMk/>
          <pc:sldMk cId="3254922448" sldId="1825"/>
        </pc:sldMkLst>
      </pc:sldChg>
      <pc:sldChg chg="modSp del">
        <pc:chgData name="Louise Krog Mouritsen" userId="a2c33280-a767-47e8-a456-4122bac254c7" providerId="ADAL" clId="{A4A8A09C-AF60-4986-A1D2-993819EAF240}" dt="2025-09-17T06:25:34.839" v="147" actId="47"/>
        <pc:sldMkLst>
          <pc:docMk/>
          <pc:sldMk cId="2054975362" sldId="1826"/>
        </pc:sldMkLst>
      </pc:sldChg>
      <pc:sldChg chg="modSp add mod modNotesTx">
        <pc:chgData name="Louise Krog Mouritsen" userId="a2c33280-a767-47e8-a456-4122bac254c7" providerId="ADAL" clId="{A4A8A09C-AF60-4986-A1D2-993819EAF240}" dt="2025-09-22T06:27:14.388" v="4038" actId="20577"/>
        <pc:sldMkLst>
          <pc:docMk/>
          <pc:sldMk cId="3548885401" sldId="1826"/>
        </pc:sldMkLst>
      </pc:sldChg>
      <pc:sldChg chg="addSp delSp modSp add mod ord">
        <pc:chgData name="Louise Krog Mouritsen" userId="a2c33280-a767-47e8-a456-4122bac254c7" providerId="ADAL" clId="{A4A8A09C-AF60-4986-A1D2-993819EAF240}" dt="2025-09-18T12:28:26.944" v="3863" actId="790"/>
        <pc:sldMkLst>
          <pc:docMk/>
          <pc:sldMk cId="1630505147" sldId="1827"/>
        </pc:sldMkLst>
      </pc:sldChg>
      <pc:sldChg chg="modSp del">
        <pc:chgData name="Louise Krog Mouritsen" userId="a2c33280-a767-47e8-a456-4122bac254c7" providerId="ADAL" clId="{A4A8A09C-AF60-4986-A1D2-993819EAF240}" dt="2025-09-17T06:25:33.853" v="146" actId="47"/>
        <pc:sldMkLst>
          <pc:docMk/>
          <pc:sldMk cId="3806474202" sldId="1827"/>
        </pc:sldMkLst>
      </pc:sldChg>
      <pc:sldChg chg="modSp add mod ord">
        <pc:chgData name="Louise Krog Mouritsen" userId="a2c33280-a767-47e8-a456-4122bac254c7" providerId="ADAL" clId="{A4A8A09C-AF60-4986-A1D2-993819EAF240}" dt="2025-09-22T06:02:38.527" v="3912" actId="1076"/>
        <pc:sldMkLst>
          <pc:docMk/>
          <pc:sldMk cId="3013721" sldId="1828"/>
        </pc:sldMkLst>
      </pc:sldChg>
      <pc:sldChg chg="modSp add mod">
        <pc:chgData name="Louise Krog Mouritsen" userId="a2c33280-a767-47e8-a456-4122bac254c7" providerId="ADAL" clId="{A4A8A09C-AF60-4986-A1D2-993819EAF240}" dt="2025-09-22T05:15:52.619" v="3880" actId="12"/>
        <pc:sldMkLst>
          <pc:docMk/>
          <pc:sldMk cId="3359453208" sldId="1829"/>
        </pc:sldMkLst>
      </pc:sldChg>
      <pc:sldChg chg="addSp delSp modSp add mod">
        <pc:chgData name="Louise Krog Mouritsen" userId="a2c33280-a767-47e8-a456-4122bac254c7" providerId="ADAL" clId="{A4A8A09C-AF60-4986-A1D2-993819EAF240}" dt="2025-09-22T06:01:09.742" v="3910" actId="1076"/>
        <pc:sldMkLst>
          <pc:docMk/>
          <pc:sldMk cId="347782158" sldId="1830"/>
        </pc:sldMkLst>
      </pc:sldChg>
      <pc:sldChg chg="modSp add mod">
        <pc:chgData name="Louise Krog Mouritsen" userId="a2c33280-a767-47e8-a456-4122bac254c7" providerId="ADAL" clId="{A4A8A09C-AF60-4986-A1D2-993819EAF240}" dt="2025-09-22T05:51:43.662" v="3908" actId="33524"/>
        <pc:sldMkLst>
          <pc:docMk/>
          <pc:sldMk cId="2052403674" sldId="1831"/>
        </pc:sldMkLst>
      </pc:sldChg>
      <pc:sldChg chg="add del">
        <pc:chgData name="Louise Krog Mouritsen" userId="a2c33280-a767-47e8-a456-4122bac254c7" providerId="ADAL" clId="{A4A8A09C-AF60-4986-A1D2-993819EAF240}" dt="2025-09-17T07:40:36.648" v="2181" actId="47"/>
        <pc:sldMkLst>
          <pc:docMk/>
          <pc:sldMk cId="3476027102" sldId="1832"/>
        </pc:sldMkLst>
      </pc:sldChg>
      <pc:sldChg chg="modSp add mod">
        <pc:chgData name="Louise Krog Mouritsen" userId="a2c33280-a767-47e8-a456-4122bac254c7" providerId="ADAL" clId="{A4A8A09C-AF60-4986-A1D2-993819EAF240}" dt="2025-09-22T06:27:19.853" v="4039" actId="20577"/>
        <pc:sldMkLst>
          <pc:docMk/>
          <pc:sldMk cId="1687836725" sldId="1833"/>
        </pc:sldMkLst>
      </pc:sldChg>
      <pc:sldChg chg="delSp modSp add mod ord modNotesTx">
        <pc:chgData name="Louise Krog Mouritsen" userId="a2c33280-a767-47e8-a456-4122bac254c7" providerId="ADAL" clId="{A4A8A09C-AF60-4986-A1D2-993819EAF240}" dt="2025-09-18T12:28:26.944" v="3863" actId="790"/>
        <pc:sldMkLst>
          <pc:docMk/>
          <pc:sldMk cId="1251279313" sldId="1834"/>
        </pc:sldMkLst>
      </pc:sldChg>
      <pc:sldChg chg="modSp add mod">
        <pc:chgData name="Louise Krog Mouritsen" userId="a2c33280-a767-47e8-a456-4122bac254c7" providerId="ADAL" clId="{A4A8A09C-AF60-4986-A1D2-993819EAF240}" dt="2025-09-18T12:28:26.944" v="3863" actId="790"/>
        <pc:sldMkLst>
          <pc:docMk/>
          <pc:sldMk cId="3002701910" sldId="1835"/>
        </pc:sldMkLst>
        <pc:spChg chg="mod">
          <ac:chgData name="Louise Krog Mouritsen" userId="a2c33280-a767-47e8-a456-4122bac254c7" providerId="ADAL" clId="{A4A8A09C-AF60-4986-A1D2-993819EAF240}" dt="2025-09-18T12:28:26.944" v="3863" actId="790"/>
          <ac:spMkLst>
            <pc:docMk/>
            <pc:sldMk cId="3002701910" sldId="1835"/>
            <ac:spMk id="2" creationId="{F4A1AD47-2BFC-3FB4-8E17-FEC192006F95}"/>
          </ac:spMkLst>
        </pc:spChg>
        <pc:spChg chg="mod">
          <ac:chgData name="Louise Krog Mouritsen" userId="a2c33280-a767-47e8-a456-4122bac254c7" providerId="ADAL" clId="{A4A8A09C-AF60-4986-A1D2-993819EAF240}" dt="2025-09-18T12:28:26.944" v="3863" actId="790"/>
          <ac:spMkLst>
            <pc:docMk/>
            <pc:sldMk cId="3002701910" sldId="1835"/>
            <ac:spMk id="4" creationId="{73492F2C-470A-C3CF-E90B-A7C683FF348F}"/>
          </ac:spMkLst>
        </pc:spChg>
        <pc:spChg chg="mod">
          <ac:chgData name="Louise Krog Mouritsen" userId="a2c33280-a767-47e8-a456-4122bac254c7" providerId="ADAL" clId="{A4A8A09C-AF60-4986-A1D2-993819EAF240}" dt="2025-09-18T12:28:26.944" v="3863" actId="790"/>
          <ac:spMkLst>
            <pc:docMk/>
            <pc:sldMk cId="3002701910" sldId="1835"/>
            <ac:spMk id="7" creationId="{86A230B0-23B9-2F63-1E0C-FD8C3D81DFCF}"/>
          </ac:spMkLst>
        </pc:spChg>
        <pc:spChg chg="mod">
          <ac:chgData name="Louise Krog Mouritsen" userId="a2c33280-a767-47e8-a456-4122bac254c7" providerId="ADAL" clId="{A4A8A09C-AF60-4986-A1D2-993819EAF240}" dt="2025-09-18T12:28:26.944" v="3863" actId="790"/>
          <ac:spMkLst>
            <pc:docMk/>
            <pc:sldMk cId="3002701910" sldId="1835"/>
            <ac:spMk id="13" creationId="{23449569-D782-4B85-4802-0F5C2D181414}"/>
          </ac:spMkLst>
        </pc:spChg>
      </pc:sldChg>
      <pc:sldChg chg="addSp delSp modSp add del mod">
        <pc:chgData name="Louise Krog Mouritsen" userId="a2c33280-a767-47e8-a456-4122bac254c7" providerId="ADAL" clId="{A4A8A09C-AF60-4986-A1D2-993819EAF240}" dt="2025-09-17T07:31:04.744" v="1500" actId="47"/>
        <pc:sldMkLst>
          <pc:docMk/>
          <pc:sldMk cId="775562923" sldId="1836"/>
        </pc:sldMkLst>
      </pc:sldChg>
      <pc:sldChg chg="delSp add del mod ord">
        <pc:chgData name="Louise Krog Mouritsen" userId="a2c33280-a767-47e8-a456-4122bac254c7" providerId="ADAL" clId="{A4A8A09C-AF60-4986-A1D2-993819EAF240}" dt="2025-09-17T07:31:38.350" v="1508" actId="47"/>
        <pc:sldMkLst>
          <pc:docMk/>
          <pc:sldMk cId="2753177351" sldId="1836"/>
        </pc:sldMkLst>
      </pc:sldChg>
      <pc:sldChg chg="modSp add mod ord">
        <pc:chgData name="Louise Krog Mouritsen" userId="a2c33280-a767-47e8-a456-4122bac254c7" providerId="ADAL" clId="{A4A8A09C-AF60-4986-A1D2-993819EAF240}" dt="2025-09-22T08:57:07.210" v="4042" actId="33524"/>
        <pc:sldMkLst>
          <pc:docMk/>
          <pc:sldMk cId="4279705986" sldId="1837"/>
        </pc:sldMkLst>
      </pc:sldChg>
      <pc:sldChg chg="new add del">
        <pc:chgData name="Louise Krog Mouritsen" userId="a2c33280-a767-47e8-a456-4122bac254c7" providerId="ADAL" clId="{A4A8A09C-AF60-4986-A1D2-993819EAF240}" dt="2025-09-18T06:01:45.144" v="3760" actId="47"/>
        <pc:sldMkLst>
          <pc:docMk/>
          <pc:sldMk cId="1454776845" sldId="1838"/>
        </pc:sldMkLst>
      </pc:sldChg>
      <pc:sldChg chg="addSp delSp modSp add mod">
        <pc:chgData name="Louise Krog Mouritsen" userId="a2c33280-a767-47e8-a456-4122bac254c7" providerId="ADAL" clId="{A4A8A09C-AF60-4986-A1D2-993819EAF240}" dt="2025-09-18T12:28:26.944" v="3863" actId="790"/>
        <pc:sldMkLst>
          <pc:docMk/>
          <pc:sldMk cId="3177338769" sldId="1838"/>
        </pc:sldMkLst>
        <pc:spChg chg="mod">
          <ac:chgData name="Louise Krog Mouritsen" userId="a2c33280-a767-47e8-a456-4122bac254c7" providerId="ADAL" clId="{A4A8A09C-AF60-4986-A1D2-993819EAF240}" dt="2025-09-18T12:28:26.944" v="3863" actId="790"/>
          <ac:spMkLst>
            <pc:docMk/>
            <pc:sldMk cId="3177338769" sldId="1838"/>
            <ac:spMk id="2" creationId="{704D7D52-BBCC-0245-8AF1-82A20E8B0C93}"/>
          </ac:spMkLst>
        </pc:spChg>
        <pc:spChg chg="mod">
          <ac:chgData name="Louise Krog Mouritsen" userId="a2c33280-a767-47e8-a456-4122bac254c7" providerId="ADAL" clId="{A4A8A09C-AF60-4986-A1D2-993819EAF240}" dt="2025-09-18T12:28:26.944" v="3863" actId="790"/>
          <ac:spMkLst>
            <pc:docMk/>
            <pc:sldMk cId="3177338769" sldId="1838"/>
            <ac:spMk id="9" creationId="{A15471C0-93F0-9CE4-7F97-A5C1357EF9EC}"/>
          </ac:spMkLst>
        </pc:spChg>
      </pc:sldChg>
      <pc:sldChg chg="modSp mod">
        <pc:chgData name="Louise Krog Mouritsen" userId="a2c33280-a767-47e8-a456-4122bac254c7" providerId="ADAL" clId="{A4A8A09C-AF60-4986-A1D2-993819EAF240}" dt="2025-09-18T12:28:26.944" v="3863" actId="790"/>
        <pc:sldMkLst>
          <pc:docMk/>
          <pc:sldMk cId="3429500993" sldId="1840"/>
        </pc:sldMkLst>
      </pc:sldChg>
    </pc:docChg>
  </pc:docChgLst>
  <pc:docChgLst>
    <pc:chgData name="Louise Krog Mouritsen" userId="a2c33280-a767-47e8-a456-4122bac254c7" providerId="ADAL" clId="{82B942D4-F3F2-4300-B4A9-B9DD67EE7E7F}"/>
    <pc:docChg chg="undo custSel addSld delSld modSld sldOrd">
      <pc:chgData name="Louise Krog Mouritsen" userId="a2c33280-a767-47e8-a456-4122bac254c7" providerId="ADAL" clId="{82B942D4-F3F2-4300-B4A9-B9DD67EE7E7F}" dt="2025-10-13T06:31:44.833" v="4168" actId="1076"/>
      <pc:docMkLst>
        <pc:docMk/>
      </pc:docMkLst>
      <pc:sldChg chg="addSp delSp modSp mod">
        <pc:chgData name="Louise Krog Mouritsen" userId="a2c33280-a767-47e8-a456-4122bac254c7" providerId="ADAL" clId="{82B942D4-F3F2-4300-B4A9-B9DD67EE7E7F}" dt="2025-10-09T06:45:47.679" v="689" actId="404"/>
        <pc:sldMkLst>
          <pc:docMk/>
          <pc:sldMk cId="3091869008" sldId="256"/>
        </pc:sldMkLst>
        <pc:spChg chg="mod">
          <ac:chgData name="Louise Krog Mouritsen" userId="a2c33280-a767-47e8-a456-4122bac254c7" providerId="ADAL" clId="{82B942D4-F3F2-4300-B4A9-B9DD67EE7E7F}" dt="2025-10-09T06:45:47.679" v="689" actId="404"/>
          <ac:spMkLst>
            <pc:docMk/>
            <pc:sldMk cId="3091869008" sldId="256"/>
            <ac:spMk id="2" creationId="{28031AE8-F0FB-1106-ED36-02223157C654}"/>
          </ac:spMkLst>
        </pc:spChg>
        <pc:spChg chg="add mod">
          <ac:chgData name="Louise Krog Mouritsen" userId="a2c33280-a767-47e8-a456-4122bac254c7" providerId="ADAL" clId="{82B942D4-F3F2-4300-B4A9-B9DD67EE7E7F}" dt="2025-10-09T06:34:56.044" v="492"/>
          <ac:spMkLst>
            <pc:docMk/>
            <pc:sldMk cId="3091869008" sldId="256"/>
            <ac:spMk id="3" creationId="{9BEF3905-64FA-D631-78B2-143E5B9DEA57}"/>
          </ac:spMkLst>
        </pc:spChg>
        <pc:spChg chg="mod">
          <ac:chgData name="Louise Krog Mouritsen" userId="a2c33280-a767-47e8-a456-4122bac254c7" providerId="ADAL" clId="{82B942D4-F3F2-4300-B4A9-B9DD67EE7E7F}" dt="2025-10-09T06:45:31.717" v="685" actId="20577"/>
          <ac:spMkLst>
            <pc:docMk/>
            <pc:sldMk cId="3091869008" sldId="256"/>
            <ac:spMk id="8" creationId="{9683BE21-CE35-ED2B-910E-D781A57B316E}"/>
          </ac:spMkLst>
        </pc:spChg>
        <pc:picChg chg="add mod">
          <ac:chgData name="Louise Krog Mouritsen" userId="a2c33280-a767-47e8-a456-4122bac254c7" providerId="ADAL" clId="{82B942D4-F3F2-4300-B4A9-B9DD67EE7E7F}" dt="2025-10-09T06:34:56.044" v="492"/>
          <ac:picMkLst>
            <pc:docMk/>
            <pc:sldMk cId="3091869008" sldId="256"/>
            <ac:picMk id="4" creationId="{13413BA3-38DA-66AD-918C-7EAFFC25DF22}"/>
          </ac:picMkLst>
        </pc:picChg>
      </pc:sldChg>
      <pc:sldChg chg="addSp delSp modSp mod">
        <pc:chgData name="Louise Krog Mouritsen" userId="a2c33280-a767-47e8-a456-4122bac254c7" providerId="ADAL" clId="{82B942D4-F3F2-4300-B4A9-B9DD67EE7E7F}" dt="2025-10-13T05:35:37.433" v="4107" actId="20577"/>
        <pc:sldMkLst>
          <pc:docMk/>
          <pc:sldMk cId="386086316" sldId="1819"/>
        </pc:sldMkLst>
        <pc:spChg chg="add mod">
          <ac:chgData name="Louise Krog Mouritsen" userId="a2c33280-a767-47e8-a456-4122bac254c7" providerId="ADAL" clId="{82B942D4-F3F2-4300-B4A9-B9DD67EE7E7F}" dt="2025-10-09T06:34:49.551" v="490"/>
          <ac:spMkLst>
            <pc:docMk/>
            <pc:sldMk cId="386086316" sldId="1819"/>
            <ac:spMk id="3" creationId="{69785973-1143-845E-B951-C316D0A547E5}"/>
          </ac:spMkLst>
        </pc:spChg>
        <pc:spChg chg="mod">
          <ac:chgData name="Louise Krog Mouritsen" userId="a2c33280-a767-47e8-a456-4122bac254c7" providerId="ADAL" clId="{82B942D4-F3F2-4300-B4A9-B9DD67EE7E7F}" dt="2025-10-13T05:35:37.433" v="4107" actId="20577"/>
          <ac:spMkLst>
            <pc:docMk/>
            <pc:sldMk cId="386086316" sldId="1819"/>
            <ac:spMk id="4" creationId="{D76F9C7A-7F84-5D64-1261-02F54FDB0100}"/>
          </ac:spMkLst>
        </pc:spChg>
        <pc:picChg chg="add mod">
          <ac:chgData name="Louise Krog Mouritsen" userId="a2c33280-a767-47e8-a456-4122bac254c7" providerId="ADAL" clId="{82B942D4-F3F2-4300-B4A9-B9DD67EE7E7F}" dt="2025-10-09T06:34:49.551" v="490"/>
          <ac:picMkLst>
            <pc:docMk/>
            <pc:sldMk cId="386086316" sldId="1819"/>
            <ac:picMk id="6" creationId="{CBB51BA9-A260-E3C9-4859-1096B09E9E03}"/>
          </ac:picMkLst>
        </pc:picChg>
      </pc:sldChg>
      <pc:sldChg chg="addSp delSp modSp mod ord">
        <pc:chgData name="Louise Krog Mouritsen" userId="a2c33280-a767-47e8-a456-4122bac254c7" providerId="ADAL" clId="{82B942D4-F3F2-4300-B4A9-B9DD67EE7E7F}" dt="2025-10-09T06:34:24.940" v="484"/>
        <pc:sldMkLst>
          <pc:docMk/>
          <pc:sldMk cId="143060339" sldId="1820"/>
        </pc:sldMkLst>
        <pc:spChg chg="mod">
          <ac:chgData name="Louise Krog Mouritsen" userId="a2c33280-a767-47e8-a456-4122bac254c7" providerId="ADAL" clId="{82B942D4-F3F2-4300-B4A9-B9DD67EE7E7F}" dt="2025-10-09T06:29:24.009" v="263" actId="20577"/>
          <ac:spMkLst>
            <pc:docMk/>
            <pc:sldMk cId="143060339" sldId="1820"/>
            <ac:spMk id="2" creationId="{2B629E86-418C-9072-81B4-5BAD205B8378}"/>
          </ac:spMkLst>
        </pc:spChg>
        <pc:spChg chg="add mod">
          <ac:chgData name="Louise Krog Mouritsen" userId="a2c33280-a767-47e8-a456-4122bac254c7" providerId="ADAL" clId="{82B942D4-F3F2-4300-B4A9-B9DD67EE7E7F}" dt="2025-10-09T06:34:24.940" v="484"/>
          <ac:spMkLst>
            <pc:docMk/>
            <pc:sldMk cId="143060339" sldId="1820"/>
            <ac:spMk id="6" creationId="{CDF5D2FB-7F05-D676-3F6D-6F72955E35A2}"/>
          </ac:spMkLst>
        </pc:spChg>
        <pc:picChg chg="mod">
          <ac:chgData name="Louise Krog Mouritsen" userId="a2c33280-a767-47e8-a456-4122bac254c7" providerId="ADAL" clId="{82B942D4-F3F2-4300-B4A9-B9DD67EE7E7F}" dt="2025-10-09T06:29:15.499" v="244" actId="14100"/>
          <ac:picMkLst>
            <pc:docMk/>
            <pc:sldMk cId="143060339" sldId="1820"/>
            <ac:picMk id="3" creationId="{688C2C9E-7A56-38DC-7B77-E33ED62750FB}"/>
          </ac:picMkLst>
        </pc:picChg>
        <pc:picChg chg="add mod">
          <ac:chgData name="Louise Krog Mouritsen" userId="a2c33280-a767-47e8-a456-4122bac254c7" providerId="ADAL" clId="{82B942D4-F3F2-4300-B4A9-B9DD67EE7E7F}" dt="2025-10-09T06:34:24.940" v="484"/>
          <ac:picMkLst>
            <pc:docMk/>
            <pc:sldMk cId="143060339" sldId="1820"/>
            <ac:picMk id="7" creationId="{438163AE-BD16-2205-1A61-EBF14874D5EC}"/>
          </ac:picMkLst>
        </pc:picChg>
      </pc:sldChg>
      <pc:sldChg chg="del">
        <pc:chgData name="Louise Krog Mouritsen" userId="a2c33280-a767-47e8-a456-4122bac254c7" providerId="ADAL" clId="{82B942D4-F3F2-4300-B4A9-B9DD67EE7E7F}" dt="2025-10-09T05:39:37.713" v="0" actId="47"/>
        <pc:sldMkLst>
          <pc:docMk/>
          <pc:sldMk cId="2420179302" sldId="1821"/>
        </pc:sldMkLst>
      </pc:sldChg>
      <pc:sldChg chg="addSp delSp modSp mod modNotesTx">
        <pc:chgData name="Louise Krog Mouritsen" userId="a2c33280-a767-47e8-a456-4122bac254c7" providerId="ADAL" clId="{82B942D4-F3F2-4300-B4A9-B9DD67EE7E7F}" dt="2025-10-13T05:38:23.127" v="4139" actId="790"/>
        <pc:sldMkLst>
          <pc:docMk/>
          <pc:sldMk cId="797953490" sldId="1822"/>
        </pc:sldMkLst>
        <pc:spChg chg="add mod">
          <ac:chgData name="Louise Krog Mouritsen" userId="a2c33280-a767-47e8-a456-4122bac254c7" providerId="ADAL" clId="{82B942D4-F3F2-4300-B4A9-B9DD67EE7E7F}" dt="2025-10-09T06:34:41.852" v="488"/>
          <ac:spMkLst>
            <pc:docMk/>
            <pc:sldMk cId="797953490" sldId="1822"/>
            <ac:spMk id="6" creationId="{6BC2984B-542C-67CE-42D0-D05047FA6D45}"/>
          </ac:spMkLst>
        </pc:spChg>
        <pc:picChg chg="add mod">
          <ac:chgData name="Louise Krog Mouritsen" userId="a2c33280-a767-47e8-a456-4122bac254c7" providerId="ADAL" clId="{82B942D4-F3F2-4300-B4A9-B9DD67EE7E7F}" dt="2025-10-09T06:34:41.852" v="488"/>
          <ac:picMkLst>
            <pc:docMk/>
            <pc:sldMk cId="797953490" sldId="1822"/>
            <ac:picMk id="8" creationId="{EE2F08FE-22B8-5976-BC10-93B31F625FF2}"/>
          </ac:picMkLst>
        </pc:picChg>
      </pc:sldChg>
      <pc:sldChg chg="addSp delSp modSp mod">
        <pc:chgData name="Louise Krog Mouritsen" userId="a2c33280-a767-47e8-a456-4122bac254c7" providerId="ADAL" clId="{82B942D4-F3F2-4300-B4A9-B9DD67EE7E7F}" dt="2025-10-09T06:34:30.015" v="486"/>
        <pc:sldMkLst>
          <pc:docMk/>
          <pc:sldMk cId="1443551193" sldId="1823"/>
        </pc:sldMkLst>
        <pc:spChg chg="add mod">
          <ac:chgData name="Louise Krog Mouritsen" userId="a2c33280-a767-47e8-a456-4122bac254c7" providerId="ADAL" clId="{82B942D4-F3F2-4300-B4A9-B9DD67EE7E7F}" dt="2025-10-09T06:34:30.015" v="486"/>
          <ac:spMkLst>
            <pc:docMk/>
            <pc:sldMk cId="1443551193" sldId="1823"/>
            <ac:spMk id="3" creationId="{43F85295-0EBB-0672-E6A7-922066ABCBBB}"/>
          </ac:spMkLst>
        </pc:spChg>
        <pc:picChg chg="add mod">
          <ac:chgData name="Louise Krog Mouritsen" userId="a2c33280-a767-47e8-a456-4122bac254c7" providerId="ADAL" clId="{82B942D4-F3F2-4300-B4A9-B9DD67EE7E7F}" dt="2025-10-09T06:34:30.015" v="486"/>
          <ac:picMkLst>
            <pc:docMk/>
            <pc:sldMk cId="1443551193" sldId="1823"/>
            <ac:picMk id="7" creationId="{0ECAD53D-3525-4C0F-20A0-3A91B7289ACC}"/>
          </ac:picMkLst>
        </pc:picChg>
      </pc:sldChg>
      <pc:sldChg chg="addSp modSp mod">
        <pc:chgData name="Louise Krog Mouritsen" userId="a2c33280-a767-47e8-a456-4122bac254c7" providerId="ADAL" clId="{82B942D4-F3F2-4300-B4A9-B9DD67EE7E7F}" dt="2025-10-09T06:33:56.701" v="480" actId="1038"/>
        <pc:sldMkLst>
          <pc:docMk/>
          <pc:sldMk cId="2136345859" sldId="1824"/>
        </pc:sldMkLst>
        <pc:spChg chg="mod">
          <ac:chgData name="Louise Krog Mouritsen" userId="a2c33280-a767-47e8-a456-4122bac254c7" providerId="ADAL" clId="{82B942D4-F3F2-4300-B4A9-B9DD67EE7E7F}" dt="2025-10-09T06:32:15.149" v="330" actId="1035"/>
          <ac:spMkLst>
            <pc:docMk/>
            <pc:sldMk cId="2136345859" sldId="1824"/>
            <ac:spMk id="2" creationId="{88AD54CF-57AD-39EF-1059-05BED8B444FF}"/>
          </ac:spMkLst>
        </pc:spChg>
        <pc:spChg chg="add mod">
          <ac:chgData name="Louise Krog Mouritsen" userId="a2c33280-a767-47e8-a456-4122bac254c7" providerId="ADAL" clId="{82B942D4-F3F2-4300-B4A9-B9DD67EE7E7F}" dt="2025-10-09T06:33:34.932" v="337" actId="208"/>
          <ac:spMkLst>
            <pc:docMk/>
            <pc:sldMk cId="2136345859" sldId="1824"/>
            <ac:spMk id="6" creationId="{69C0A1C0-DC74-835D-0FC8-E1950745FABE}"/>
          </ac:spMkLst>
        </pc:spChg>
        <pc:picChg chg="mod ord">
          <ac:chgData name="Louise Krog Mouritsen" userId="a2c33280-a767-47e8-a456-4122bac254c7" providerId="ADAL" clId="{82B942D4-F3F2-4300-B4A9-B9DD67EE7E7F}" dt="2025-10-09T06:33:56.701" v="480" actId="1038"/>
          <ac:picMkLst>
            <pc:docMk/>
            <pc:sldMk cId="2136345859" sldId="1824"/>
            <ac:picMk id="5" creationId="{0FB2C94C-CBCE-C2D9-771E-A26EF33B4B4D}"/>
          </ac:picMkLst>
        </pc:picChg>
      </pc:sldChg>
      <pc:sldChg chg="add del">
        <pc:chgData name="Louise Krog Mouritsen" userId="a2c33280-a767-47e8-a456-4122bac254c7" providerId="ADAL" clId="{82B942D4-F3F2-4300-B4A9-B9DD67EE7E7F}" dt="2025-10-09T08:05:15.467" v="2409" actId="47"/>
        <pc:sldMkLst>
          <pc:docMk/>
          <pc:sldMk cId="2005728447" sldId="1825"/>
        </pc:sldMkLst>
      </pc:sldChg>
      <pc:sldChg chg="del">
        <pc:chgData name="Louise Krog Mouritsen" userId="a2c33280-a767-47e8-a456-4122bac254c7" providerId="ADAL" clId="{82B942D4-F3F2-4300-B4A9-B9DD67EE7E7F}" dt="2025-10-09T05:40:47.868" v="38" actId="47"/>
        <pc:sldMkLst>
          <pc:docMk/>
          <pc:sldMk cId="3254922448" sldId="1825"/>
        </pc:sldMkLst>
      </pc:sldChg>
      <pc:sldChg chg="del">
        <pc:chgData name="Louise Krog Mouritsen" userId="a2c33280-a767-47e8-a456-4122bac254c7" providerId="ADAL" clId="{82B942D4-F3F2-4300-B4A9-B9DD67EE7E7F}" dt="2025-10-09T05:40:44.613" v="37" actId="47"/>
        <pc:sldMkLst>
          <pc:docMk/>
          <pc:sldMk cId="3548885401" sldId="1826"/>
        </pc:sldMkLst>
      </pc:sldChg>
      <pc:sldChg chg="del">
        <pc:chgData name="Louise Krog Mouritsen" userId="a2c33280-a767-47e8-a456-4122bac254c7" providerId="ADAL" clId="{82B942D4-F3F2-4300-B4A9-B9DD67EE7E7F}" dt="2025-10-09T05:39:37.713" v="0" actId="47"/>
        <pc:sldMkLst>
          <pc:docMk/>
          <pc:sldMk cId="1630505147" sldId="1827"/>
        </pc:sldMkLst>
      </pc:sldChg>
      <pc:sldChg chg="del">
        <pc:chgData name="Louise Krog Mouritsen" userId="a2c33280-a767-47e8-a456-4122bac254c7" providerId="ADAL" clId="{82B942D4-F3F2-4300-B4A9-B9DD67EE7E7F}" dt="2025-10-09T05:39:37.713" v="0" actId="47"/>
        <pc:sldMkLst>
          <pc:docMk/>
          <pc:sldMk cId="3013721" sldId="1828"/>
        </pc:sldMkLst>
      </pc:sldChg>
      <pc:sldChg chg="del">
        <pc:chgData name="Louise Krog Mouritsen" userId="a2c33280-a767-47e8-a456-4122bac254c7" providerId="ADAL" clId="{82B942D4-F3F2-4300-B4A9-B9DD67EE7E7F}" dt="2025-10-09T05:39:37.713" v="0" actId="47"/>
        <pc:sldMkLst>
          <pc:docMk/>
          <pc:sldMk cId="3359453208" sldId="1829"/>
        </pc:sldMkLst>
      </pc:sldChg>
      <pc:sldChg chg="del">
        <pc:chgData name="Louise Krog Mouritsen" userId="a2c33280-a767-47e8-a456-4122bac254c7" providerId="ADAL" clId="{82B942D4-F3F2-4300-B4A9-B9DD67EE7E7F}" dt="2025-10-09T05:39:37.713" v="0" actId="47"/>
        <pc:sldMkLst>
          <pc:docMk/>
          <pc:sldMk cId="347782158" sldId="1830"/>
        </pc:sldMkLst>
      </pc:sldChg>
      <pc:sldChg chg="del">
        <pc:chgData name="Louise Krog Mouritsen" userId="a2c33280-a767-47e8-a456-4122bac254c7" providerId="ADAL" clId="{82B942D4-F3F2-4300-B4A9-B9DD67EE7E7F}" dt="2025-10-09T05:39:37.713" v="0" actId="47"/>
        <pc:sldMkLst>
          <pc:docMk/>
          <pc:sldMk cId="2052403674" sldId="1831"/>
        </pc:sldMkLst>
      </pc:sldChg>
      <pc:sldChg chg="del">
        <pc:chgData name="Louise Krog Mouritsen" userId="a2c33280-a767-47e8-a456-4122bac254c7" providerId="ADAL" clId="{82B942D4-F3F2-4300-B4A9-B9DD67EE7E7F}" dt="2025-10-09T05:39:37.713" v="0" actId="47"/>
        <pc:sldMkLst>
          <pc:docMk/>
          <pc:sldMk cId="1687836725" sldId="1833"/>
        </pc:sldMkLst>
      </pc:sldChg>
      <pc:sldChg chg="del">
        <pc:chgData name="Louise Krog Mouritsen" userId="a2c33280-a767-47e8-a456-4122bac254c7" providerId="ADAL" clId="{82B942D4-F3F2-4300-B4A9-B9DD67EE7E7F}" dt="2025-10-09T05:39:37.713" v="0" actId="47"/>
        <pc:sldMkLst>
          <pc:docMk/>
          <pc:sldMk cId="1251279313" sldId="1834"/>
        </pc:sldMkLst>
      </pc:sldChg>
      <pc:sldChg chg="addSp delSp modSp mod">
        <pc:chgData name="Louise Krog Mouritsen" userId="a2c33280-a767-47e8-a456-4122bac254c7" providerId="ADAL" clId="{82B942D4-F3F2-4300-B4A9-B9DD67EE7E7F}" dt="2025-10-09T06:34:16.376" v="482"/>
        <pc:sldMkLst>
          <pc:docMk/>
          <pc:sldMk cId="3002701910" sldId="1835"/>
        </pc:sldMkLst>
        <pc:spChg chg="add mod">
          <ac:chgData name="Louise Krog Mouritsen" userId="a2c33280-a767-47e8-a456-4122bac254c7" providerId="ADAL" clId="{82B942D4-F3F2-4300-B4A9-B9DD67EE7E7F}" dt="2025-10-09T06:34:16.376" v="482"/>
          <ac:spMkLst>
            <pc:docMk/>
            <pc:sldMk cId="3002701910" sldId="1835"/>
            <ac:spMk id="6" creationId="{4597F111-B577-ECC2-02C9-F6CBEDCCC545}"/>
          </ac:spMkLst>
        </pc:spChg>
        <pc:picChg chg="add mod">
          <ac:chgData name="Louise Krog Mouritsen" userId="a2c33280-a767-47e8-a456-4122bac254c7" providerId="ADAL" clId="{82B942D4-F3F2-4300-B4A9-B9DD67EE7E7F}" dt="2025-10-09T06:34:16.376" v="482"/>
          <ac:picMkLst>
            <pc:docMk/>
            <pc:sldMk cId="3002701910" sldId="1835"/>
            <ac:picMk id="8" creationId="{BAE67E85-9944-815E-FCB1-E68FA19C4932}"/>
          </ac:picMkLst>
        </pc:picChg>
      </pc:sldChg>
      <pc:sldChg chg="del">
        <pc:chgData name="Louise Krog Mouritsen" userId="a2c33280-a767-47e8-a456-4122bac254c7" providerId="ADAL" clId="{82B942D4-F3F2-4300-B4A9-B9DD67EE7E7F}" dt="2025-10-09T05:39:37.713" v="0" actId="47"/>
        <pc:sldMkLst>
          <pc:docMk/>
          <pc:sldMk cId="4279705986" sldId="1837"/>
        </pc:sldMkLst>
      </pc:sldChg>
      <pc:sldChg chg="addSp delSp modSp mod">
        <pc:chgData name="Louise Krog Mouritsen" userId="a2c33280-a767-47e8-a456-4122bac254c7" providerId="ADAL" clId="{82B942D4-F3F2-4300-B4A9-B9DD67EE7E7F}" dt="2025-10-09T06:35:09.212" v="494"/>
        <pc:sldMkLst>
          <pc:docMk/>
          <pc:sldMk cId="3177338769" sldId="1838"/>
        </pc:sldMkLst>
        <pc:spChg chg="add mod">
          <ac:chgData name="Louise Krog Mouritsen" userId="a2c33280-a767-47e8-a456-4122bac254c7" providerId="ADAL" clId="{82B942D4-F3F2-4300-B4A9-B9DD67EE7E7F}" dt="2025-10-09T06:35:09.212" v="494"/>
          <ac:spMkLst>
            <pc:docMk/>
            <pc:sldMk cId="3177338769" sldId="1838"/>
            <ac:spMk id="3" creationId="{8D057A97-01A0-0BC6-BC49-9773D3E8571A}"/>
          </ac:spMkLst>
        </pc:spChg>
        <pc:picChg chg="add mod">
          <ac:chgData name="Louise Krog Mouritsen" userId="a2c33280-a767-47e8-a456-4122bac254c7" providerId="ADAL" clId="{82B942D4-F3F2-4300-B4A9-B9DD67EE7E7F}" dt="2025-10-09T06:35:09.212" v="494"/>
          <ac:picMkLst>
            <pc:docMk/>
            <pc:sldMk cId="3177338769" sldId="1838"/>
            <ac:picMk id="4" creationId="{7992BD9B-3F59-82D8-3594-E31B06E7E757}"/>
          </ac:picMkLst>
        </pc:picChg>
      </pc:sldChg>
      <pc:sldChg chg="modSp add mod">
        <pc:chgData name="Louise Krog Mouritsen" userId="a2c33280-a767-47e8-a456-4122bac254c7" providerId="ADAL" clId="{82B942D4-F3F2-4300-B4A9-B9DD67EE7E7F}" dt="2025-10-13T05:42:18.192" v="4155" actId="790"/>
        <pc:sldMkLst>
          <pc:docMk/>
          <pc:sldMk cId="1432351940" sldId="1839"/>
        </pc:sldMkLst>
        <pc:spChg chg="mod">
          <ac:chgData name="Louise Krog Mouritsen" userId="a2c33280-a767-47e8-a456-4122bac254c7" providerId="ADAL" clId="{82B942D4-F3F2-4300-B4A9-B9DD67EE7E7F}" dt="2025-10-09T06:58:28.907" v="829" actId="20577"/>
          <ac:spMkLst>
            <pc:docMk/>
            <pc:sldMk cId="1432351940" sldId="1839"/>
            <ac:spMk id="2" creationId="{78651FD9-E7A4-3C88-842E-4A7E4A47F894}"/>
          </ac:spMkLst>
        </pc:spChg>
        <pc:spChg chg="mod">
          <ac:chgData name="Louise Krog Mouritsen" userId="a2c33280-a767-47e8-a456-4122bac254c7" providerId="ADAL" clId="{82B942D4-F3F2-4300-B4A9-B9DD67EE7E7F}" dt="2025-10-13T05:42:18.192" v="4155" actId="790"/>
          <ac:spMkLst>
            <pc:docMk/>
            <pc:sldMk cId="1432351940" sldId="1839"/>
            <ac:spMk id="4" creationId="{A5FA7649-6029-67B1-E8B6-1851B6135E1A}"/>
          </ac:spMkLst>
        </pc:spChg>
      </pc:sldChg>
      <pc:sldChg chg="new del">
        <pc:chgData name="Louise Krog Mouritsen" userId="a2c33280-a767-47e8-a456-4122bac254c7" providerId="ADAL" clId="{82B942D4-F3F2-4300-B4A9-B9DD67EE7E7F}" dt="2025-10-09T07:05:42.882" v="862" actId="47"/>
        <pc:sldMkLst>
          <pc:docMk/>
          <pc:sldMk cId="344943666" sldId="1840"/>
        </pc:sldMkLst>
      </pc:sldChg>
      <pc:sldChg chg="addSp delSp modSp add mod">
        <pc:chgData name="Louise Krog Mouritsen" userId="a2c33280-a767-47e8-a456-4122bac254c7" providerId="ADAL" clId="{82B942D4-F3F2-4300-B4A9-B9DD67EE7E7F}" dt="2025-10-13T05:36:41.978" v="4133" actId="790"/>
        <pc:sldMkLst>
          <pc:docMk/>
          <pc:sldMk cId="946721832" sldId="1840"/>
        </pc:sldMkLst>
        <pc:spChg chg="mod">
          <ac:chgData name="Louise Krog Mouritsen" userId="a2c33280-a767-47e8-a456-4122bac254c7" providerId="ADAL" clId="{82B942D4-F3F2-4300-B4A9-B9DD67EE7E7F}" dt="2025-10-09T09:10:02.366" v="3376" actId="6549"/>
          <ac:spMkLst>
            <pc:docMk/>
            <pc:sldMk cId="946721832" sldId="1840"/>
            <ac:spMk id="2" creationId="{D2AC00CB-4067-9AF1-A043-D732DFAF45FA}"/>
          </ac:spMkLst>
        </pc:spChg>
        <pc:spChg chg="add mod">
          <ac:chgData name="Louise Krog Mouritsen" userId="a2c33280-a767-47e8-a456-4122bac254c7" providerId="ADAL" clId="{82B942D4-F3F2-4300-B4A9-B9DD67EE7E7F}" dt="2025-10-13T05:36:41.978" v="4133" actId="790"/>
          <ac:spMkLst>
            <pc:docMk/>
            <pc:sldMk cId="946721832" sldId="1840"/>
            <ac:spMk id="6" creationId="{B80E4FE1-082E-3A71-8A76-84B09A4D85E0}"/>
          </ac:spMkLst>
        </pc:spChg>
      </pc:sldChg>
      <pc:sldChg chg="del">
        <pc:chgData name="Louise Krog Mouritsen" userId="a2c33280-a767-47e8-a456-4122bac254c7" providerId="ADAL" clId="{82B942D4-F3F2-4300-B4A9-B9DD67EE7E7F}" dt="2025-10-09T05:39:37.713" v="0" actId="47"/>
        <pc:sldMkLst>
          <pc:docMk/>
          <pc:sldMk cId="3429500993" sldId="1840"/>
        </pc:sldMkLst>
      </pc:sldChg>
      <pc:sldChg chg="add del">
        <pc:chgData name="Louise Krog Mouritsen" userId="a2c33280-a767-47e8-a456-4122bac254c7" providerId="ADAL" clId="{82B942D4-F3F2-4300-B4A9-B9DD67EE7E7F}" dt="2025-10-09T08:05:17.941" v="2410" actId="47"/>
        <pc:sldMkLst>
          <pc:docMk/>
          <pc:sldMk cId="3189814961" sldId="1841"/>
        </pc:sldMkLst>
      </pc:sldChg>
      <pc:sldChg chg="add del">
        <pc:chgData name="Louise Krog Mouritsen" userId="a2c33280-a767-47e8-a456-4122bac254c7" providerId="ADAL" clId="{82B942D4-F3F2-4300-B4A9-B9DD67EE7E7F}" dt="2025-10-09T08:05:00.315" v="2407" actId="47"/>
        <pc:sldMkLst>
          <pc:docMk/>
          <pc:sldMk cId="35372447" sldId="1842"/>
        </pc:sldMkLst>
      </pc:sldChg>
      <pc:sldChg chg="modSp add del mod">
        <pc:chgData name="Louise Krog Mouritsen" userId="a2c33280-a767-47e8-a456-4122bac254c7" providerId="ADAL" clId="{82B942D4-F3F2-4300-B4A9-B9DD67EE7E7F}" dt="2025-10-09T07:37:58.113" v="1603" actId="47"/>
        <pc:sldMkLst>
          <pc:docMk/>
          <pc:sldMk cId="2288102513" sldId="1843"/>
        </pc:sldMkLst>
      </pc:sldChg>
      <pc:sldChg chg="delSp modSp add mod ord">
        <pc:chgData name="Louise Krog Mouritsen" userId="a2c33280-a767-47e8-a456-4122bac254c7" providerId="ADAL" clId="{82B942D4-F3F2-4300-B4A9-B9DD67EE7E7F}" dt="2025-10-09T08:52:37.516" v="3297" actId="255"/>
        <pc:sldMkLst>
          <pc:docMk/>
          <pc:sldMk cId="1558379585" sldId="1844"/>
        </pc:sldMkLst>
        <pc:spChg chg="mod">
          <ac:chgData name="Louise Krog Mouritsen" userId="a2c33280-a767-47e8-a456-4122bac254c7" providerId="ADAL" clId="{82B942D4-F3F2-4300-B4A9-B9DD67EE7E7F}" dt="2025-10-09T08:45:35.227" v="3170"/>
          <ac:spMkLst>
            <pc:docMk/>
            <pc:sldMk cId="1558379585" sldId="1844"/>
            <ac:spMk id="2" creationId="{46C353AF-A1DF-33C9-F8D5-6132381EC370}"/>
          </ac:spMkLst>
        </pc:spChg>
        <pc:spChg chg="mod">
          <ac:chgData name="Louise Krog Mouritsen" userId="a2c33280-a767-47e8-a456-4122bac254c7" providerId="ADAL" clId="{82B942D4-F3F2-4300-B4A9-B9DD67EE7E7F}" dt="2025-10-09T08:52:37.516" v="3297" actId="255"/>
          <ac:spMkLst>
            <pc:docMk/>
            <pc:sldMk cId="1558379585" sldId="1844"/>
            <ac:spMk id="3" creationId="{7570A614-443D-6A72-E61A-F0613D0B7DB6}"/>
          </ac:spMkLst>
        </pc:spChg>
        <pc:graphicFrameChg chg="mod modGraphic">
          <ac:chgData name="Louise Krog Mouritsen" userId="a2c33280-a767-47e8-a456-4122bac254c7" providerId="ADAL" clId="{82B942D4-F3F2-4300-B4A9-B9DD67EE7E7F}" dt="2025-10-09T08:52:03.603" v="3293" actId="20577"/>
          <ac:graphicFrameMkLst>
            <pc:docMk/>
            <pc:sldMk cId="1558379585" sldId="1844"/>
            <ac:graphicFrameMk id="9" creationId="{5CD1B225-2067-33A5-7570-690D45C7DE76}"/>
          </ac:graphicFrameMkLst>
        </pc:graphicFrameChg>
      </pc:sldChg>
      <pc:sldChg chg="add del">
        <pc:chgData name="Louise Krog Mouritsen" userId="a2c33280-a767-47e8-a456-4122bac254c7" providerId="ADAL" clId="{82B942D4-F3F2-4300-B4A9-B9DD67EE7E7F}" dt="2025-10-09T08:05:11.682" v="2408" actId="47"/>
        <pc:sldMkLst>
          <pc:docMk/>
          <pc:sldMk cId="1544525981" sldId="1845"/>
        </pc:sldMkLst>
      </pc:sldChg>
      <pc:sldChg chg="addSp delSp modSp add mod ord">
        <pc:chgData name="Louise Krog Mouritsen" userId="a2c33280-a767-47e8-a456-4122bac254c7" providerId="ADAL" clId="{82B942D4-F3F2-4300-B4A9-B9DD67EE7E7F}" dt="2025-10-13T06:31:44.833" v="4168" actId="1076"/>
        <pc:sldMkLst>
          <pc:docMk/>
          <pc:sldMk cId="4235067947" sldId="1846"/>
        </pc:sldMkLst>
        <pc:spChg chg="mod">
          <ac:chgData name="Louise Krog Mouritsen" userId="a2c33280-a767-47e8-a456-4122bac254c7" providerId="ADAL" clId="{82B942D4-F3F2-4300-B4A9-B9DD67EE7E7F}" dt="2025-10-09T08:00:37.360" v="2389" actId="1035"/>
          <ac:spMkLst>
            <pc:docMk/>
            <pc:sldMk cId="4235067947" sldId="1846"/>
            <ac:spMk id="6" creationId="{15B98B17-8874-690E-2FC1-5BF61C292D16}"/>
          </ac:spMkLst>
        </pc:spChg>
        <pc:spChg chg="add mod">
          <ac:chgData name="Louise Krog Mouritsen" userId="a2c33280-a767-47e8-a456-4122bac254c7" providerId="ADAL" clId="{82B942D4-F3F2-4300-B4A9-B9DD67EE7E7F}" dt="2025-10-09T08:00:46.299" v="2403" actId="1037"/>
          <ac:spMkLst>
            <pc:docMk/>
            <pc:sldMk cId="4235067947" sldId="1846"/>
            <ac:spMk id="7" creationId="{8ED81F10-C3B3-B5B7-EF08-3DD2F97FA9A4}"/>
          </ac:spMkLst>
        </pc:spChg>
        <pc:spChg chg="add mod">
          <ac:chgData name="Louise Krog Mouritsen" userId="a2c33280-a767-47e8-a456-4122bac254c7" providerId="ADAL" clId="{82B942D4-F3F2-4300-B4A9-B9DD67EE7E7F}" dt="2025-10-09T08:00:24.640" v="2367" actId="13822"/>
          <ac:spMkLst>
            <pc:docMk/>
            <pc:sldMk cId="4235067947" sldId="1846"/>
            <ac:spMk id="8" creationId="{F3420681-7C6D-EDA9-400F-634E6842D73F}"/>
          </ac:spMkLst>
        </pc:spChg>
        <pc:picChg chg="add del mod">
          <ac:chgData name="Louise Krog Mouritsen" userId="a2c33280-a767-47e8-a456-4122bac254c7" providerId="ADAL" clId="{82B942D4-F3F2-4300-B4A9-B9DD67EE7E7F}" dt="2025-10-13T06:30:56.024" v="4158" actId="478"/>
          <ac:picMkLst>
            <pc:docMk/>
            <pc:sldMk cId="4235067947" sldId="1846"/>
            <ac:picMk id="5" creationId="{2E296999-481B-9AB2-2C03-A6AC7F6D1327}"/>
          </ac:picMkLst>
        </pc:picChg>
        <pc:picChg chg="add del mod">
          <ac:chgData name="Louise Krog Mouritsen" userId="a2c33280-a767-47e8-a456-4122bac254c7" providerId="ADAL" clId="{82B942D4-F3F2-4300-B4A9-B9DD67EE7E7F}" dt="2025-10-13T06:31:07.439" v="4160" actId="478"/>
          <ac:picMkLst>
            <pc:docMk/>
            <pc:sldMk cId="4235067947" sldId="1846"/>
            <ac:picMk id="10" creationId="{3E43895A-C690-4D63-E979-C3393196B1C0}"/>
          </ac:picMkLst>
        </pc:picChg>
        <pc:picChg chg="add mod">
          <ac:chgData name="Louise Krog Mouritsen" userId="a2c33280-a767-47e8-a456-4122bac254c7" providerId="ADAL" clId="{82B942D4-F3F2-4300-B4A9-B9DD67EE7E7F}" dt="2025-10-13T06:31:44.833" v="4168" actId="1076"/>
          <ac:picMkLst>
            <pc:docMk/>
            <pc:sldMk cId="4235067947" sldId="1846"/>
            <ac:picMk id="12" creationId="{BBB4F6BC-1FC7-DE3F-8EA3-73D39FE9F95B}"/>
          </ac:picMkLst>
        </pc:picChg>
      </pc:sldChg>
      <pc:sldChg chg="addSp delSp modSp add mod">
        <pc:chgData name="Louise Krog Mouritsen" userId="a2c33280-a767-47e8-a456-4122bac254c7" providerId="ADAL" clId="{82B942D4-F3F2-4300-B4A9-B9DD67EE7E7F}" dt="2025-10-13T05:41:40.883" v="4154" actId="790"/>
        <pc:sldMkLst>
          <pc:docMk/>
          <pc:sldMk cId="3362590343" sldId="1847"/>
        </pc:sldMkLst>
        <pc:spChg chg="mod">
          <ac:chgData name="Louise Krog Mouritsen" userId="a2c33280-a767-47e8-a456-4122bac254c7" providerId="ADAL" clId="{82B942D4-F3F2-4300-B4A9-B9DD67EE7E7F}" dt="2025-10-13T05:41:40.883" v="4154" actId="790"/>
          <ac:spMkLst>
            <pc:docMk/>
            <pc:sldMk cId="3362590343" sldId="1847"/>
            <ac:spMk id="6" creationId="{E08F94F4-F46E-40AF-AF49-0E38DC94DDA6}"/>
          </ac:spMkLst>
        </pc:spChg>
        <pc:picChg chg="add mod">
          <ac:chgData name="Louise Krog Mouritsen" userId="a2c33280-a767-47e8-a456-4122bac254c7" providerId="ADAL" clId="{82B942D4-F3F2-4300-B4A9-B9DD67EE7E7F}" dt="2025-10-09T08:44:14.642" v="3144" actId="1076"/>
          <ac:picMkLst>
            <pc:docMk/>
            <pc:sldMk cId="3362590343" sldId="1847"/>
            <ac:picMk id="11" creationId="{67597C05-E276-4DBC-AC63-4F5A829366D2}"/>
          </ac:picMkLst>
        </pc:picChg>
      </pc:sldChg>
      <pc:sldChg chg="add del">
        <pc:chgData name="Louise Krog Mouritsen" userId="a2c33280-a767-47e8-a456-4122bac254c7" providerId="ADAL" clId="{82B942D4-F3F2-4300-B4A9-B9DD67EE7E7F}" dt="2025-10-09T09:09:13.868" v="3363" actId="2890"/>
        <pc:sldMkLst>
          <pc:docMk/>
          <pc:sldMk cId="2226245193" sldId="1848"/>
        </pc:sldMkLst>
      </pc:sldChg>
      <pc:sldChg chg="add">
        <pc:chgData name="Louise Krog Mouritsen" userId="a2c33280-a767-47e8-a456-4122bac254c7" providerId="ADAL" clId="{82B942D4-F3F2-4300-B4A9-B9DD67EE7E7F}" dt="2025-10-09T09:09:51.954" v="3368" actId="2890"/>
        <pc:sldMkLst>
          <pc:docMk/>
          <pc:sldMk cId="3620245124" sldId="1848"/>
        </pc:sldMkLst>
      </pc:sldChg>
      <pc:sldChg chg="delSp modSp add mod">
        <pc:chgData name="Louise Krog Mouritsen" userId="a2c33280-a767-47e8-a456-4122bac254c7" providerId="ADAL" clId="{82B942D4-F3F2-4300-B4A9-B9DD67EE7E7F}" dt="2025-10-09T09:20:58.635" v="3522" actId="1076"/>
        <pc:sldMkLst>
          <pc:docMk/>
          <pc:sldMk cId="1299490780" sldId="1849"/>
        </pc:sldMkLst>
        <pc:spChg chg="mod">
          <ac:chgData name="Louise Krog Mouritsen" userId="a2c33280-a767-47e8-a456-4122bac254c7" providerId="ADAL" clId="{82B942D4-F3F2-4300-B4A9-B9DD67EE7E7F}" dt="2025-10-09T09:20:58.635" v="3522" actId="1076"/>
          <ac:spMkLst>
            <pc:docMk/>
            <pc:sldMk cId="1299490780" sldId="1849"/>
            <ac:spMk id="2" creationId="{679FA493-61F8-6B83-D18E-104DDCF76B3B}"/>
          </ac:spMkLst>
        </pc:spChg>
        <pc:spChg chg="mod">
          <ac:chgData name="Louise Krog Mouritsen" userId="a2c33280-a767-47e8-a456-4122bac254c7" providerId="ADAL" clId="{82B942D4-F3F2-4300-B4A9-B9DD67EE7E7F}" dt="2025-10-09T09:20:14.949" v="3453" actId="6549"/>
          <ac:spMkLst>
            <pc:docMk/>
            <pc:sldMk cId="1299490780" sldId="1849"/>
            <ac:spMk id="6" creationId="{6E530E8F-4A37-7F21-13FD-0F7ED25BCF81}"/>
          </ac:spMkLst>
        </pc:spChg>
      </pc:sldChg>
    </pc:docChg>
  </pc:docChgLst>
  <pc:docChgLst>
    <pc:chgData name="Anne Krogh-Jørgensen" userId="7869f5f5-c989-447a-9175-d00e97290645" providerId="ADAL" clId="{A00BBB8B-7274-4E98-848C-C7AAC33B303E}"/>
    <pc:docChg chg="undo custSel addSld delSld modSld sldOrd">
      <pc:chgData name="Anne Krogh-Jørgensen" userId="7869f5f5-c989-447a-9175-d00e97290645" providerId="ADAL" clId="{A00BBB8B-7274-4E98-848C-C7AAC33B303E}" dt="2025-09-18T09:38:38.570" v="3826" actId="6549"/>
      <pc:docMkLst>
        <pc:docMk/>
      </pc:docMkLst>
      <pc:sldChg chg="modSp mod">
        <pc:chgData name="Anne Krogh-Jørgensen" userId="7869f5f5-c989-447a-9175-d00e97290645" providerId="ADAL" clId="{A00BBB8B-7274-4E98-848C-C7AAC33B303E}" dt="2025-09-18T08:25:56.184" v="1831" actId="6549"/>
        <pc:sldMkLst>
          <pc:docMk/>
          <pc:sldMk cId="3091869008" sldId="256"/>
        </pc:sldMkLst>
        <pc:spChg chg="mod">
          <ac:chgData name="Anne Krogh-Jørgensen" userId="7869f5f5-c989-447a-9175-d00e97290645" providerId="ADAL" clId="{A00BBB8B-7274-4E98-848C-C7AAC33B303E}" dt="2025-09-18T08:25:56.184" v="1831" actId="6549"/>
          <ac:spMkLst>
            <pc:docMk/>
            <pc:sldMk cId="3091869008" sldId="256"/>
            <ac:spMk id="8" creationId="{9683BE21-CE35-ED2B-910E-D781A57B316E}"/>
          </ac:spMkLst>
        </pc:spChg>
      </pc:sldChg>
      <pc:sldChg chg="modSp mod">
        <pc:chgData name="Anne Krogh-Jørgensen" userId="7869f5f5-c989-447a-9175-d00e97290645" providerId="ADAL" clId="{A00BBB8B-7274-4E98-848C-C7AAC33B303E}" dt="2025-09-18T06:31:42.725" v="3" actId="20577"/>
        <pc:sldMkLst>
          <pc:docMk/>
          <pc:sldMk cId="386086316" sldId="1819"/>
        </pc:sldMkLst>
        <pc:spChg chg="mod">
          <ac:chgData name="Anne Krogh-Jørgensen" userId="7869f5f5-c989-447a-9175-d00e97290645" providerId="ADAL" clId="{A00BBB8B-7274-4E98-848C-C7AAC33B303E}" dt="2025-09-18T06:31:42.725" v="3" actId="20577"/>
          <ac:spMkLst>
            <pc:docMk/>
            <pc:sldMk cId="386086316" sldId="1819"/>
            <ac:spMk id="2" creationId="{60FCF0B9-CFFA-38D8-AF35-723B16C9FBE3}"/>
          </ac:spMkLst>
        </pc:spChg>
      </pc:sldChg>
      <pc:sldChg chg="modSp mod modNotesTx">
        <pc:chgData name="Anne Krogh-Jørgensen" userId="7869f5f5-c989-447a-9175-d00e97290645" providerId="ADAL" clId="{A00BBB8B-7274-4E98-848C-C7AAC33B303E}" dt="2025-09-18T08:30:30.252" v="1853" actId="20577"/>
        <pc:sldMkLst>
          <pc:docMk/>
          <pc:sldMk cId="143060339" sldId="1820"/>
        </pc:sldMkLst>
        <pc:spChg chg="mod">
          <ac:chgData name="Anne Krogh-Jørgensen" userId="7869f5f5-c989-447a-9175-d00e97290645" providerId="ADAL" clId="{A00BBB8B-7274-4E98-848C-C7AAC33B303E}" dt="2025-09-18T08:30:30.252" v="1853" actId="20577"/>
          <ac:spMkLst>
            <pc:docMk/>
            <pc:sldMk cId="143060339" sldId="1820"/>
            <ac:spMk id="2" creationId="{2B629E86-418C-9072-81B4-5BAD205B8378}"/>
          </ac:spMkLst>
        </pc:spChg>
      </pc:sldChg>
      <pc:sldChg chg="modSp mod">
        <pc:chgData name="Anne Krogh-Jørgensen" userId="7869f5f5-c989-447a-9175-d00e97290645" providerId="ADAL" clId="{A00BBB8B-7274-4E98-848C-C7AAC33B303E}" dt="2025-09-18T09:25:33.342" v="3467" actId="20577"/>
        <pc:sldMkLst>
          <pc:docMk/>
          <pc:sldMk cId="2420179302" sldId="1821"/>
        </pc:sldMkLst>
      </pc:sldChg>
      <pc:sldChg chg="modSp mod modNotesTx">
        <pc:chgData name="Anne Krogh-Jørgensen" userId="7869f5f5-c989-447a-9175-d00e97290645" providerId="ADAL" clId="{A00BBB8B-7274-4E98-848C-C7AAC33B303E}" dt="2025-09-18T08:30:34.559" v="1855" actId="20577"/>
        <pc:sldMkLst>
          <pc:docMk/>
          <pc:sldMk cId="797953490" sldId="1822"/>
        </pc:sldMkLst>
        <pc:spChg chg="mod">
          <ac:chgData name="Anne Krogh-Jørgensen" userId="7869f5f5-c989-447a-9175-d00e97290645" providerId="ADAL" clId="{A00BBB8B-7274-4E98-848C-C7AAC33B303E}" dt="2025-09-18T08:30:34.559" v="1855" actId="20577"/>
          <ac:spMkLst>
            <pc:docMk/>
            <pc:sldMk cId="797953490" sldId="1822"/>
            <ac:spMk id="2" creationId="{DA1A8017-4789-9368-1E2B-EF9ECF05A331}"/>
          </ac:spMkLst>
        </pc:spChg>
      </pc:sldChg>
      <pc:sldChg chg="modSp mod">
        <pc:chgData name="Anne Krogh-Jørgensen" userId="7869f5f5-c989-447a-9175-d00e97290645" providerId="ADAL" clId="{A00BBB8B-7274-4E98-848C-C7AAC33B303E}" dt="2025-09-18T08:30:47.800" v="1861" actId="20577"/>
        <pc:sldMkLst>
          <pc:docMk/>
          <pc:sldMk cId="1443551193" sldId="1823"/>
        </pc:sldMkLst>
        <pc:spChg chg="mod">
          <ac:chgData name="Anne Krogh-Jørgensen" userId="7869f5f5-c989-447a-9175-d00e97290645" providerId="ADAL" clId="{A00BBB8B-7274-4E98-848C-C7AAC33B303E}" dt="2025-09-18T08:30:47.800" v="1861" actId="20577"/>
          <ac:spMkLst>
            <pc:docMk/>
            <pc:sldMk cId="1443551193" sldId="1823"/>
            <ac:spMk id="2" creationId="{85B9AF9A-3F7B-9E9A-804B-9E47196FA683}"/>
          </ac:spMkLst>
        </pc:spChg>
      </pc:sldChg>
      <pc:sldChg chg="modSp mod">
        <pc:chgData name="Anne Krogh-Jørgensen" userId="7869f5f5-c989-447a-9175-d00e97290645" providerId="ADAL" clId="{A00BBB8B-7274-4E98-848C-C7AAC33B303E}" dt="2025-09-18T08:31:40.339" v="1875" actId="20577"/>
        <pc:sldMkLst>
          <pc:docMk/>
          <pc:sldMk cId="2136345859" sldId="1824"/>
        </pc:sldMkLst>
        <pc:spChg chg="mod">
          <ac:chgData name="Anne Krogh-Jørgensen" userId="7869f5f5-c989-447a-9175-d00e97290645" providerId="ADAL" clId="{A00BBB8B-7274-4E98-848C-C7AAC33B303E}" dt="2025-09-18T08:31:40.339" v="1875" actId="20577"/>
          <ac:spMkLst>
            <pc:docMk/>
            <pc:sldMk cId="2136345859" sldId="1824"/>
            <ac:spMk id="2" creationId="{88AD54CF-57AD-39EF-1059-05BED8B444FF}"/>
          </ac:spMkLst>
        </pc:spChg>
        <pc:spChg chg="mod">
          <ac:chgData name="Anne Krogh-Jørgensen" userId="7869f5f5-c989-447a-9175-d00e97290645" providerId="ADAL" clId="{A00BBB8B-7274-4E98-848C-C7AAC33B303E}" dt="2025-09-18T08:00:49.618" v="1609" actId="14100"/>
          <ac:spMkLst>
            <pc:docMk/>
            <pc:sldMk cId="2136345859" sldId="1824"/>
            <ac:spMk id="4" creationId="{661A2890-9133-2906-CC58-83B1B6060FFD}"/>
          </ac:spMkLst>
        </pc:spChg>
        <pc:picChg chg="mod">
          <ac:chgData name="Anne Krogh-Jørgensen" userId="7869f5f5-c989-447a-9175-d00e97290645" providerId="ADAL" clId="{A00BBB8B-7274-4E98-848C-C7AAC33B303E}" dt="2025-09-18T08:00:54.142" v="1610" actId="14100"/>
          <ac:picMkLst>
            <pc:docMk/>
            <pc:sldMk cId="2136345859" sldId="1824"/>
            <ac:picMk id="3" creationId="{6E175B12-397B-6215-D45F-17D288971AEC}"/>
          </ac:picMkLst>
        </pc:picChg>
      </pc:sldChg>
      <pc:sldChg chg="modSp mod">
        <pc:chgData name="Anne Krogh-Jørgensen" userId="7869f5f5-c989-447a-9175-d00e97290645" providerId="ADAL" clId="{A00BBB8B-7274-4E98-848C-C7AAC33B303E}" dt="2025-09-18T08:38:51.611" v="1951" actId="20577"/>
        <pc:sldMkLst>
          <pc:docMk/>
          <pc:sldMk cId="3254922448" sldId="1825"/>
        </pc:sldMkLst>
      </pc:sldChg>
      <pc:sldChg chg="modSp mod">
        <pc:chgData name="Anne Krogh-Jørgensen" userId="7869f5f5-c989-447a-9175-d00e97290645" providerId="ADAL" clId="{A00BBB8B-7274-4E98-848C-C7AAC33B303E}" dt="2025-09-18T08:39:50.549" v="1992" actId="20577"/>
        <pc:sldMkLst>
          <pc:docMk/>
          <pc:sldMk cId="3548885401" sldId="1826"/>
        </pc:sldMkLst>
      </pc:sldChg>
      <pc:sldChg chg="modSp mod">
        <pc:chgData name="Anne Krogh-Jørgensen" userId="7869f5f5-c989-447a-9175-d00e97290645" providerId="ADAL" clId="{A00BBB8B-7274-4E98-848C-C7AAC33B303E}" dt="2025-09-18T09:25:44.704" v="3469" actId="20577"/>
        <pc:sldMkLst>
          <pc:docMk/>
          <pc:sldMk cId="1630505147" sldId="1827"/>
        </pc:sldMkLst>
      </pc:sldChg>
      <pc:sldChg chg="addSp delSp modSp mod modNotesTx">
        <pc:chgData name="Anne Krogh-Jørgensen" userId="7869f5f5-c989-447a-9175-d00e97290645" providerId="ADAL" clId="{A00BBB8B-7274-4E98-848C-C7AAC33B303E}" dt="2025-09-18T08:54:42.800" v="2434" actId="1076"/>
        <pc:sldMkLst>
          <pc:docMk/>
          <pc:sldMk cId="3013721" sldId="1828"/>
        </pc:sldMkLst>
      </pc:sldChg>
      <pc:sldChg chg="modSp mod">
        <pc:chgData name="Anne Krogh-Jørgensen" userId="7869f5f5-c989-447a-9175-d00e97290645" providerId="ADAL" clId="{A00BBB8B-7274-4E98-848C-C7AAC33B303E}" dt="2025-09-18T09:25:10.180" v="3458" actId="20577"/>
        <pc:sldMkLst>
          <pc:docMk/>
          <pc:sldMk cId="3359453208" sldId="1829"/>
        </pc:sldMkLst>
      </pc:sldChg>
      <pc:sldChg chg="addSp delSp modSp mod">
        <pc:chgData name="Anne Krogh-Jørgensen" userId="7869f5f5-c989-447a-9175-d00e97290645" providerId="ADAL" clId="{A00BBB8B-7274-4E98-848C-C7AAC33B303E}" dt="2025-09-18T09:36:41.671" v="3712" actId="1076"/>
        <pc:sldMkLst>
          <pc:docMk/>
          <pc:sldMk cId="347782158" sldId="1830"/>
        </pc:sldMkLst>
      </pc:sldChg>
      <pc:sldChg chg="modSp mod">
        <pc:chgData name="Anne Krogh-Jørgensen" userId="7869f5f5-c989-447a-9175-d00e97290645" providerId="ADAL" clId="{A00BBB8B-7274-4E98-848C-C7AAC33B303E}" dt="2025-09-18T09:17:45.212" v="3408" actId="14100"/>
        <pc:sldMkLst>
          <pc:docMk/>
          <pc:sldMk cId="2052403674" sldId="1831"/>
        </pc:sldMkLst>
      </pc:sldChg>
      <pc:sldChg chg="modSp mod">
        <pc:chgData name="Anne Krogh-Jørgensen" userId="7869f5f5-c989-447a-9175-d00e97290645" providerId="ADAL" clId="{A00BBB8B-7274-4E98-848C-C7AAC33B303E}" dt="2025-09-18T09:38:38.570" v="3826" actId="6549"/>
        <pc:sldMkLst>
          <pc:docMk/>
          <pc:sldMk cId="1687836725" sldId="1833"/>
        </pc:sldMkLst>
      </pc:sldChg>
      <pc:sldChg chg="addSp delSp modSp mod">
        <pc:chgData name="Anne Krogh-Jørgensen" userId="7869f5f5-c989-447a-9175-d00e97290645" providerId="ADAL" clId="{A00BBB8B-7274-4E98-848C-C7AAC33B303E}" dt="2025-09-18T08:31:24.431" v="1871" actId="20577"/>
        <pc:sldMkLst>
          <pc:docMk/>
          <pc:sldMk cId="3002701910" sldId="1835"/>
        </pc:sldMkLst>
        <pc:spChg chg="mod">
          <ac:chgData name="Anne Krogh-Jørgensen" userId="7869f5f5-c989-447a-9175-d00e97290645" providerId="ADAL" clId="{A00BBB8B-7274-4E98-848C-C7AAC33B303E}" dt="2025-09-18T08:31:24.431" v="1871" actId="20577"/>
          <ac:spMkLst>
            <pc:docMk/>
            <pc:sldMk cId="3002701910" sldId="1835"/>
            <ac:spMk id="2" creationId="{F4A1AD47-2BFC-3FB4-8E17-FEC192006F95}"/>
          </ac:spMkLst>
        </pc:spChg>
        <pc:spChg chg="mod">
          <ac:chgData name="Anne Krogh-Jørgensen" userId="7869f5f5-c989-447a-9175-d00e97290645" providerId="ADAL" clId="{A00BBB8B-7274-4E98-848C-C7AAC33B303E}" dt="2025-09-18T07:29:17.196" v="941" actId="1076"/>
          <ac:spMkLst>
            <pc:docMk/>
            <pc:sldMk cId="3002701910" sldId="1835"/>
            <ac:spMk id="4" creationId="{73492F2C-470A-C3CF-E90B-A7C683FF348F}"/>
          </ac:spMkLst>
        </pc:spChg>
        <pc:spChg chg="add mod">
          <ac:chgData name="Anne Krogh-Jørgensen" userId="7869f5f5-c989-447a-9175-d00e97290645" providerId="ADAL" clId="{A00BBB8B-7274-4E98-848C-C7AAC33B303E}" dt="2025-09-18T07:29:43.353" v="945" actId="1076"/>
          <ac:spMkLst>
            <pc:docMk/>
            <pc:sldMk cId="3002701910" sldId="1835"/>
            <ac:spMk id="7" creationId="{86A230B0-23B9-2F63-1E0C-FD8C3D81DFCF}"/>
          </ac:spMkLst>
        </pc:spChg>
        <pc:spChg chg="add mod">
          <ac:chgData name="Anne Krogh-Jørgensen" userId="7869f5f5-c989-447a-9175-d00e97290645" providerId="ADAL" clId="{A00BBB8B-7274-4E98-848C-C7AAC33B303E}" dt="2025-09-18T07:28:09.954" v="914" actId="1076"/>
          <ac:spMkLst>
            <pc:docMk/>
            <pc:sldMk cId="3002701910" sldId="1835"/>
            <ac:spMk id="13" creationId="{23449569-D782-4B85-4802-0F5C2D181414}"/>
          </ac:spMkLst>
        </pc:spChg>
        <pc:picChg chg="add mod">
          <ac:chgData name="Anne Krogh-Jørgensen" userId="7869f5f5-c989-447a-9175-d00e97290645" providerId="ADAL" clId="{A00BBB8B-7274-4E98-848C-C7AAC33B303E}" dt="2025-09-18T07:29:39.622" v="944" actId="1076"/>
          <ac:picMkLst>
            <pc:docMk/>
            <pc:sldMk cId="3002701910" sldId="1835"/>
            <ac:picMk id="3" creationId="{0255E055-6404-FC65-4BDC-590388B734D3}"/>
          </ac:picMkLst>
        </pc:picChg>
        <pc:picChg chg="add mod">
          <ac:chgData name="Anne Krogh-Jørgensen" userId="7869f5f5-c989-447a-9175-d00e97290645" providerId="ADAL" clId="{A00BBB8B-7274-4E98-848C-C7AAC33B303E}" dt="2025-09-18T07:29:22.820" v="943" actId="1076"/>
          <ac:picMkLst>
            <pc:docMk/>
            <pc:sldMk cId="3002701910" sldId="1835"/>
            <ac:picMk id="11" creationId="{FE3E4D56-BE43-1850-7948-21B53CD42FBA}"/>
          </ac:picMkLst>
        </pc:picChg>
      </pc:sldChg>
      <pc:sldChg chg="modSp mod">
        <pc:chgData name="Anne Krogh-Jørgensen" userId="7869f5f5-c989-447a-9175-d00e97290645" providerId="ADAL" clId="{A00BBB8B-7274-4E98-848C-C7AAC33B303E}" dt="2025-09-18T09:33:59.634" v="3701" actId="12"/>
        <pc:sldMkLst>
          <pc:docMk/>
          <pc:sldMk cId="4279705986" sldId="1837"/>
        </pc:sldMkLst>
      </pc:sldChg>
      <pc:sldChg chg="addSp delSp modSp mod">
        <pc:chgData name="Anne Krogh-Jørgensen" userId="7869f5f5-c989-447a-9175-d00e97290645" providerId="ADAL" clId="{A00BBB8B-7274-4E98-848C-C7AAC33B303E}" dt="2025-09-18T08:30:21.361" v="1851" actId="20577"/>
        <pc:sldMkLst>
          <pc:docMk/>
          <pc:sldMk cId="3177338769" sldId="1838"/>
        </pc:sldMkLst>
        <pc:spChg chg="mod">
          <ac:chgData name="Anne Krogh-Jørgensen" userId="7869f5f5-c989-447a-9175-d00e97290645" providerId="ADAL" clId="{A00BBB8B-7274-4E98-848C-C7AAC33B303E}" dt="2025-09-18T08:30:21.361" v="1851" actId="20577"/>
          <ac:spMkLst>
            <pc:docMk/>
            <pc:sldMk cId="3177338769" sldId="1838"/>
            <ac:spMk id="2" creationId="{704D7D52-BBCC-0245-8AF1-82A20E8B0C93}"/>
          </ac:spMkLst>
        </pc:spChg>
        <pc:spChg chg="add mod">
          <ac:chgData name="Anne Krogh-Jørgensen" userId="7869f5f5-c989-447a-9175-d00e97290645" providerId="ADAL" clId="{A00BBB8B-7274-4E98-848C-C7AAC33B303E}" dt="2025-09-18T07:40:54.031" v="950" actId="14100"/>
          <ac:spMkLst>
            <pc:docMk/>
            <pc:sldMk cId="3177338769" sldId="1838"/>
            <ac:spMk id="9" creationId="{A15471C0-93F0-9CE4-7F97-A5C1357EF9EC}"/>
          </ac:spMkLst>
        </pc:spChg>
        <pc:picChg chg="add mod">
          <ac:chgData name="Anne Krogh-Jørgensen" userId="7869f5f5-c989-447a-9175-d00e97290645" providerId="ADAL" clId="{A00BBB8B-7274-4E98-848C-C7AAC33B303E}" dt="2025-09-18T07:45:43.707" v="1041" actId="1076"/>
          <ac:picMkLst>
            <pc:docMk/>
            <pc:sldMk cId="3177338769" sldId="1838"/>
            <ac:picMk id="11" creationId="{C3D7EAF5-C178-FFFF-DC38-1AE23456F4CD}"/>
          </ac:picMkLst>
        </pc:picChg>
      </pc:sldChg>
      <pc:sldChg chg="addSp delSp modSp new del mod">
        <pc:chgData name="Anne Krogh-Jørgensen" userId="7869f5f5-c989-447a-9175-d00e97290645" providerId="ADAL" clId="{A00BBB8B-7274-4E98-848C-C7AAC33B303E}" dt="2025-09-18T08:25:34.055" v="1829" actId="47"/>
        <pc:sldMkLst>
          <pc:docMk/>
          <pc:sldMk cId="912943652" sldId="1839"/>
        </pc:sldMkLst>
      </pc:sldChg>
      <pc:sldChg chg="addSp delSp modSp new del mod">
        <pc:chgData name="Anne Krogh-Jørgensen" userId="7869f5f5-c989-447a-9175-d00e97290645" providerId="ADAL" clId="{A00BBB8B-7274-4E98-848C-C7AAC33B303E}" dt="2025-09-18T07:45:47.692" v="1042" actId="47"/>
        <pc:sldMkLst>
          <pc:docMk/>
          <pc:sldMk cId="1694377815" sldId="1839"/>
        </pc:sldMkLst>
      </pc:sldChg>
      <pc:sldChg chg="modSp add mod ord">
        <pc:chgData name="Anne Krogh-Jørgensen" userId="7869f5f5-c989-447a-9175-d00e97290645" providerId="ADAL" clId="{A00BBB8B-7274-4E98-848C-C7AAC33B303E}" dt="2025-09-18T08:25:41.080" v="1830" actId="20577"/>
        <pc:sldMkLst>
          <pc:docMk/>
          <pc:sldMk cId="3429500993" sldId="1840"/>
        </pc:sldMkLst>
      </pc:sldChg>
      <pc:sldChg chg="modSp add del mod">
        <pc:chgData name="Anne Krogh-Jørgensen" userId="7869f5f5-c989-447a-9175-d00e97290645" providerId="ADAL" clId="{A00BBB8B-7274-4E98-848C-C7AAC33B303E}" dt="2025-09-18T09:28:04.236" v="3492" actId="47"/>
        <pc:sldMkLst>
          <pc:docMk/>
          <pc:sldMk cId="3249570494" sldId="1841"/>
        </pc:sldMkLst>
      </pc:sldChg>
    </pc:docChg>
  </pc:docChgLst>
  <pc:docChgLst>
    <pc:chgData name="Palle Skyum" userId="acc8d59d-ffb5-4973-8516-7577de814350" providerId="ADAL" clId="{71EC752A-3DBD-43EE-A56E-BF30A4DAFD37}"/>
    <pc:docChg chg="modSld">
      <pc:chgData name="Palle Skyum" userId="acc8d59d-ffb5-4973-8516-7577de814350" providerId="ADAL" clId="{71EC752A-3DBD-43EE-A56E-BF30A4DAFD37}" dt="2025-09-22T12:33:21.133" v="136" actId="20577"/>
      <pc:docMkLst>
        <pc:docMk/>
      </pc:docMkLst>
      <pc:sldChg chg="modSp mod">
        <pc:chgData name="Palle Skyum" userId="acc8d59d-ffb5-4973-8516-7577de814350" providerId="ADAL" clId="{71EC752A-3DBD-43EE-A56E-BF30A4DAFD37}" dt="2025-09-22T12:27:56.975" v="92" actId="113"/>
        <pc:sldMkLst>
          <pc:docMk/>
          <pc:sldMk cId="3548885401" sldId="1826"/>
        </pc:sldMkLst>
      </pc:sldChg>
      <pc:sldChg chg="modSp mod">
        <pc:chgData name="Palle Skyum" userId="acc8d59d-ffb5-4973-8516-7577de814350" providerId="ADAL" clId="{71EC752A-3DBD-43EE-A56E-BF30A4DAFD37}" dt="2025-09-22T12:33:21.133" v="136" actId="20577"/>
        <pc:sldMkLst>
          <pc:docMk/>
          <pc:sldMk cId="1687836725" sldId="18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D9549-0BFF-40E8-88F7-3BD5029D00C6}"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da-DK"/>
        </a:p>
      </dgm:t>
    </dgm:pt>
    <dgm:pt modelId="{44AC49F5-2538-49EE-B5EB-93E8FA00E066}">
      <dgm:prSet phldrT="[Tekst]" phldr="0" custT="1"/>
      <dgm:spPr/>
      <dgm:t>
        <a:bodyPr/>
        <a:lstStyle/>
        <a:p>
          <a:r>
            <a:rPr lang="en-GB" sz="1100" b="1" noProof="0" dirty="0"/>
            <a:t>Landowner</a:t>
          </a:r>
          <a:r>
            <a:rPr lang="en-GB" sz="1100" noProof="0" dirty="0"/>
            <a:t>:</a:t>
          </a:r>
        </a:p>
        <a:p>
          <a:r>
            <a:rPr lang="en-GB" sz="1100" noProof="0" dirty="0"/>
            <a:t>Marius Pedersen</a:t>
          </a:r>
        </a:p>
      </dgm:t>
    </dgm:pt>
    <dgm:pt modelId="{63CF5241-FD98-41A8-9A63-6FD63702639A}" type="parTrans" cxnId="{8B3DAB79-7424-450C-A708-CFFDA5C02DD3}">
      <dgm:prSet/>
      <dgm:spPr/>
      <dgm:t>
        <a:bodyPr/>
        <a:lstStyle/>
        <a:p>
          <a:endParaRPr lang="da-DK"/>
        </a:p>
      </dgm:t>
    </dgm:pt>
    <dgm:pt modelId="{58DA5EB3-5647-4F58-8E49-945E16C23C19}" type="sibTrans" cxnId="{8B3DAB79-7424-450C-A708-CFFDA5C02DD3}">
      <dgm:prSet custT="1"/>
      <dgm:spPr/>
      <dgm:t>
        <a:bodyPr/>
        <a:lstStyle/>
        <a:p>
          <a:endParaRPr lang="da-DK" sz="1100"/>
        </a:p>
      </dgm:t>
    </dgm:pt>
    <dgm:pt modelId="{02585A12-57CF-4466-85BA-7BE302348D99}">
      <dgm:prSet phldrT="[Tekst]" phldr="0" custT="1"/>
      <dgm:spPr/>
      <dgm:t>
        <a:bodyPr/>
        <a:lstStyle/>
        <a:p>
          <a:r>
            <a:rPr lang="en-GB" sz="1100" b="1" noProof="0" dirty="0"/>
            <a:t>Construction Engineers:</a:t>
          </a:r>
        </a:p>
        <a:p>
          <a:r>
            <a:rPr lang="en-GB" sz="1100" noProof="0" dirty="0"/>
            <a:t>Andreasen &amp; Hvidberg</a:t>
          </a:r>
        </a:p>
        <a:p>
          <a:r>
            <a:rPr lang="en-GB" sz="1100" noProof="0" dirty="0"/>
            <a:t>+ </a:t>
          </a:r>
        </a:p>
        <a:p>
          <a:r>
            <a:rPr lang="en-GB" sz="1100" noProof="0" dirty="0"/>
            <a:t>Artelia A/</a:t>
          </a:r>
          <a:r>
            <a:rPr lang="da-DK" sz="1100" dirty="0"/>
            <a:t>S</a:t>
          </a:r>
        </a:p>
      </dgm:t>
    </dgm:pt>
    <dgm:pt modelId="{D3435C5B-9B5F-4E09-9EFA-08052A3E6F24}" type="parTrans" cxnId="{7C01692D-E8AB-49DE-A2C4-9A10FD138670}">
      <dgm:prSet/>
      <dgm:spPr/>
      <dgm:t>
        <a:bodyPr/>
        <a:lstStyle/>
        <a:p>
          <a:endParaRPr lang="da-DK"/>
        </a:p>
      </dgm:t>
    </dgm:pt>
    <dgm:pt modelId="{61765459-A61C-49B8-BBC4-231162412BC5}" type="sibTrans" cxnId="{7C01692D-E8AB-49DE-A2C4-9A10FD138670}">
      <dgm:prSet custT="1"/>
      <dgm:spPr/>
      <dgm:t>
        <a:bodyPr/>
        <a:lstStyle/>
        <a:p>
          <a:endParaRPr lang="da-DK" sz="1100"/>
        </a:p>
      </dgm:t>
    </dgm:pt>
    <dgm:pt modelId="{CF720CD3-CE03-4C68-AC02-1764556E91BB}">
      <dgm:prSet phldrT="[Tekst]" phldr="0" custT="1"/>
      <dgm:spPr/>
      <dgm:t>
        <a:bodyPr/>
        <a:lstStyle/>
        <a:p>
          <a:r>
            <a:rPr lang="en-GB" sz="1100" b="1" noProof="0" dirty="0"/>
            <a:t>Facilitators </a:t>
          </a:r>
        </a:p>
        <a:p>
          <a:r>
            <a:rPr lang="en-GB" sz="1100" b="1" noProof="0" dirty="0"/>
            <a:t>(Circular Ports partners)</a:t>
          </a:r>
        </a:p>
        <a:p>
          <a:r>
            <a:rPr lang="en-GB" sz="1100" noProof="0" dirty="0"/>
            <a:t>Port of Aalborg</a:t>
          </a:r>
          <a:br>
            <a:rPr lang="en-GB" sz="1100" noProof="0" dirty="0"/>
          </a:br>
          <a:r>
            <a:rPr lang="en-GB" sz="1100" noProof="0" dirty="0"/>
            <a:t>+</a:t>
          </a:r>
          <a:br>
            <a:rPr lang="en-GB" sz="1100" noProof="0" dirty="0"/>
          </a:br>
          <a:r>
            <a:rPr lang="en-GB" sz="1100" noProof="0" dirty="0" err="1"/>
            <a:t>Klimaalliancen</a:t>
          </a:r>
          <a:endParaRPr lang="da-DK" sz="1100" dirty="0"/>
        </a:p>
      </dgm:t>
    </dgm:pt>
    <dgm:pt modelId="{F08AC898-8744-47D8-8555-21DC417B0D57}" type="parTrans" cxnId="{443F6755-8374-4017-850D-793029F91DFF}">
      <dgm:prSet/>
      <dgm:spPr/>
      <dgm:t>
        <a:bodyPr/>
        <a:lstStyle/>
        <a:p>
          <a:endParaRPr lang="da-DK"/>
        </a:p>
      </dgm:t>
    </dgm:pt>
    <dgm:pt modelId="{4627B823-440B-4F97-8472-259DEDB8A9CF}" type="sibTrans" cxnId="{443F6755-8374-4017-850D-793029F91DFF}">
      <dgm:prSet custT="1"/>
      <dgm:spPr/>
      <dgm:t>
        <a:bodyPr/>
        <a:lstStyle/>
        <a:p>
          <a:endParaRPr lang="da-DK" sz="1100"/>
        </a:p>
      </dgm:t>
    </dgm:pt>
    <dgm:pt modelId="{B8AA43F0-02FB-425F-B567-E233145CFFAE}">
      <dgm:prSet phldrT="[Tekst]" phldr="0" custT="1"/>
      <dgm:spPr/>
      <dgm:t>
        <a:bodyPr/>
        <a:lstStyle/>
        <a:p>
          <a:r>
            <a:rPr lang="en-GB" sz="1100" b="1" noProof="0" dirty="0"/>
            <a:t>Local authority:</a:t>
          </a:r>
        </a:p>
        <a:p>
          <a:r>
            <a:rPr lang="en-GB" sz="1100" noProof="0" dirty="0"/>
            <a:t>Aalborg Municipality,</a:t>
          </a:r>
        </a:p>
        <a:p>
          <a:r>
            <a:rPr lang="en-GB" sz="1100" noProof="0" dirty="0"/>
            <a:t>1) Team soil</a:t>
          </a:r>
        </a:p>
        <a:p>
          <a:r>
            <a:rPr lang="en-GB" sz="1100" noProof="0" dirty="0"/>
            <a:t>2) Team waste</a:t>
          </a:r>
          <a:endParaRPr lang="da-DK" sz="1100" dirty="0"/>
        </a:p>
      </dgm:t>
    </dgm:pt>
    <dgm:pt modelId="{4FDECBF7-4319-44A5-BD6C-D859375AAEFF}" type="parTrans" cxnId="{2DEA5C14-83F9-4FAB-ACBA-9D5BE9820306}">
      <dgm:prSet/>
      <dgm:spPr/>
      <dgm:t>
        <a:bodyPr/>
        <a:lstStyle/>
        <a:p>
          <a:endParaRPr lang="da-DK"/>
        </a:p>
      </dgm:t>
    </dgm:pt>
    <dgm:pt modelId="{EF6C091D-EBE5-4E21-A994-E9C4BFE37521}" type="sibTrans" cxnId="{2DEA5C14-83F9-4FAB-ACBA-9D5BE9820306}">
      <dgm:prSet custT="1"/>
      <dgm:spPr/>
      <dgm:t>
        <a:bodyPr/>
        <a:lstStyle/>
        <a:p>
          <a:endParaRPr lang="da-DK" sz="1100"/>
        </a:p>
      </dgm:t>
    </dgm:pt>
    <dgm:pt modelId="{ED055147-F9A7-4226-88B1-FBF4892294DC}">
      <dgm:prSet phldrT="[Tekst]" phldr="0" custT="1"/>
      <dgm:spPr/>
      <dgm:t>
        <a:bodyPr/>
        <a:lstStyle/>
        <a:p>
          <a:r>
            <a:rPr lang="en-GB" sz="1100" b="1" noProof="0" dirty="0"/>
            <a:t>Authority, Virgin Materials:</a:t>
          </a:r>
        </a:p>
        <a:p>
          <a:r>
            <a:rPr lang="en-GB" sz="1100" noProof="0" dirty="0"/>
            <a:t>Region </a:t>
          </a:r>
          <a:r>
            <a:rPr lang="en-GB" sz="1100" noProof="0" dirty="0" err="1"/>
            <a:t>Nordjylland</a:t>
          </a:r>
          <a:endParaRPr lang="en-GB" sz="1100" noProof="0" dirty="0"/>
        </a:p>
      </dgm:t>
    </dgm:pt>
    <dgm:pt modelId="{C5AE6D08-225F-4B84-9B0E-AC0CD2F433DB}" type="parTrans" cxnId="{1909BE9A-FC29-47D8-BECB-35EAE34EC344}">
      <dgm:prSet/>
      <dgm:spPr/>
      <dgm:t>
        <a:bodyPr/>
        <a:lstStyle/>
        <a:p>
          <a:endParaRPr lang="da-DK"/>
        </a:p>
      </dgm:t>
    </dgm:pt>
    <dgm:pt modelId="{B3358003-E68D-4A4E-BD5F-2E1D906B5444}" type="sibTrans" cxnId="{1909BE9A-FC29-47D8-BECB-35EAE34EC344}">
      <dgm:prSet custT="1"/>
      <dgm:spPr/>
      <dgm:t>
        <a:bodyPr/>
        <a:lstStyle/>
        <a:p>
          <a:endParaRPr lang="da-DK" sz="1100"/>
        </a:p>
      </dgm:t>
    </dgm:pt>
    <dgm:pt modelId="{78912425-B7FD-4D86-843E-B901761CF2A7}">
      <dgm:prSet phldrT="[Tekst]" phldr="0" custT="1"/>
      <dgm:spPr/>
      <dgm:t>
        <a:bodyPr/>
        <a:lstStyle/>
        <a:p>
          <a:r>
            <a:rPr lang="en-GB" sz="1100" b="1" noProof="0" dirty="0"/>
            <a:t>Documentation:</a:t>
          </a:r>
        </a:p>
        <a:p>
          <a:r>
            <a:rPr lang="en-GB" sz="1100" noProof="0" dirty="0"/>
            <a:t>Aalborg University</a:t>
          </a:r>
        </a:p>
      </dgm:t>
    </dgm:pt>
    <dgm:pt modelId="{EB24AAD4-9266-4186-B94B-9A4F283D7255}" type="parTrans" cxnId="{58C554FE-90E4-4BBC-83D3-CBD5C8ED23C2}">
      <dgm:prSet/>
      <dgm:spPr/>
      <dgm:t>
        <a:bodyPr/>
        <a:lstStyle/>
        <a:p>
          <a:endParaRPr lang="da-DK"/>
        </a:p>
      </dgm:t>
    </dgm:pt>
    <dgm:pt modelId="{E551BF9E-7740-4112-88E0-60860556D394}" type="sibTrans" cxnId="{58C554FE-90E4-4BBC-83D3-CBD5C8ED23C2}">
      <dgm:prSet custT="1"/>
      <dgm:spPr/>
      <dgm:t>
        <a:bodyPr/>
        <a:lstStyle/>
        <a:p>
          <a:endParaRPr lang="da-DK" sz="1100"/>
        </a:p>
      </dgm:t>
    </dgm:pt>
    <dgm:pt modelId="{418EE8DF-A6D1-459D-B539-3ACD69C07E27}" type="pres">
      <dgm:prSet presAssocID="{BF1D9549-0BFF-40E8-88F7-3BD5029D00C6}" presName="cycle" presStyleCnt="0">
        <dgm:presLayoutVars>
          <dgm:dir/>
          <dgm:resizeHandles val="exact"/>
        </dgm:presLayoutVars>
      </dgm:prSet>
      <dgm:spPr/>
    </dgm:pt>
    <dgm:pt modelId="{9BF4B6D1-5DE2-4CB7-A1C4-2DE51F690D1E}" type="pres">
      <dgm:prSet presAssocID="{44AC49F5-2538-49EE-B5EB-93E8FA00E066}" presName="node" presStyleLbl="node1" presStyleIdx="0" presStyleCnt="6">
        <dgm:presLayoutVars>
          <dgm:bulletEnabled val="1"/>
        </dgm:presLayoutVars>
      </dgm:prSet>
      <dgm:spPr/>
    </dgm:pt>
    <dgm:pt modelId="{B62A2612-FA99-41C2-B61F-D32DD0EE3EEC}" type="pres">
      <dgm:prSet presAssocID="{58DA5EB3-5647-4F58-8E49-945E16C23C19}" presName="sibTrans" presStyleLbl="sibTrans2D1" presStyleIdx="0" presStyleCnt="6"/>
      <dgm:spPr/>
    </dgm:pt>
    <dgm:pt modelId="{6684D0AD-629F-44CC-9A13-C01A633DE314}" type="pres">
      <dgm:prSet presAssocID="{58DA5EB3-5647-4F58-8E49-945E16C23C19}" presName="connectorText" presStyleLbl="sibTrans2D1" presStyleIdx="0" presStyleCnt="6"/>
      <dgm:spPr/>
    </dgm:pt>
    <dgm:pt modelId="{574E9FC8-04E6-46D6-AB7C-EEDE08F6F2A7}" type="pres">
      <dgm:prSet presAssocID="{02585A12-57CF-4466-85BA-7BE302348D99}" presName="node" presStyleLbl="node1" presStyleIdx="1" presStyleCnt="6">
        <dgm:presLayoutVars>
          <dgm:bulletEnabled val="1"/>
        </dgm:presLayoutVars>
      </dgm:prSet>
      <dgm:spPr/>
    </dgm:pt>
    <dgm:pt modelId="{C3874EFB-DB96-4B95-AD21-AFA2AAB74567}" type="pres">
      <dgm:prSet presAssocID="{61765459-A61C-49B8-BBC4-231162412BC5}" presName="sibTrans" presStyleLbl="sibTrans2D1" presStyleIdx="1" presStyleCnt="6"/>
      <dgm:spPr/>
    </dgm:pt>
    <dgm:pt modelId="{37889551-F555-4D7F-A9CA-705408F4E10C}" type="pres">
      <dgm:prSet presAssocID="{61765459-A61C-49B8-BBC4-231162412BC5}" presName="connectorText" presStyleLbl="sibTrans2D1" presStyleIdx="1" presStyleCnt="6"/>
      <dgm:spPr/>
    </dgm:pt>
    <dgm:pt modelId="{59DC01AA-20E6-416C-AB29-B7F5CC0B5C1E}" type="pres">
      <dgm:prSet presAssocID="{CF720CD3-CE03-4C68-AC02-1764556E91BB}" presName="node" presStyleLbl="node1" presStyleIdx="2" presStyleCnt="6">
        <dgm:presLayoutVars>
          <dgm:bulletEnabled val="1"/>
        </dgm:presLayoutVars>
      </dgm:prSet>
      <dgm:spPr/>
    </dgm:pt>
    <dgm:pt modelId="{C245C2A5-5E5C-422A-B706-A08928F1AD6B}" type="pres">
      <dgm:prSet presAssocID="{4627B823-440B-4F97-8472-259DEDB8A9CF}" presName="sibTrans" presStyleLbl="sibTrans2D1" presStyleIdx="2" presStyleCnt="6"/>
      <dgm:spPr/>
    </dgm:pt>
    <dgm:pt modelId="{A8511921-5532-4A7B-A8F5-63296239A572}" type="pres">
      <dgm:prSet presAssocID="{4627B823-440B-4F97-8472-259DEDB8A9CF}" presName="connectorText" presStyleLbl="sibTrans2D1" presStyleIdx="2" presStyleCnt="6"/>
      <dgm:spPr/>
    </dgm:pt>
    <dgm:pt modelId="{64CCCE27-8BF3-410F-9D06-CB08313765C3}" type="pres">
      <dgm:prSet presAssocID="{78912425-B7FD-4D86-843E-B901761CF2A7}" presName="node" presStyleLbl="node1" presStyleIdx="3" presStyleCnt="6" custScaleX="107113" custScaleY="102335">
        <dgm:presLayoutVars>
          <dgm:bulletEnabled val="1"/>
        </dgm:presLayoutVars>
      </dgm:prSet>
      <dgm:spPr/>
    </dgm:pt>
    <dgm:pt modelId="{5C8D5C8B-B334-4D58-B267-09E5A1D54137}" type="pres">
      <dgm:prSet presAssocID="{E551BF9E-7740-4112-88E0-60860556D394}" presName="sibTrans" presStyleLbl="sibTrans2D1" presStyleIdx="3" presStyleCnt="6"/>
      <dgm:spPr/>
    </dgm:pt>
    <dgm:pt modelId="{D9A763D0-67A9-4A0C-B9FF-09A3FD6A172C}" type="pres">
      <dgm:prSet presAssocID="{E551BF9E-7740-4112-88E0-60860556D394}" presName="connectorText" presStyleLbl="sibTrans2D1" presStyleIdx="3" presStyleCnt="6"/>
      <dgm:spPr/>
    </dgm:pt>
    <dgm:pt modelId="{91E22722-223B-4D9C-A68D-F4465B23DA91}" type="pres">
      <dgm:prSet presAssocID="{B8AA43F0-02FB-425F-B567-E233145CFFAE}" presName="node" presStyleLbl="node1" presStyleIdx="4" presStyleCnt="6">
        <dgm:presLayoutVars>
          <dgm:bulletEnabled val="1"/>
        </dgm:presLayoutVars>
      </dgm:prSet>
      <dgm:spPr/>
    </dgm:pt>
    <dgm:pt modelId="{13A0D508-9EB0-4018-8859-1CB414B1BF55}" type="pres">
      <dgm:prSet presAssocID="{EF6C091D-EBE5-4E21-A994-E9C4BFE37521}" presName="sibTrans" presStyleLbl="sibTrans2D1" presStyleIdx="4" presStyleCnt="6"/>
      <dgm:spPr/>
    </dgm:pt>
    <dgm:pt modelId="{42CC15F8-97AA-4BC5-BBEF-885015DD7ACD}" type="pres">
      <dgm:prSet presAssocID="{EF6C091D-EBE5-4E21-A994-E9C4BFE37521}" presName="connectorText" presStyleLbl="sibTrans2D1" presStyleIdx="4" presStyleCnt="6"/>
      <dgm:spPr/>
    </dgm:pt>
    <dgm:pt modelId="{DC463C31-EE63-45CC-AC3A-42AC9DEB88D0}" type="pres">
      <dgm:prSet presAssocID="{ED055147-F9A7-4226-88B1-FBF4892294DC}" presName="node" presStyleLbl="node1" presStyleIdx="5" presStyleCnt="6" custScaleX="107778">
        <dgm:presLayoutVars>
          <dgm:bulletEnabled val="1"/>
        </dgm:presLayoutVars>
      </dgm:prSet>
      <dgm:spPr/>
    </dgm:pt>
    <dgm:pt modelId="{0D83B315-5FEA-4A89-91D3-426C49968562}" type="pres">
      <dgm:prSet presAssocID="{B3358003-E68D-4A4E-BD5F-2E1D906B5444}" presName="sibTrans" presStyleLbl="sibTrans2D1" presStyleIdx="5" presStyleCnt="6"/>
      <dgm:spPr/>
    </dgm:pt>
    <dgm:pt modelId="{91ED3127-A108-4C5B-A777-92DCE10652D1}" type="pres">
      <dgm:prSet presAssocID="{B3358003-E68D-4A4E-BD5F-2E1D906B5444}" presName="connectorText" presStyleLbl="sibTrans2D1" presStyleIdx="5" presStyleCnt="6"/>
      <dgm:spPr/>
    </dgm:pt>
  </dgm:ptLst>
  <dgm:cxnLst>
    <dgm:cxn modelId="{4979330C-AC4F-4743-9017-95D9E54BF2AF}" type="presOf" srcId="{B3358003-E68D-4A4E-BD5F-2E1D906B5444}" destId="{91ED3127-A108-4C5B-A777-92DCE10652D1}" srcOrd="1" destOrd="0" presId="urn:microsoft.com/office/officeart/2005/8/layout/cycle2"/>
    <dgm:cxn modelId="{2DEA5C14-83F9-4FAB-ACBA-9D5BE9820306}" srcId="{BF1D9549-0BFF-40E8-88F7-3BD5029D00C6}" destId="{B8AA43F0-02FB-425F-B567-E233145CFFAE}" srcOrd="4" destOrd="0" parTransId="{4FDECBF7-4319-44A5-BD6C-D859375AAEFF}" sibTransId="{EF6C091D-EBE5-4E21-A994-E9C4BFE37521}"/>
    <dgm:cxn modelId="{93483724-7F55-4B81-8D5E-D5A9BAA5808A}" type="presOf" srcId="{78912425-B7FD-4D86-843E-B901761CF2A7}" destId="{64CCCE27-8BF3-410F-9D06-CB08313765C3}" srcOrd="0" destOrd="0" presId="urn:microsoft.com/office/officeart/2005/8/layout/cycle2"/>
    <dgm:cxn modelId="{4DD9922A-3C51-4570-BE16-72CD9AAF35E4}" type="presOf" srcId="{61765459-A61C-49B8-BBC4-231162412BC5}" destId="{37889551-F555-4D7F-A9CA-705408F4E10C}" srcOrd="1" destOrd="0" presId="urn:microsoft.com/office/officeart/2005/8/layout/cycle2"/>
    <dgm:cxn modelId="{95F2272C-A500-4AE9-9853-EE242917717E}" type="presOf" srcId="{B3358003-E68D-4A4E-BD5F-2E1D906B5444}" destId="{0D83B315-5FEA-4A89-91D3-426C49968562}" srcOrd="0" destOrd="0" presId="urn:microsoft.com/office/officeart/2005/8/layout/cycle2"/>
    <dgm:cxn modelId="{7C01692D-E8AB-49DE-A2C4-9A10FD138670}" srcId="{BF1D9549-0BFF-40E8-88F7-3BD5029D00C6}" destId="{02585A12-57CF-4466-85BA-7BE302348D99}" srcOrd="1" destOrd="0" parTransId="{D3435C5B-9B5F-4E09-9EFA-08052A3E6F24}" sibTransId="{61765459-A61C-49B8-BBC4-231162412BC5}"/>
    <dgm:cxn modelId="{8855872E-B995-492C-A6A8-2FF4ABDF97F7}" type="presOf" srcId="{ED055147-F9A7-4226-88B1-FBF4892294DC}" destId="{DC463C31-EE63-45CC-AC3A-42AC9DEB88D0}" srcOrd="0" destOrd="0" presId="urn:microsoft.com/office/officeart/2005/8/layout/cycle2"/>
    <dgm:cxn modelId="{975DE866-859E-4C86-938D-9858466A42AB}" type="presOf" srcId="{58DA5EB3-5647-4F58-8E49-945E16C23C19}" destId="{6684D0AD-629F-44CC-9A13-C01A633DE314}" srcOrd="1" destOrd="0" presId="urn:microsoft.com/office/officeart/2005/8/layout/cycle2"/>
    <dgm:cxn modelId="{4DA8AD67-0C7B-4033-A19D-6A0BEDE50E26}" type="presOf" srcId="{58DA5EB3-5647-4F58-8E49-945E16C23C19}" destId="{B62A2612-FA99-41C2-B61F-D32DD0EE3EEC}" srcOrd="0" destOrd="0" presId="urn:microsoft.com/office/officeart/2005/8/layout/cycle2"/>
    <dgm:cxn modelId="{EAC12048-602E-4900-93DC-0DE083288588}" type="presOf" srcId="{E551BF9E-7740-4112-88E0-60860556D394}" destId="{5C8D5C8B-B334-4D58-B267-09E5A1D54137}" srcOrd="0" destOrd="0" presId="urn:microsoft.com/office/officeart/2005/8/layout/cycle2"/>
    <dgm:cxn modelId="{FDB29569-F60D-42B4-B85E-10D14CA15D08}" type="presOf" srcId="{44AC49F5-2538-49EE-B5EB-93E8FA00E066}" destId="{9BF4B6D1-5DE2-4CB7-A1C4-2DE51F690D1E}" srcOrd="0" destOrd="0" presId="urn:microsoft.com/office/officeart/2005/8/layout/cycle2"/>
    <dgm:cxn modelId="{3CF8D36E-01A4-4B47-900B-1C00E7E0924F}" type="presOf" srcId="{B8AA43F0-02FB-425F-B567-E233145CFFAE}" destId="{91E22722-223B-4D9C-A68D-F4465B23DA91}" srcOrd="0" destOrd="0" presId="urn:microsoft.com/office/officeart/2005/8/layout/cycle2"/>
    <dgm:cxn modelId="{443F6755-8374-4017-850D-793029F91DFF}" srcId="{BF1D9549-0BFF-40E8-88F7-3BD5029D00C6}" destId="{CF720CD3-CE03-4C68-AC02-1764556E91BB}" srcOrd="2" destOrd="0" parTransId="{F08AC898-8744-47D8-8555-21DC417B0D57}" sibTransId="{4627B823-440B-4F97-8472-259DEDB8A9CF}"/>
    <dgm:cxn modelId="{2B21CD57-4C23-4C21-9CFE-EB6C69DE84B1}" type="presOf" srcId="{4627B823-440B-4F97-8472-259DEDB8A9CF}" destId="{A8511921-5532-4A7B-A8F5-63296239A572}" srcOrd="1" destOrd="0" presId="urn:microsoft.com/office/officeart/2005/8/layout/cycle2"/>
    <dgm:cxn modelId="{B02AC778-5E11-473E-BD3E-D4315A79E7B9}" type="presOf" srcId="{02585A12-57CF-4466-85BA-7BE302348D99}" destId="{574E9FC8-04E6-46D6-AB7C-EEDE08F6F2A7}" srcOrd="0" destOrd="0" presId="urn:microsoft.com/office/officeart/2005/8/layout/cycle2"/>
    <dgm:cxn modelId="{8B3DAB79-7424-450C-A708-CFFDA5C02DD3}" srcId="{BF1D9549-0BFF-40E8-88F7-3BD5029D00C6}" destId="{44AC49F5-2538-49EE-B5EB-93E8FA00E066}" srcOrd="0" destOrd="0" parTransId="{63CF5241-FD98-41A8-9A63-6FD63702639A}" sibTransId="{58DA5EB3-5647-4F58-8E49-945E16C23C19}"/>
    <dgm:cxn modelId="{1909BE9A-FC29-47D8-BECB-35EAE34EC344}" srcId="{BF1D9549-0BFF-40E8-88F7-3BD5029D00C6}" destId="{ED055147-F9A7-4226-88B1-FBF4892294DC}" srcOrd="5" destOrd="0" parTransId="{C5AE6D08-225F-4B84-9B0E-AC0CD2F433DB}" sibTransId="{B3358003-E68D-4A4E-BD5F-2E1D906B5444}"/>
    <dgm:cxn modelId="{6E1AA7A2-DEFE-4097-962C-2C58811F7C86}" type="presOf" srcId="{4627B823-440B-4F97-8472-259DEDB8A9CF}" destId="{C245C2A5-5E5C-422A-B706-A08928F1AD6B}" srcOrd="0" destOrd="0" presId="urn:microsoft.com/office/officeart/2005/8/layout/cycle2"/>
    <dgm:cxn modelId="{4AA7A9A5-851D-4F88-A2F7-524FFEBA1CAD}" type="presOf" srcId="{E551BF9E-7740-4112-88E0-60860556D394}" destId="{D9A763D0-67A9-4A0C-B9FF-09A3FD6A172C}" srcOrd="1" destOrd="0" presId="urn:microsoft.com/office/officeart/2005/8/layout/cycle2"/>
    <dgm:cxn modelId="{D5F0EBAB-CC95-4443-8FAF-D70306F7010C}" type="presOf" srcId="{EF6C091D-EBE5-4E21-A994-E9C4BFE37521}" destId="{42CC15F8-97AA-4BC5-BBEF-885015DD7ACD}" srcOrd="1" destOrd="0" presId="urn:microsoft.com/office/officeart/2005/8/layout/cycle2"/>
    <dgm:cxn modelId="{221279CB-EC2F-4E73-87D8-79867F0FAD72}" type="presOf" srcId="{EF6C091D-EBE5-4E21-A994-E9C4BFE37521}" destId="{13A0D508-9EB0-4018-8859-1CB414B1BF55}" srcOrd="0" destOrd="0" presId="urn:microsoft.com/office/officeart/2005/8/layout/cycle2"/>
    <dgm:cxn modelId="{AE2A8DCE-1F72-44F1-AB5B-AE2B673438B6}" type="presOf" srcId="{61765459-A61C-49B8-BBC4-231162412BC5}" destId="{C3874EFB-DB96-4B95-AD21-AFA2AAB74567}" srcOrd="0" destOrd="0" presId="urn:microsoft.com/office/officeart/2005/8/layout/cycle2"/>
    <dgm:cxn modelId="{DFE985F6-A650-4246-BBEA-1AE8BBABA1D7}" type="presOf" srcId="{CF720CD3-CE03-4C68-AC02-1764556E91BB}" destId="{59DC01AA-20E6-416C-AB29-B7F5CC0B5C1E}" srcOrd="0" destOrd="0" presId="urn:microsoft.com/office/officeart/2005/8/layout/cycle2"/>
    <dgm:cxn modelId="{420C33F8-0775-405A-8326-2BD438E73AD2}" type="presOf" srcId="{BF1D9549-0BFF-40E8-88F7-3BD5029D00C6}" destId="{418EE8DF-A6D1-459D-B539-3ACD69C07E27}" srcOrd="0" destOrd="0" presId="urn:microsoft.com/office/officeart/2005/8/layout/cycle2"/>
    <dgm:cxn modelId="{58C554FE-90E4-4BBC-83D3-CBD5C8ED23C2}" srcId="{BF1D9549-0BFF-40E8-88F7-3BD5029D00C6}" destId="{78912425-B7FD-4D86-843E-B901761CF2A7}" srcOrd="3" destOrd="0" parTransId="{EB24AAD4-9266-4186-B94B-9A4F283D7255}" sibTransId="{E551BF9E-7740-4112-88E0-60860556D394}"/>
    <dgm:cxn modelId="{EA0558CD-436F-42D4-84B9-0BD9AD7B10FD}" type="presParOf" srcId="{418EE8DF-A6D1-459D-B539-3ACD69C07E27}" destId="{9BF4B6D1-5DE2-4CB7-A1C4-2DE51F690D1E}" srcOrd="0" destOrd="0" presId="urn:microsoft.com/office/officeart/2005/8/layout/cycle2"/>
    <dgm:cxn modelId="{AEB50CE9-99AD-464A-B78D-89300D23FCF1}" type="presParOf" srcId="{418EE8DF-A6D1-459D-B539-3ACD69C07E27}" destId="{B62A2612-FA99-41C2-B61F-D32DD0EE3EEC}" srcOrd="1" destOrd="0" presId="urn:microsoft.com/office/officeart/2005/8/layout/cycle2"/>
    <dgm:cxn modelId="{AFD51C8E-BA3C-4163-A19E-A008D78CCCBC}" type="presParOf" srcId="{B62A2612-FA99-41C2-B61F-D32DD0EE3EEC}" destId="{6684D0AD-629F-44CC-9A13-C01A633DE314}" srcOrd="0" destOrd="0" presId="urn:microsoft.com/office/officeart/2005/8/layout/cycle2"/>
    <dgm:cxn modelId="{F25293FF-7ACD-4767-AC44-5FA1C48B76E0}" type="presParOf" srcId="{418EE8DF-A6D1-459D-B539-3ACD69C07E27}" destId="{574E9FC8-04E6-46D6-AB7C-EEDE08F6F2A7}" srcOrd="2" destOrd="0" presId="urn:microsoft.com/office/officeart/2005/8/layout/cycle2"/>
    <dgm:cxn modelId="{0FC9B81E-4FC2-4C42-8753-D01A4BCD7C9E}" type="presParOf" srcId="{418EE8DF-A6D1-459D-B539-3ACD69C07E27}" destId="{C3874EFB-DB96-4B95-AD21-AFA2AAB74567}" srcOrd="3" destOrd="0" presId="urn:microsoft.com/office/officeart/2005/8/layout/cycle2"/>
    <dgm:cxn modelId="{410F2A69-AB42-4054-B464-BE360D5E97AD}" type="presParOf" srcId="{C3874EFB-DB96-4B95-AD21-AFA2AAB74567}" destId="{37889551-F555-4D7F-A9CA-705408F4E10C}" srcOrd="0" destOrd="0" presId="urn:microsoft.com/office/officeart/2005/8/layout/cycle2"/>
    <dgm:cxn modelId="{06AB8F7B-3B42-4464-B487-0E8D24C96AC4}" type="presParOf" srcId="{418EE8DF-A6D1-459D-B539-3ACD69C07E27}" destId="{59DC01AA-20E6-416C-AB29-B7F5CC0B5C1E}" srcOrd="4" destOrd="0" presId="urn:microsoft.com/office/officeart/2005/8/layout/cycle2"/>
    <dgm:cxn modelId="{7AE3449D-CE1B-44B2-B472-E0321CDE3F07}" type="presParOf" srcId="{418EE8DF-A6D1-459D-B539-3ACD69C07E27}" destId="{C245C2A5-5E5C-422A-B706-A08928F1AD6B}" srcOrd="5" destOrd="0" presId="urn:microsoft.com/office/officeart/2005/8/layout/cycle2"/>
    <dgm:cxn modelId="{47AE0F1D-0CE4-403E-8491-4B4AA97B3DC9}" type="presParOf" srcId="{C245C2A5-5E5C-422A-B706-A08928F1AD6B}" destId="{A8511921-5532-4A7B-A8F5-63296239A572}" srcOrd="0" destOrd="0" presId="urn:microsoft.com/office/officeart/2005/8/layout/cycle2"/>
    <dgm:cxn modelId="{9B80E8F4-9D4C-4247-AA13-2BEA3C468D48}" type="presParOf" srcId="{418EE8DF-A6D1-459D-B539-3ACD69C07E27}" destId="{64CCCE27-8BF3-410F-9D06-CB08313765C3}" srcOrd="6" destOrd="0" presId="urn:microsoft.com/office/officeart/2005/8/layout/cycle2"/>
    <dgm:cxn modelId="{B3E7059D-36F3-4EE2-A250-838DF721EE58}" type="presParOf" srcId="{418EE8DF-A6D1-459D-B539-3ACD69C07E27}" destId="{5C8D5C8B-B334-4D58-B267-09E5A1D54137}" srcOrd="7" destOrd="0" presId="urn:microsoft.com/office/officeart/2005/8/layout/cycle2"/>
    <dgm:cxn modelId="{1B85D888-A188-4C6D-AC8A-07A801809979}" type="presParOf" srcId="{5C8D5C8B-B334-4D58-B267-09E5A1D54137}" destId="{D9A763D0-67A9-4A0C-B9FF-09A3FD6A172C}" srcOrd="0" destOrd="0" presId="urn:microsoft.com/office/officeart/2005/8/layout/cycle2"/>
    <dgm:cxn modelId="{BD6FAB08-4DD0-4CEB-966D-41B074A56C51}" type="presParOf" srcId="{418EE8DF-A6D1-459D-B539-3ACD69C07E27}" destId="{91E22722-223B-4D9C-A68D-F4465B23DA91}" srcOrd="8" destOrd="0" presId="urn:microsoft.com/office/officeart/2005/8/layout/cycle2"/>
    <dgm:cxn modelId="{AF9CDDDA-56FD-4802-911C-371396C00465}" type="presParOf" srcId="{418EE8DF-A6D1-459D-B539-3ACD69C07E27}" destId="{13A0D508-9EB0-4018-8859-1CB414B1BF55}" srcOrd="9" destOrd="0" presId="urn:microsoft.com/office/officeart/2005/8/layout/cycle2"/>
    <dgm:cxn modelId="{36447978-477F-4207-A004-B6E7C9DA5866}" type="presParOf" srcId="{13A0D508-9EB0-4018-8859-1CB414B1BF55}" destId="{42CC15F8-97AA-4BC5-BBEF-885015DD7ACD}" srcOrd="0" destOrd="0" presId="urn:microsoft.com/office/officeart/2005/8/layout/cycle2"/>
    <dgm:cxn modelId="{C098CA45-3397-4026-A12F-49A5CB81F24A}" type="presParOf" srcId="{418EE8DF-A6D1-459D-B539-3ACD69C07E27}" destId="{DC463C31-EE63-45CC-AC3A-42AC9DEB88D0}" srcOrd="10" destOrd="0" presId="urn:microsoft.com/office/officeart/2005/8/layout/cycle2"/>
    <dgm:cxn modelId="{EBF5CE1A-4472-4C22-A92C-CDAE0C53DA12}" type="presParOf" srcId="{418EE8DF-A6D1-459D-B539-3ACD69C07E27}" destId="{0D83B315-5FEA-4A89-91D3-426C49968562}" srcOrd="11" destOrd="0" presId="urn:microsoft.com/office/officeart/2005/8/layout/cycle2"/>
    <dgm:cxn modelId="{CB39C4D2-F067-4EF8-8D4F-883B8DC84BDB}" type="presParOf" srcId="{0D83B315-5FEA-4A89-91D3-426C49968562}" destId="{91ED3127-A108-4C5B-A777-92DCE10652D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4B6D1-5DE2-4CB7-A1C4-2DE51F690D1E}">
      <dsp:nvSpPr>
        <dsp:cNvPr id="0" name=""/>
        <dsp:cNvSpPr/>
      </dsp:nvSpPr>
      <dsp:spPr>
        <a:xfrm>
          <a:off x="3576654" y="-6154"/>
          <a:ext cx="1395748" cy="139574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Landowner</a:t>
          </a:r>
          <a:r>
            <a:rPr lang="en-GB" sz="1100" kern="1200" noProof="0" dirty="0"/>
            <a:t>:</a:t>
          </a:r>
        </a:p>
        <a:p>
          <a:pPr marL="0" lvl="0" indent="0" algn="ctr" defTabSz="488950">
            <a:lnSpc>
              <a:spcPct val="90000"/>
            </a:lnSpc>
            <a:spcBef>
              <a:spcPct val="0"/>
            </a:spcBef>
            <a:spcAft>
              <a:spcPct val="35000"/>
            </a:spcAft>
            <a:buNone/>
          </a:pPr>
          <a:r>
            <a:rPr lang="en-GB" sz="1100" kern="1200" noProof="0" dirty="0"/>
            <a:t>Marius Pedersen</a:t>
          </a:r>
        </a:p>
      </dsp:txBody>
      <dsp:txXfrm>
        <a:off x="3781057" y="198249"/>
        <a:ext cx="986942" cy="986942"/>
      </dsp:txXfrm>
    </dsp:sp>
    <dsp:sp modelId="{B62A2612-FA99-41C2-B61F-D32DD0EE3EEC}">
      <dsp:nvSpPr>
        <dsp:cNvPr id="0" name=""/>
        <dsp:cNvSpPr/>
      </dsp:nvSpPr>
      <dsp:spPr>
        <a:xfrm rot="1800000">
          <a:off x="4987140" y="974435"/>
          <a:ext cx="370042" cy="47106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4994576" y="1040895"/>
        <a:ext cx="259029" cy="282638"/>
      </dsp:txXfrm>
    </dsp:sp>
    <dsp:sp modelId="{574E9FC8-04E6-46D6-AB7C-EEDE08F6F2A7}">
      <dsp:nvSpPr>
        <dsp:cNvPr id="0" name=""/>
        <dsp:cNvSpPr/>
      </dsp:nvSpPr>
      <dsp:spPr>
        <a:xfrm>
          <a:off x="5390061" y="1040816"/>
          <a:ext cx="1395748" cy="139574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Construction Engineers:</a:t>
          </a:r>
        </a:p>
        <a:p>
          <a:pPr marL="0" lvl="0" indent="0" algn="ctr" defTabSz="488950">
            <a:lnSpc>
              <a:spcPct val="90000"/>
            </a:lnSpc>
            <a:spcBef>
              <a:spcPct val="0"/>
            </a:spcBef>
            <a:spcAft>
              <a:spcPct val="35000"/>
            </a:spcAft>
            <a:buNone/>
          </a:pPr>
          <a:r>
            <a:rPr lang="en-GB" sz="1100" kern="1200" noProof="0" dirty="0"/>
            <a:t>Andreasen &amp; Hvidberg</a:t>
          </a:r>
        </a:p>
        <a:p>
          <a:pPr marL="0" lvl="0" indent="0" algn="ctr" defTabSz="488950">
            <a:lnSpc>
              <a:spcPct val="90000"/>
            </a:lnSpc>
            <a:spcBef>
              <a:spcPct val="0"/>
            </a:spcBef>
            <a:spcAft>
              <a:spcPct val="35000"/>
            </a:spcAft>
            <a:buNone/>
          </a:pPr>
          <a:r>
            <a:rPr lang="en-GB" sz="1100" kern="1200" noProof="0" dirty="0"/>
            <a:t>+ </a:t>
          </a:r>
        </a:p>
        <a:p>
          <a:pPr marL="0" lvl="0" indent="0" algn="ctr" defTabSz="488950">
            <a:lnSpc>
              <a:spcPct val="90000"/>
            </a:lnSpc>
            <a:spcBef>
              <a:spcPct val="0"/>
            </a:spcBef>
            <a:spcAft>
              <a:spcPct val="35000"/>
            </a:spcAft>
            <a:buNone/>
          </a:pPr>
          <a:r>
            <a:rPr lang="en-GB" sz="1100" kern="1200" noProof="0" dirty="0"/>
            <a:t>Artelia A/</a:t>
          </a:r>
          <a:r>
            <a:rPr lang="da-DK" sz="1100" kern="1200" dirty="0"/>
            <a:t>S</a:t>
          </a:r>
        </a:p>
      </dsp:txBody>
      <dsp:txXfrm>
        <a:off x="5594464" y="1245219"/>
        <a:ext cx="986942" cy="986942"/>
      </dsp:txXfrm>
    </dsp:sp>
    <dsp:sp modelId="{C3874EFB-DB96-4B95-AD21-AFA2AAB74567}">
      <dsp:nvSpPr>
        <dsp:cNvPr id="0" name=""/>
        <dsp:cNvSpPr/>
      </dsp:nvSpPr>
      <dsp:spPr>
        <a:xfrm rot="5400000">
          <a:off x="5902913" y="2539655"/>
          <a:ext cx="370042" cy="47106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5958420" y="2578362"/>
        <a:ext cx="259029" cy="282638"/>
      </dsp:txXfrm>
    </dsp:sp>
    <dsp:sp modelId="{59DC01AA-20E6-416C-AB29-B7F5CC0B5C1E}">
      <dsp:nvSpPr>
        <dsp:cNvPr id="0" name=""/>
        <dsp:cNvSpPr/>
      </dsp:nvSpPr>
      <dsp:spPr>
        <a:xfrm>
          <a:off x="5390061" y="3134758"/>
          <a:ext cx="1395748" cy="139574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Facilitators </a:t>
          </a:r>
        </a:p>
        <a:p>
          <a:pPr marL="0" lvl="0" indent="0" algn="ctr" defTabSz="488950">
            <a:lnSpc>
              <a:spcPct val="90000"/>
            </a:lnSpc>
            <a:spcBef>
              <a:spcPct val="0"/>
            </a:spcBef>
            <a:spcAft>
              <a:spcPct val="35000"/>
            </a:spcAft>
            <a:buNone/>
          </a:pPr>
          <a:r>
            <a:rPr lang="en-GB" sz="1100" b="1" kern="1200" noProof="0" dirty="0"/>
            <a:t>(Circular Ports partners)</a:t>
          </a:r>
        </a:p>
        <a:p>
          <a:pPr marL="0" lvl="0" indent="0" algn="ctr" defTabSz="488950">
            <a:lnSpc>
              <a:spcPct val="90000"/>
            </a:lnSpc>
            <a:spcBef>
              <a:spcPct val="0"/>
            </a:spcBef>
            <a:spcAft>
              <a:spcPct val="35000"/>
            </a:spcAft>
            <a:buNone/>
          </a:pPr>
          <a:r>
            <a:rPr lang="en-GB" sz="1100" kern="1200" noProof="0" dirty="0"/>
            <a:t>Port of Aalborg</a:t>
          </a:r>
          <a:br>
            <a:rPr lang="en-GB" sz="1100" kern="1200" noProof="0" dirty="0"/>
          </a:br>
          <a:r>
            <a:rPr lang="en-GB" sz="1100" kern="1200" noProof="0" dirty="0"/>
            <a:t>+</a:t>
          </a:r>
          <a:br>
            <a:rPr lang="en-GB" sz="1100" kern="1200" noProof="0" dirty="0"/>
          </a:br>
          <a:r>
            <a:rPr lang="en-GB" sz="1100" kern="1200" noProof="0" dirty="0" err="1"/>
            <a:t>Klimaalliancen</a:t>
          </a:r>
          <a:endParaRPr lang="da-DK" sz="1100" kern="1200" dirty="0"/>
        </a:p>
      </dsp:txBody>
      <dsp:txXfrm>
        <a:off x="5594464" y="3339161"/>
        <a:ext cx="986942" cy="986942"/>
      </dsp:txXfrm>
    </dsp:sp>
    <dsp:sp modelId="{C245C2A5-5E5C-422A-B706-A08928F1AD6B}">
      <dsp:nvSpPr>
        <dsp:cNvPr id="0" name=""/>
        <dsp:cNvSpPr/>
      </dsp:nvSpPr>
      <dsp:spPr>
        <a:xfrm rot="9000000">
          <a:off x="5033275" y="4105438"/>
          <a:ext cx="348382" cy="47106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5130789" y="4173522"/>
        <a:ext cx="243867" cy="282638"/>
      </dsp:txXfrm>
    </dsp:sp>
    <dsp:sp modelId="{64CCCE27-8BF3-410F-9D06-CB08313765C3}">
      <dsp:nvSpPr>
        <dsp:cNvPr id="0" name=""/>
        <dsp:cNvSpPr/>
      </dsp:nvSpPr>
      <dsp:spPr>
        <a:xfrm>
          <a:off x="3527014" y="4165433"/>
          <a:ext cx="1495027" cy="14283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Documentation:</a:t>
          </a:r>
        </a:p>
        <a:p>
          <a:pPr marL="0" lvl="0" indent="0" algn="ctr" defTabSz="488950">
            <a:lnSpc>
              <a:spcPct val="90000"/>
            </a:lnSpc>
            <a:spcBef>
              <a:spcPct val="0"/>
            </a:spcBef>
            <a:spcAft>
              <a:spcPct val="35000"/>
            </a:spcAft>
            <a:buNone/>
          </a:pPr>
          <a:r>
            <a:rPr lang="en-GB" sz="1100" kern="1200" noProof="0" dirty="0"/>
            <a:t>Aalborg University</a:t>
          </a:r>
        </a:p>
      </dsp:txBody>
      <dsp:txXfrm>
        <a:off x="3745956" y="4374608"/>
        <a:ext cx="1057143" cy="1009988"/>
      </dsp:txXfrm>
    </dsp:sp>
    <dsp:sp modelId="{5C8D5C8B-B334-4D58-B267-09E5A1D54137}">
      <dsp:nvSpPr>
        <dsp:cNvPr id="0" name=""/>
        <dsp:cNvSpPr/>
      </dsp:nvSpPr>
      <dsp:spPr>
        <a:xfrm rot="12600000">
          <a:off x="3184476" y="4115298"/>
          <a:ext cx="348382" cy="47106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rot="10800000">
        <a:off x="3281990" y="4235640"/>
        <a:ext cx="243867" cy="282638"/>
      </dsp:txXfrm>
    </dsp:sp>
    <dsp:sp modelId="{91E22722-223B-4D9C-A68D-F4465B23DA91}">
      <dsp:nvSpPr>
        <dsp:cNvPr id="0" name=""/>
        <dsp:cNvSpPr/>
      </dsp:nvSpPr>
      <dsp:spPr>
        <a:xfrm>
          <a:off x="1763247" y="3134758"/>
          <a:ext cx="1395748" cy="139574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Local authority:</a:t>
          </a:r>
        </a:p>
        <a:p>
          <a:pPr marL="0" lvl="0" indent="0" algn="ctr" defTabSz="488950">
            <a:lnSpc>
              <a:spcPct val="90000"/>
            </a:lnSpc>
            <a:spcBef>
              <a:spcPct val="0"/>
            </a:spcBef>
            <a:spcAft>
              <a:spcPct val="35000"/>
            </a:spcAft>
            <a:buNone/>
          </a:pPr>
          <a:r>
            <a:rPr lang="en-GB" sz="1100" kern="1200" noProof="0" dirty="0"/>
            <a:t>Aalborg Municipality,</a:t>
          </a:r>
        </a:p>
        <a:p>
          <a:pPr marL="0" lvl="0" indent="0" algn="ctr" defTabSz="488950">
            <a:lnSpc>
              <a:spcPct val="90000"/>
            </a:lnSpc>
            <a:spcBef>
              <a:spcPct val="0"/>
            </a:spcBef>
            <a:spcAft>
              <a:spcPct val="35000"/>
            </a:spcAft>
            <a:buNone/>
          </a:pPr>
          <a:r>
            <a:rPr lang="en-GB" sz="1100" kern="1200" noProof="0" dirty="0"/>
            <a:t>1) Team soil</a:t>
          </a:r>
        </a:p>
        <a:p>
          <a:pPr marL="0" lvl="0" indent="0" algn="ctr" defTabSz="488950">
            <a:lnSpc>
              <a:spcPct val="90000"/>
            </a:lnSpc>
            <a:spcBef>
              <a:spcPct val="0"/>
            </a:spcBef>
            <a:spcAft>
              <a:spcPct val="35000"/>
            </a:spcAft>
            <a:buNone/>
          </a:pPr>
          <a:r>
            <a:rPr lang="en-GB" sz="1100" kern="1200" noProof="0" dirty="0"/>
            <a:t>2) Team waste</a:t>
          </a:r>
          <a:endParaRPr lang="da-DK" sz="1100" kern="1200" dirty="0"/>
        </a:p>
      </dsp:txBody>
      <dsp:txXfrm>
        <a:off x="1967650" y="3339161"/>
        <a:ext cx="986942" cy="986942"/>
      </dsp:txXfrm>
    </dsp:sp>
    <dsp:sp modelId="{13A0D508-9EB0-4018-8859-1CB414B1BF55}">
      <dsp:nvSpPr>
        <dsp:cNvPr id="0" name=""/>
        <dsp:cNvSpPr/>
      </dsp:nvSpPr>
      <dsp:spPr>
        <a:xfrm rot="16200000">
          <a:off x="2276100" y="2560601"/>
          <a:ext cx="370042" cy="47106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2331607" y="2710321"/>
        <a:ext cx="259029" cy="282638"/>
      </dsp:txXfrm>
    </dsp:sp>
    <dsp:sp modelId="{DC463C31-EE63-45CC-AC3A-42AC9DEB88D0}">
      <dsp:nvSpPr>
        <dsp:cNvPr id="0" name=""/>
        <dsp:cNvSpPr/>
      </dsp:nvSpPr>
      <dsp:spPr>
        <a:xfrm>
          <a:off x="1708966" y="1040816"/>
          <a:ext cx="1504309" cy="139574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Authority, Virgin Materials:</a:t>
          </a:r>
        </a:p>
        <a:p>
          <a:pPr marL="0" lvl="0" indent="0" algn="ctr" defTabSz="488950">
            <a:lnSpc>
              <a:spcPct val="90000"/>
            </a:lnSpc>
            <a:spcBef>
              <a:spcPct val="0"/>
            </a:spcBef>
            <a:spcAft>
              <a:spcPct val="35000"/>
            </a:spcAft>
            <a:buNone/>
          </a:pPr>
          <a:r>
            <a:rPr lang="en-GB" sz="1100" kern="1200" noProof="0" dirty="0"/>
            <a:t>Region </a:t>
          </a:r>
          <a:r>
            <a:rPr lang="en-GB" sz="1100" kern="1200" noProof="0" dirty="0" err="1"/>
            <a:t>Nordjylland</a:t>
          </a:r>
          <a:endParaRPr lang="en-GB" sz="1100" kern="1200" noProof="0" dirty="0"/>
        </a:p>
      </dsp:txBody>
      <dsp:txXfrm>
        <a:off x="1929267" y="1245219"/>
        <a:ext cx="1063707" cy="986942"/>
      </dsp:txXfrm>
    </dsp:sp>
    <dsp:sp modelId="{0D83B315-5FEA-4A89-91D3-426C49968562}">
      <dsp:nvSpPr>
        <dsp:cNvPr id="0" name=""/>
        <dsp:cNvSpPr/>
      </dsp:nvSpPr>
      <dsp:spPr>
        <a:xfrm rot="19800000">
          <a:off x="3201840" y="974729"/>
          <a:ext cx="349090" cy="471064"/>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da-DK" sz="1100" kern="1200"/>
        </a:p>
      </dsp:txBody>
      <dsp:txXfrm>
        <a:off x="3208855" y="1095124"/>
        <a:ext cx="244363" cy="28263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38F4B2-701E-44E6-9346-D1DA5F4694EE}" type="datetimeFigureOut">
              <a:rPr lang="de-DE" smtClean="0"/>
              <a:t>13.10.2025</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A5FB34-CC9A-4ABE-883B-C535FD99ED30}" type="slidenum">
              <a:rPr lang="de-DE" smtClean="0"/>
              <a:t>‹nr.›</a:t>
            </a:fld>
            <a:endParaRPr lang="de-DE"/>
          </a:p>
        </p:txBody>
      </p:sp>
    </p:spTree>
    <p:extLst>
      <p:ext uri="{BB962C8B-B14F-4D97-AF65-F5344CB8AC3E}">
        <p14:creationId xmlns:p14="http://schemas.microsoft.com/office/powerpoint/2010/main" val="77588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2A5FB34-CC9A-4ABE-883B-C535FD99ED30}" type="slidenum">
              <a:rPr lang="de-DE" smtClean="0"/>
              <a:t>1</a:t>
            </a:fld>
            <a:endParaRPr lang="de-DE" dirty="0"/>
          </a:p>
        </p:txBody>
      </p:sp>
    </p:spTree>
    <p:extLst>
      <p:ext uri="{BB962C8B-B14F-4D97-AF65-F5344CB8AC3E}">
        <p14:creationId xmlns:p14="http://schemas.microsoft.com/office/powerpoint/2010/main" val="1193267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600B-39C8-9FB2-93D9-C7FC4A6E652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A684D2-8C9B-8E53-7B0A-94EBAF066FF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517D186-39EE-3E63-C88E-0EC07F5B363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5C06B01-20E9-6FF0-7191-0011C54594CE}"/>
              </a:ext>
            </a:extLst>
          </p:cNvPr>
          <p:cNvSpPr>
            <a:spLocks noGrp="1"/>
          </p:cNvSpPr>
          <p:nvPr>
            <p:ph type="sldNum" sz="quarter" idx="5"/>
          </p:nvPr>
        </p:nvSpPr>
        <p:spPr/>
        <p:txBody>
          <a:bodyPr/>
          <a:lstStyle/>
          <a:p>
            <a:fld id="{72A5FB34-CC9A-4ABE-883B-C535FD99ED30}" type="slidenum">
              <a:rPr lang="de-DE" smtClean="0"/>
              <a:t>10</a:t>
            </a:fld>
            <a:endParaRPr lang="de-DE"/>
          </a:p>
        </p:txBody>
      </p:sp>
    </p:spTree>
    <p:extLst>
      <p:ext uri="{BB962C8B-B14F-4D97-AF65-F5344CB8AC3E}">
        <p14:creationId xmlns:p14="http://schemas.microsoft.com/office/powerpoint/2010/main" val="54197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B49F7-FF88-1E3F-4DA8-C9D39F9FD4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5560D65-F95B-76EA-1020-F9FCE8BB58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817FDAE-E84F-E839-42F8-41CE930C940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DD3BB78-2A3D-E925-B645-02877F2A7893}"/>
              </a:ext>
            </a:extLst>
          </p:cNvPr>
          <p:cNvSpPr>
            <a:spLocks noGrp="1"/>
          </p:cNvSpPr>
          <p:nvPr>
            <p:ph type="sldNum" sz="quarter" idx="5"/>
          </p:nvPr>
        </p:nvSpPr>
        <p:spPr/>
        <p:txBody>
          <a:bodyPr/>
          <a:lstStyle/>
          <a:p>
            <a:fld id="{72A5FB34-CC9A-4ABE-883B-C535FD99ED30}" type="slidenum">
              <a:rPr lang="de-DE" smtClean="0"/>
              <a:t>11</a:t>
            </a:fld>
            <a:endParaRPr lang="de-DE"/>
          </a:p>
        </p:txBody>
      </p:sp>
    </p:spTree>
    <p:extLst>
      <p:ext uri="{BB962C8B-B14F-4D97-AF65-F5344CB8AC3E}">
        <p14:creationId xmlns:p14="http://schemas.microsoft.com/office/powerpoint/2010/main" val="2325152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DE52-C0DB-C45C-B884-7F5972B97FB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CEB270-93C6-1D62-B41F-D6D71D7FF6A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208A6EC-30DA-41F2-F631-85D85E58DA1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F54B9C6-582F-1397-EBAE-DBE456DF8CD7}"/>
              </a:ext>
            </a:extLst>
          </p:cNvPr>
          <p:cNvSpPr>
            <a:spLocks noGrp="1"/>
          </p:cNvSpPr>
          <p:nvPr>
            <p:ph type="sldNum" sz="quarter" idx="5"/>
          </p:nvPr>
        </p:nvSpPr>
        <p:spPr/>
        <p:txBody>
          <a:bodyPr/>
          <a:lstStyle/>
          <a:p>
            <a:fld id="{72A5FB34-CC9A-4ABE-883B-C535FD99ED30}" type="slidenum">
              <a:rPr lang="de-DE" smtClean="0"/>
              <a:t>12</a:t>
            </a:fld>
            <a:endParaRPr lang="de-DE"/>
          </a:p>
        </p:txBody>
      </p:sp>
    </p:spTree>
    <p:extLst>
      <p:ext uri="{BB962C8B-B14F-4D97-AF65-F5344CB8AC3E}">
        <p14:creationId xmlns:p14="http://schemas.microsoft.com/office/powerpoint/2010/main" val="3405727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4E983-9548-85C7-36BC-14915874DC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5AE57E-CB51-56D0-D7B2-D5F06D921A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2EA5A5-1C21-8232-AE9B-ED944755CD4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6CBF768-2EB3-1AA6-26C7-3279F51C4670}"/>
              </a:ext>
            </a:extLst>
          </p:cNvPr>
          <p:cNvSpPr>
            <a:spLocks noGrp="1"/>
          </p:cNvSpPr>
          <p:nvPr>
            <p:ph type="sldNum" sz="quarter" idx="5"/>
          </p:nvPr>
        </p:nvSpPr>
        <p:spPr/>
        <p:txBody>
          <a:bodyPr/>
          <a:lstStyle/>
          <a:p>
            <a:fld id="{72A5FB34-CC9A-4ABE-883B-C535FD99ED30}" type="slidenum">
              <a:rPr lang="de-DE" smtClean="0"/>
              <a:t>14</a:t>
            </a:fld>
            <a:endParaRPr lang="de-DE"/>
          </a:p>
        </p:txBody>
      </p:sp>
    </p:spTree>
    <p:extLst>
      <p:ext uri="{BB962C8B-B14F-4D97-AF65-F5344CB8AC3E}">
        <p14:creationId xmlns:p14="http://schemas.microsoft.com/office/powerpoint/2010/main" val="3456858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84CFD-B478-EAA1-084D-577D1740A9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7CDD2A-B8CB-834C-3F29-38AFC994EC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C39F53-6C73-EC0A-983A-D6ABFA3ACF9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7B375DC-4628-A80F-5484-3B74F8D7A0B2}"/>
              </a:ext>
            </a:extLst>
          </p:cNvPr>
          <p:cNvSpPr>
            <a:spLocks noGrp="1"/>
          </p:cNvSpPr>
          <p:nvPr>
            <p:ph type="sldNum" sz="quarter" idx="5"/>
          </p:nvPr>
        </p:nvSpPr>
        <p:spPr/>
        <p:txBody>
          <a:bodyPr/>
          <a:lstStyle/>
          <a:p>
            <a:fld id="{72A5FB34-CC9A-4ABE-883B-C535FD99ED30}" type="slidenum">
              <a:rPr lang="de-DE" smtClean="0"/>
              <a:t>15</a:t>
            </a:fld>
            <a:endParaRPr lang="de-DE"/>
          </a:p>
        </p:txBody>
      </p:sp>
    </p:spTree>
    <p:extLst>
      <p:ext uri="{BB962C8B-B14F-4D97-AF65-F5344CB8AC3E}">
        <p14:creationId xmlns:p14="http://schemas.microsoft.com/office/powerpoint/2010/main" val="298511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2A5FB34-CC9A-4ABE-883B-C535FD99ED30}" type="slidenum">
              <a:rPr lang="de-DE" smtClean="0"/>
              <a:t>2</a:t>
            </a:fld>
            <a:endParaRPr lang="de-DE" dirty="0"/>
          </a:p>
        </p:txBody>
      </p:sp>
    </p:spTree>
    <p:extLst>
      <p:ext uri="{BB962C8B-B14F-4D97-AF65-F5344CB8AC3E}">
        <p14:creationId xmlns:p14="http://schemas.microsoft.com/office/powerpoint/2010/main" val="362744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809ED-9C4C-F770-4C6C-BB9D7821E2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643E06-C61E-FC05-7B7A-21812C9102C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011B005-2264-BD52-11E4-8E592983EF2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8F7C27E5-7D3C-C1E0-A6CC-16FC03530681}"/>
              </a:ext>
            </a:extLst>
          </p:cNvPr>
          <p:cNvSpPr>
            <a:spLocks noGrp="1"/>
          </p:cNvSpPr>
          <p:nvPr>
            <p:ph type="sldNum" sz="quarter" idx="5"/>
          </p:nvPr>
        </p:nvSpPr>
        <p:spPr/>
        <p:txBody>
          <a:bodyPr/>
          <a:lstStyle/>
          <a:p>
            <a:fld id="{72A5FB34-CC9A-4ABE-883B-C535FD99ED30}" type="slidenum">
              <a:rPr lang="de-DE" smtClean="0"/>
              <a:t>3</a:t>
            </a:fld>
            <a:endParaRPr lang="de-DE" dirty="0"/>
          </a:p>
        </p:txBody>
      </p:sp>
    </p:spTree>
    <p:extLst>
      <p:ext uri="{BB962C8B-B14F-4D97-AF65-F5344CB8AC3E}">
        <p14:creationId xmlns:p14="http://schemas.microsoft.com/office/powerpoint/2010/main" val="198673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CA60-D26E-4B4D-4B04-232955ACCF0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2806392-609E-0057-5977-6730C9E45D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6ACB145-D95E-D336-620A-DE198F59B411}"/>
              </a:ext>
            </a:extLst>
          </p:cNvPr>
          <p:cNvSpPr>
            <a:spLocks noGrp="1"/>
          </p:cNvSpPr>
          <p:nvPr>
            <p:ph type="body" idx="1"/>
          </p:nvPr>
        </p:nvSpPr>
        <p:spPr/>
        <p:txBody>
          <a:bodyPr/>
          <a:lstStyle/>
          <a:p>
            <a:r>
              <a:rPr lang="en-GB" noProof="0" dirty="0"/>
              <a:t>Complex</a:t>
            </a:r>
            <a:r>
              <a:rPr lang="de-DE" dirty="0"/>
              <a:t> </a:t>
            </a:r>
            <a:r>
              <a:rPr lang="de-DE" dirty="0" err="1"/>
              <a:t>logistic</a:t>
            </a:r>
            <a:r>
              <a:rPr lang="de-DE" dirty="0"/>
              <a:t> </a:t>
            </a:r>
            <a:r>
              <a:rPr lang="de-DE" dirty="0" err="1"/>
              <a:t>hus</a:t>
            </a:r>
            <a:r>
              <a:rPr lang="de-DE" dirty="0"/>
              <a:t> </a:t>
            </a:r>
            <a:r>
              <a:rPr lang="de-DE" dirty="0" err="1"/>
              <a:t>with</a:t>
            </a:r>
            <a:r>
              <a:rPr lang="de-DE" dirty="0"/>
              <a:t> a </a:t>
            </a:r>
            <a:r>
              <a:rPr lang="de-DE" dirty="0" err="1"/>
              <a:t>lot</a:t>
            </a:r>
            <a:r>
              <a:rPr lang="de-DE" dirty="0"/>
              <a:t> of different </a:t>
            </a:r>
            <a:r>
              <a:rPr lang="de-DE" dirty="0" err="1"/>
              <a:t>activities</a:t>
            </a:r>
            <a:r>
              <a:rPr lang="de-DE" dirty="0"/>
              <a:t> </a:t>
            </a:r>
            <a:r>
              <a:rPr lang="de-DE" dirty="0" err="1"/>
              <a:t>from</a:t>
            </a:r>
            <a:r>
              <a:rPr lang="de-DE" dirty="0"/>
              <a:t> </a:t>
            </a:r>
            <a:r>
              <a:rPr lang="de-DE" dirty="0" err="1"/>
              <a:t>office</a:t>
            </a:r>
            <a:r>
              <a:rPr lang="de-DE" dirty="0"/>
              <a:t> </a:t>
            </a:r>
            <a:r>
              <a:rPr lang="de-DE" dirty="0" err="1"/>
              <a:t>to</a:t>
            </a:r>
            <a:r>
              <a:rPr lang="de-DE" dirty="0"/>
              <a:t> heavy </a:t>
            </a:r>
            <a:r>
              <a:rPr lang="de-DE" dirty="0" err="1"/>
              <a:t>indrsty</a:t>
            </a:r>
            <a:r>
              <a:rPr lang="de-DE" dirty="0"/>
              <a:t> and </a:t>
            </a:r>
            <a:r>
              <a:rPr lang="de-DE" dirty="0" err="1"/>
              <a:t>everything</a:t>
            </a:r>
            <a:r>
              <a:rPr lang="de-DE" dirty="0"/>
              <a:t> </a:t>
            </a:r>
            <a:r>
              <a:rPr lang="de-DE" dirty="0" err="1"/>
              <a:t>inbetween</a:t>
            </a:r>
            <a:r>
              <a:rPr lang="de-DE" dirty="0"/>
              <a:t>.</a:t>
            </a:r>
          </a:p>
        </p:txBody>
      </p:sp>
      <p:sp>
        <p:nvSpPr>
          <p:cNvPr id="4" name="Foliennummernplatzhalter 3">
            <a:extLst>
              <a:ext uri="{FF2B5EF4-FFF2-40B4-BE49-F238E27FC236}">
                <a16:creationId xmlns:a16="http://schemas.microsoft.com/office/drawing/2014/main" id="{FD3F0568-9212-82EF-3C92-174945AC5BEE}"/>
              </a:ext>
            </a:extLst>
          </p:cNvPr>
          <p:cNvSpPr>
            <a:spLocks noGrp="1"/>
          </p:cNvSpPr>
          <p:nvPr>
            <p:ph type="sldNum" sz="quarter" idx="5"/>
          </p:nvPr>
        </p:nvSpPr>
        <p:spPr/>
        <p:txBody>
          <a:bodyPr/>
          <a:lstStyle/>
          <a:p>
            <a:fld id="{72A5FB34-CC9A-4ABE-883B-C535FD99ED30}" type="slidenum">
              <a:rPr lang="de-DE" smtClean="0"/>
              <a:t>4</a:t>
            </a:fld>
            <a:endParaRPr lang="de-DE"/>
          </a:p>
        </p:txBody>
      </p:sp>
    </p:spTree>
    <p:extLst>
      <p:ext uri="{BB962C8B-B14F-4D97-AF65-F5344CB8AC3E}">
        <p14:creationId xmlns:p14="http://schemas.microsoft.com/office/powerpoint/2010/main" val="358892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11AF-AED7-EFB3-1419-8FE5DD7633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198240-93D5-C993-2515-C1883D8EBC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F7572B5-DFE4-70F8-D7AF-CAD03DED8C9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8F83213-6118-69A0-B8C4-C7330EBE63EF}"/>
              </a:ext>
            </a:extLst>
          </p:cNvPr>
          <p:cNvSpPr>
            <a:spLocks noGrp="1"/>
          </p:cNvSpPr>
          <p:nvPr>
            <p:ph type="sldNum" sz="quarter" idx="5"/>
          </p:nvPr>
        </p:nvSpPr>
        <p:spPr/>
        <p:txBody>
          <a:bodyPr/>
          <a:lstStyle/>
          <a:p>
            <a:fld id="{72A5FB34-CC9A-4ABE-883B-C535FD99ED30}" type="slidenum">
              <a:rPr lang="de-DE" smtClean="0"/>
              <a:t>5</a:t>
            </a:fld>
            <a:endParaRPr lang="de-DE"/>
          </a:p>
        </p:txBody>
      </p:sp>
    </p:spTree>
    <p:extLst>
      <p:ext uri="{BB962C8B-B14F-4D97-AF65-F5344CB8AC3E}">
        <p14:creationId xmlns:p14="http://schemas.microsoft.com/office/powerpoint/2010/main" val="419292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a:t>Setting </a:t>
            </a:r>
            <a:r>
              <a:rPr lang="de-DE" err="1"/>
              <a:t>the</a:t>
            </a:r>
            <a:r>
              <a:rPr lang="de-DE"/>
              <a:t> </a:t>
            </a:r>
            <a:r>
              <a:rPr lang="de-DE" err="1"/>
              <a:t>context</a:t>
            </a:r>
            <a:r>
              <a:rPr lang="de-DE"/>
              <a:t> </a:t>
            </a:r>
          </a:p>
          <a:p>
            <a:pPr marL="628650" lvl="1" indent="-171450">
              <a:buFontTx/>
              <a:buChar char="-"/>
            </a:pPr>
            <a:r>
              <a:rPr lang="de-DE"/>
              <a:t>CE</a:t>
            </a:r>
          </a:p>
          <a:p>
            <a:pPr marL="628650" lvl="1" indent="-171450">
              <a:buFontTx/>
              <a:buChar char="-"/>
            </a:pPr>
            <a:r>
              <a:rPr lang="de-DE"/>
              <a:t>Port </a:t>
            </a:r>
            <a:r>
              <a:rPr lang="de-DE" err="1"/>
              <a:t>environment</a:t>
            </a:r>
            <a:endParaRPr lang="de-DE"/>
          </a:p>
          <a:p>
            <a:pPr marL="628650" lvl="1" indent="-171450">
              <a:buFontTx/>
              <a:buChar char="-"/>
            </a:pPr>
            <a:r>
              <a:rPr lang="de-DE"/>
              <a:t>Sandbox</a:t>
            </a:r>
          </a:p>
          <a:p>
            <a:pPr marL="628650" lvl="1" indent="-171450">
              <a:buFontTx/>
              <a:buChar char="-"/>
            </a:pPr>
            <a:r>
              <a:rPr lang="de-DE"/>
              <a:t>Broad </a:t>
            </a:r>
            <a:r>
              <a:rPr lang="de-DE" err="1"/>
              <a:t>context</a:t>
            </a:r>
            <a:r>
              <a:rPr lang="de-DE"/>
              <a:t> – due </a:t>
            </a:r>
            <a:r>
              <a:rPr lang="de-DE" err="1"/>
              <a:t>to</a:t>
            </a:r>
            <a:r>
              <a:rPr lang="de-DE"/>
              <a:t> different countries and different </a:t>
            </a:r>
            <a:r>
              <a:rPr lang="de-DE" err="1"/>
              <a:t>challenges</a:t>
            </a:r>
            <a:endParaRPr lang="de-DE"/>
          </a:p>
          <a:p>
            <a:pPr marL="628650" lvl="1" indent="-171450">
              <a:buFontTx/>
              <a:buChar char="-"/>
            </a:pPr>
            <a:endParaRPr lang="de-DE"/>
          </a:p>
          <a:p>
            <a:pPr marL="171450" lvl="0" indent="-171450">
              <a:buFontTx/>
              <a:buChar char="-"/>
            </a:pPr>
            <a:r>
              <a:rPr lang="de-DE" err="1"/>
              <a:t>Litteraturereviw</a:t>
            </a:r>
            <a:endParaRPr lang="de-DE"/>
          </a:p>
          <a:p>
            <a:pPr marL="628650" lvl="1" indent="-171450">
              <a:buFontTx/>
              <a:buChar char="-"/>
            </a:pPr>
            <a:r>
              <a:rPr lang="de-DE" err="1"/>
              <a:t>Unstructured</a:t>
            </a:r>
            <a:r>
              <a:rPr lang="de-DE"/>
              <a:t> </a:t>
            </a:r>
            <a:r>
              <a:rPr lang="de-DE" err="1"/>
              <a:t>litterature</a:t>
            </a:r>
            <a:r>
              <a:rPr lang="de-DE"/>
              <a:t> review on </a:t>
            </a:r>
            <a:r>
              <a:rPr lang="de-DE" err="1"/>
              <a:t>Regulatory</a:t>
            </a:r>
            <a:r>
              <a:rPr lang="de-DE"/>
              <a:t> Sandbox </a:t>
            </a:r>
          </a:p>
          <a:p>
            <a:pPr marL="628650" lvl="1" indent="-171450">
              <a:buFontTx/>
              <a:buChar char="-"/>
            </a:pPr>
            <a:r>
              <a:rPr lang="de-DE"/>
              <a:t>Scientific </a:t>
            </a:r>
            <a:r>
              <a:rPr lang="de-DE" err="1"/>
              <a:t>Littereture</a:t>
            </a:r>
            <a:r>
              <a:rPr lang="de-DE"/>
              <a:t> review on Scopus CE in RS (85 </a:t>
            </a:r>
            <a:r>
              <a:rPr lang="de-DE" err="1"/>
              <a:t>hits</a:t>
            </a:r>
            <a:r>
              <a:rPr lang="de-DE"/>
              <a:t> –  </a:t>
            </a:r>
            <a:r>
              <a:rPr lang="de-DE" err="1"/>
              <a:t>some</a:t>
            </a:r>
            <a:r>
              <a:rPr lang="de-DE"/>
              <a:t> CE </a:t>
            </a:r>
            <a:r>
              <a:rPr lang="de-DE" err="1"/>
              <a:t>business</a:t>
            </a:r>
            <a:r>
              <a:rPr lang="de-DE"/>
              <a:t> </a:t>
            </a:r>
            <a:r>
              <a:rPr lang="de-DE" err="1"/>
              <a:t>models</a:t>
            </a:r>
            <a:r>
              <a:rPr lang="de-DE"/>
              <a:t>, but not CE in Ports)</a:t>
            </a:r>
          </a:p>
          <a:p>
            <a:pPr marL="171450" lvl="0" indent="-171450">
              <a:buFontTx/>
              <a:buChar char="-"/>
            </a:pPr>
            <a:r>
              <a:rPr lang="de-DE"/>
              <a:t>Development of Definition</a:t>
            </a:r>
          </a:p>
          <a:p>
            <a:pPr marL="628650" lvl="1" indent="-171450">
              <a:buFontTx/>
              <a:buChar char="-"/>
            </a:pPr>
            <a:r>
              <a:rPr lang="de-DE" err="1"/>
              <a:t>Based</a:t>
            </a:r>
            <a:r>
              <a:rPr lang="de-DE"/>
              <a:t> on CE, </a:t>
            </a:r>
            <a:r>
              <a:rPr lang="de-DE" err="1"/>
              <a:t>sandbox</a:t>
            </a:r>
            <a:endParaRPr lang="de-DE"/>
          </a:p>
          <a:p>
            <a:pPr marL="171450" lvl="0" indent="-171450">
              <a:buFontTx/>
              <a:buChar char="-"/>
            </a:pPr>
            <a:r>
              <a:rPr lang="de-DE"/>
              <a:t>Development of </a:t>
            </a:r>
            <a:r>
              <a:rPr lang="de-DE" err="1"/>
              <a:t>How-to</a:t>
            </a:r>
            <a:r>
              <a:rPr lang="de-DE"/>
              <a:t> </a:t>
            </a:r>
            <a:r>
              <a:rPr lang="de-DE" err="1"/>
              <a:t>guide</a:t>
            </a:r>
            <a:r>
              <a:rPr lang="de-DE"/>
              <a:t> </a:t>
            </a:r>
            <a:r>
              <a:rPr lang="de-DE" err="1"/>
              <a:t>for</a:t>
            </a:r>
            <a:r>
              <a:rPr lang="de-DE"/>
              <a:t> </a:t>
            </a:r>
            <a:r>
              <a:rPr lang="de-DE" err="1"/>
              <a:t>local</a:t>
            </a:r>
            <a:r>
              <a:rPr lang="de-DE"/>
              <a:t> </a:t>
            </a:r>
            <a:r>
              <a:rPr lang="de-DE" err="1"/>
              <a:t>rs</a:t>
            </a:r>
            <a:r>
              <a:rPr lang="de-DE"/>
              <a:t> + </a:t>
            </a:r>
            <a:r>
              <a:rPr lang="de-DE" err="1"/>
              <a:t>pilots</a:t>
            </a:r>
            <a:endParaRPr lang="de-DE"/>
          </a:p>
          <a:p>
            <a:pPr marL="628650" lvl="1" indent="-171450">
              <a:buFontTx/>
              <a:buChar char="-"/>
            </a:pPr>
            <a:r>
              <a:rPr lang="de-DE" err="1"/>
              <a:t>Litterature</a:t>
            </a:r>
            <a:endParaRPr lang="de-DE"/>
          </a:p>
          <a:p>
            <a:pPr marL="628650" lvl="1" indent="-171450">
              <a:buFontTx/>
              <a:buChar char="-"/>
            </a:pPr>
            <a:r>
              <a:rPr lang="de-DE" err="1"/>
              <a:t>Delveoped</a:t>
            </a:r>
            <a:r>
              <a:rPr lang="de-DE"/>
              <a:t> </a:t>
            </a:r>
            <a:r>
              <a:rPr lang="de-DE" err="1"/>
              <a:t>throught</a:t>
            </a:r>
            <a:r>
              <a:rPr lang="de-DE"/>
              <a:t> </a:t>
            </a:r>
            <a:r>
              <a:rPr lang="de-DE" err="1"/>
              <a:t>discussions</a:t>
            </a:r>
            <a:r>
              <a:rPr lang="de-DE"/>
              <a:t> </a:t>
            </a:r>
          </a:p>
          <a:p>
            <a:pPr marL="628650" lvl="1" indent="-171450">
              <a:buFontTx/>
              <a:buChar char="-"/>
            </a:pPr>
            <a:endParaRPr lang="de-DE"/>
          </a:p>
        </p:txBody>
      </p:sp>
      <p:sp>
        <p:nvSpPr>
          <p:cNvPr id="4" name="Foliennummernplatzhalter 3"/>
          <p:cNvSpPr>
            <a:spLocks noGrp="1"/>
          </p:cNvSpPr>
          <p:nvPr>
            <p:ph type="sldNum" sz="quarter" idx="5"/>
          </p:nvPr>
        </p:nvSpPr>
        <p:spPr/>
        <p:txBody>
          <a:bodyPr/>
          <a:lstStyle/>
          <a:p>
            <a:fld id="{72A5FB34-CC9A-4ABE-883B-C535FD99ED30}" type="slidenum">
              <a:rPr lang="de-DE" smtClean="0"/>
              <a:t>6</a:t>
            </a:fld>
            <a:endParaRPr lang="de-DE"/>
          </a:p>
        </p:txBody>
      </p:sp>
    </p:spTree>
    <p:extLst>
      <p:ext uri="{BB962C8B-B14F-4D97-AF65-F5344CB8AC3E}">
        <p14:creationId xmlns:p14="http://schemas.microsoft.com/office/powerpoint/2010/main" val="356001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1098-647E-22EC-9871-2E852728FC9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89FAD4F-42A1-AC16-3485-2BAD957012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97043A-95A7-F731-87E8-33D915B2C58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B5D2F99A-FA3B-ACF5-5ABD-FF351238E943}"/>
              </a:ext>
            </a:extLst>
          </p:cNvPr>
          <p:cNvSpPr>
            <a:spLocks noGrp="1"/>
          </p:cNvSpPr>
          <p:nvPr>
            <p:ph type="sldNum" sz="quarter" idx="5"/>
          </p:nvPr>
        </p:nvSpPr>
        <p:spPr/>
        <p:txBody>
          <a:bodyPr/>
          <a:lstStyle/>
          <a:p>
            <a:fld id="{72A5FB34-CC9A-4ABE-883B-C535FD99ED30}" type="slidenum">
              <a:rPr lang="de-DE" smtClean="0"/>
              <a:t>7</a:t>
            </a:fld>
            <a:endParaRPr lang="de-DE"/>
          </a:p>
        </p:txBody>
      </p:sp>
    </p:spTree>
    <p:extLst>
      <p:ext uri="{BB962C8B-B14F-4D97-AF65-F5344CB8AC3E}">
        <p14:creationId xmlns:p14="http://schemas.microsoft.com/office/powerpoint/2010/main" val="306056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F5E47-7B53-8AF8-8657-A9985F264F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BA9337F-D5FF-5C50-D28F-CB7E347EE39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FBA881-CEA3-E841-A1F7-21E46964BAC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4CF3BD5-FE3D-3CBB-AFB7-9F0090A7D894}"/>
              </a:ext>
            </a:extLst>
          </p:cNvPr>
          <p:cNvSpPr>
            <a:spLocks noGrp="1"/>
          </p:cNvSpPr>
          <p:nvPr>
            <p:ph type="sldNum" sz="quarter" idx="5"/>
          </p:nvPr>
        </p:nvSpPr>
        <p:spPr/>
        <p:txBody>
          <a:bodyPr/>
          <a:lstStyle/>
          <a:p>
            <a:fld id="{72A5FB34-CC9A-4ABE-883B-C535FD99ED30}" type="slidenum">
              <a:rPr lang="de-DE" smtClean="0"/>
              <a:t>8</a:t>
            </a:fld>
            <a:endParaRPr lang="de-DE"/>
          </a:p>
        </p:txBody>
      </p:sp>
    </p:spTree>
    <p:extLst>
      <p:ext uri="{BB962C8B-B14F-4D97-AF65-F5344CB8AC3E}">
        <p14:creationId xmlns:p14="http://schemas.microsoft.com/office/powerpoint/2010/main" val="2438819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3A113-3404-3469-B5BC-F666138B65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ED0E030-2CCE-3476-2C8B-3250AD25D9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CA6AA97-C56E-DAAF-EFE4-20656C6F66B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5EE431C-0188-CCFE-383A-DFF7963C2B90}"/>
              </a:ext>
            </a:extLst>
          </p:cNvPr>
          <p:cNvSpPr>
            <a:spLocks noGrp="1"/>
          </p:cNvSpPr>
          <p:nvPr>
            <p:ph type="sldNum" sz="quarter" idx="5"/>
          </p:nvPr>
        </p:nvSpPr>
        <p:spPr/>
        <p:txBody>
          <a:bodyPr/>
          <a:lstStyle/>
          <a:p>
            <a:fld id="{72A5FB34-CC9A-4ABE-883B-C535FD99ED30}" type="slidenum">
              <a:rPr lang="de-DE" smtClean="0"/>
              <a:t>9</a:t>
            </a:fld>
            <a:endParaRPr lang="de-DE"/>
          </a:p>
        </p:txBody>
      </p:sp>
    </p:spTree>
    <p:extLst>
      <p:ext uri="{BB962C8B-B14F-4D97-AF65-F5344CB8AC3E}">
        <p14:creationId xmlns:p14="http://schemas.microsoft.com/office/powerpoint/2010/main" val="286744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4DDE138C-B15C-B1A4-D99B-31DB493A92DC}"/>
              </a:ext>
            </a:extLst>
          </p:cNvPr>
          <p:cNvSpPr txBox="1"/>
          <p:nvPr userDrawn="1"/>
        </p:nvSpPr>
        <p:spPr>
          <a:xfrm>
            <a:off x="429920" y="1305360"/>
            <a:ext cx="448740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7BB2"/>
                </a:solidFill>
                <a:effectLst/>
                <a:uLnTx/>
                <a:uFillTx/>
                <a:latin typeface="Calibri" panose="020F0502020204030204"/>
                <a:ea typeface="+mj-ea"/>
                <a:cs typeface="+mj-cs"/>
              </a:rPr>
              <a:t>Circular Ports</a:t>
            </a:r>
            <a:br>
              <a:rPr lang="de-DE">
                <a:solidFill>
                  <a:srgbClr val="92D050"/>
                </a:solidFill>
              </a:rPr>
            </a:b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A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cooperation</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project</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to</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implement</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circular</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economy</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strategies</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in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port</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environments</a:t>
            </a:r>
            <a:endParaRPr kumimoji="0" lang="de-DE" sz="2200" b="0" i="0" u="none" strike="noStrike" kern="1200" cap="none" spc="0" normalizeH="0" baseline="0">
              <a:ln>
                <a:noFill/>
              </a:ln>
              <a:solidFill>
                <a:srgbClr val="007BB2"/>
              </a:solidFill>
              <a:effectLst/>
              <a:uLnTx/>
              <a:uFillTx/>
              <a:latin typeface="Calibri" panose="020F0502020204030204"/>
              <a:ea typeface="+mj-ea"/>
              <a:cs typeface="+mj-cs"/>
            </a:endParaRPr>
          </a:p>
        </p:txBody>
      </p:sp>
      <p:pic>
        <p:nvPicPr>
          <p:cNvPr id="8" name="Grafik 7" descr="Ein Bild, das Text, Schrift, Screenshot, Reihe enthält.&#10;&#10;KI-generierte Inhalte können fehlerhaft sein.">
            <a:extLst>
              <a:ext uri="{FF2B5EF4-FFF2-40B4-BE49-F238E27FC236}">
                <a16:creationId xmlns:a16="http://schemas.microsoft.com/office/drawing/2014/main" id="{7ADA2766-223F-FF53-B0FB-A7F509EFAB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5173" y="0"/>
            <a:ext cx="5706826" cy="857294"/>
          </a:xfrm>
          <a:prstGeom prst="rect">
            <a:avLst/>
          </a:prstGeom>
        </p:spPr>
      </p:pic>
      <p:pic>
        <p:nvPicPr>
          <p:cNvPr id="13" name="Grafik 12" descr="Ein Bild, das Himmel, Zeichnung, Kunst, Darstellung enthält.&#10;&#10;KI-generierte Inhalte können fehlerhaft sein.">
            <a:extLst>
              <a:ext uri="{FF2B5EF4-FFF2-40B4-BE49-F238E27FC236}">
                <a16:creationId xmlns:a16="http://schemas.microsoft.com/office/drawing/2014/main" id="{023A070B-C6D0-DA75-4D03-8432FDEB37D0}"/>
              </a:ext>
            </a:extLst>
          </p:cNvPr>
          <p:cNvPicPr>
            <a:picLocks noChangeAspect="1"/>
          </p:cNvPicPr>
          <p:nvPr userDrawn="1"/>
        </p:nvPicPr>
        <p:blipFill>
          <a:blip r:embed="rId3"/>
          <a:stretch>
            <a:fillRect/>
          </a:stretch>
        </p:blipFill>
        <p:spPr>
          <a:xfrm>
            <a:off x="5308597" y="1365125"/>
            <a:ext cx="6612220" cy="4408146"/>
          </a:xfrm>
          <a:prstGeom prst="rect">
            <a:avLst/>
          </a:prstGeom>
        </p:spPr>
      </p:pic>
      <p:sp>
        <p:nvSpPr>
          <p:cNvPr id="14" name="Textfeld 2">
            <a:extLst>
              <a:ext uri="{FF2B5EF4-FFF2-40B4-BE49-F238E27FC236}">
                <a16:creationId xmlns:a16="http://schemas.microsoft.com/office/drawing/2014/main" id="{D86E12E8-B0C6-0752-C04B-7080EFC4BD34}"/>
              </a:ext>
            </a:extLst>
          </p:cNvPr>
          <p:cNvSpPr txBox="1">
            <a:spLocks noChangeArrowheads="1"/>
          </p:cNvSpPr>
          <p:nvPr userDrawn="1"/>
        </p:nvSpPr>
        <p:spPr bwMode="auto">
          <a:xfrm>
            <a:off x="9617037" y="5492875"/>
            <a:ext cx="2303780" cy="274320"/>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buNone/>
            </a:pPr>
            <a:r>
              <a:rPr lang="en-US" sz="1000" kern="100">
                <a:solidFill>
                  <a:srgbClr val="FFFFFF"/>
                </a:solidFill>
                <a:effectLst/>
                <a:latin typeface="Arial" panose="020B0604020202020204" pitchFamily="34" charset="0"/>
                <a:ea typeface="Aptos" panose="020B0004020202020204" pitchFamily="34" charset="0"/>
                <a:cs typeface="Arial" panose="020B0604020202020204" pitchFamily="34" charset="0"/>
              </a:rPr>
              <a:t>© AI generated with ChatGPT</a:t>
            </a:r>
            <a:endParaRPr lang="de-DE" sz="1000" kern="100">
              <a:solidFill>
                <a:srgbClr val="3A3A3A"/>
              </a:solidFill>
              <a:effectLst/>
              <a:latin typeface="Arial" panose="020B06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de-DE" sz="1000" kern="100">
                <a:solidFill>
                  <a:srgbClr val="3A3A3A"/>
                </a:solidFill>
                <a:effectLst/>
                <a:latin typeface="Arial" panose="020B06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67333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FA555A-8EBC-8AC0-D04A-079BACDDFE00}"/>
              </a:ext>
            </a:extLst>
          </p:cNvPr>
          <p:cNvSpPr>
            <a:spLocks noGrp="1"/>
          </p:cNvSpPr>
          <p:nvPr>
            <p:ph type="title" hasCustomPrompt="1"/>
          </p:nvPr>
        </p:nvSpPr>
        <p:spPr>
          <a:xfrm>
            <a:off x="353291" y="365125"/>
            <a:ext cx="11430314" cy="673965"/>
          </a:xfrm>
        </p:spPr>
        <p:txBody>
          <a:bodyPr/>
          <a:lstStyle>
            <a:lvl1pPr>
              <a:defRPr b="0">
                <a:solidFill>
                  <a:srgbClr val="007BB2"/>
                </a:solidFill>
              </a:defRPr>
            </a:lvl1pPr>
          </a:lstStyle>
          <a:p>
            <a:r>
              <a:rPr lang="en-GB" noProof="0"/>
              <a:t>AGENDA</a:t>
            </a:r>
          </a:p>
        </p:txBody>
      </p:sp>
      <p:sp>
        <p:nvSpPr>
          <p:cNvPr id="2" name="Textplatzhalter 5">
            <a:extLst>
              <a:ext uri="{FF2B5EF4-FFF2-40B4-BE49-F238E27FC236}">
                <a16:creationId xmlns:a16="http://schemas.microsoft.com/office/drawing/2014/main" id="{3061358D-8473-22ED-4D1C-D5C8D35C584D}"/>
              </a:ext>
            </a:extLst>
          </p:cNvPr>
          <p:cNvSpPr>
            <a:spLocks noGrp="1"/>
          </p:cNvSpPr>
          <p:nvPr>
            <p:ph type="body" sz="quarter" idx="14"/>
          </p:nvPr>
        </p:nvSpPr>
        <p:spPr>
          <a:xfrm>
            <a:off x="354013" y="1349375"/>
            <a:ext cx="7369560" cy="4670425"/>
          </a:xfrm>
          <a:prstGeom prst="rect">
            <a:avLst/>
          </a:prstGeom>
        </p:spPr>
        <p:txBody>
          <a:bodyPr/>
          <a:lstStyle>
            <a:lvl1pPr marL="342900" indent="-342900">
              <a:buFont typeface="Courier New" panose="02070309020205020404" pitchFamily="49" charset="0"/>
              <a:buChar char="o"/>
              <a:defRPr>
                <a:solidFill>
                  <a:schemeClr val="tx1"/>
                </a:solidFill>
              </a:defRPr>
            </a:lvl1pPr>
            <a:lvl2pPr marL="717550" indent="-354013">
              <a:buFont typeface="Courier New" panose="02070309020205020404" pitchFamily="49" charset="0"/>
              <a:buChar char="o"/>
              <a:defRPr>
                <a:solidFill>
                  <a:schemeClr val="tx1"/>
                </a:solidFill>
              </a:defRPr>
            </a:lvl2pPr>
            <a:lvl3pPr marL="719138" indent="-274638">
              <a:buFont typeface="Courier New" panose="02070309020205020404" pitchFamily="49" charset="0"/>
              <a:buChar char="o"/>
              <a:defRPr>
                <a:solidFill>
                  <a:schemeClr val="tx1">
                    <a:lumMod val="65000"/>
                    <a:lumOff val="35000"/>
                  </a:schemeClr>
                </a:solidFill>
              </a:defRPr>
            </a:lvl3pPr>
            <a:lvl4pPr marL="985838" indent="-266700">
              <a:buFont typeface="Courier New" panose="02070309020205020404" pitchFamily="49" charset="0"/>
              <a:buChar char="o"/>
              <a:defRPr>
                <a:solidFill>
                  <a:schemeClr val="tx1">
                    <a:lumMod val="65000"/>
                    <a:lumOff val="35000"/>
                  </a:schemeClr>
                </a:solidFill>
              </a:defRPr>
            </a:lvl4pPr>
            <a:lvl5pPr marL="1252538" indent="-266700">
              <a:buFont typeface="Courier New" panose="02070309020205020404" pitchFamily="49" charset="0"/>
              <a:buChar char="o"/>
              <a:defRPr>
                <a:solidFill>
                  <a:schemeClr val="tx1">
                    <a:lumMod val="65000"/>
                    <a:lumOff val="35000"/>
                  </a:schemeClr>
                </a:solidFill>
              </a:defRPr>
            </a:lvl5p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p:txBody>
      </p:sp>
      <p:pic>
        <p:nvPicPr>
          <p:cNvPr id="5" name="Grafik 4" descr="Millimeterpapier und Notizpapier mit Bleistiften">
            <a:extLst>
              <a:ext uri="{FF2B5EF4-FFF2-40B4-BE49-F238E27FC236}">
                <a16:creationId xmlns:a16="http://schemas.microsoft.com/office/drawing/2014/main" id="{1B770A9E-39FE-CA46-EAF5-3140DDD9D87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322" t="22322" r="22619" b="21958"/>
          <a:stretch/>
        </p:blipFill>
        <p:spPr bwMode="auto">
          <a:xfrm rot="676517">
            <a:off x="7918159" y="1631461"/>
            <a:ext cx="3633136" cy="3676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158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lanc S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E106E-9E68-8E18-0A3F-353E341B85E6}"/>
              </a:ext>
            </a:extLst>
          </p:cNvPr>
          <p:cNvSpPr>
            <a:spLocks noGrp="1"/>
          </p:cNvSpPr>
          <p:nvPr>
            <p:ph type="title" hasCustomPrompt="1"/>
          </p:nvPr>
        </p:nvSpPr>
        <p:spPr>
          <a:xfrm>
            <a:off x="353291" y="365126"/>
            <a:ext cx="11430314" cy="361950"/>
          </a:xfrm>
        </p:spPr>
        <p:txBody>
          <a:bodyPr/>
          <a:lstStyle>
            <a:lvl1pPr>
              <a:defRPr b="0">
                <a:solidFill>
                  <a:srgbClr val="007BB2"/>
                </a:solidFill>
              </a:defRPr>
            </a:lvl1pPr>
          </a:lstStyle>
          <a:p>
            <a:r>
              <a:rPr lang="en-GB" noProof="0"/>
              <a:t>Master Title</a:t>
            </a:r>
          </a:p>
        </p:txBody>
      </p:sp>
      <p:sp>
        <p:nvSpPr>
          <p:cNvPr id="11" name="Textplatzhalter 10">
            <a:extLst>
              <a:ext uri="{FF2B5EF4-FFF2-40B4-BE49-F238E27FC236}">
                <a16:creationId xmlns:a16="http://schemas.microsoft.com/office/drawing/2014/main" id="{BB45B6E0-0996-3BDD-E8B0-9DD447AFB219}"/>
              </a:ext>
            </a:extLst>
          </p:cNvPr>
          <p:cNvSpPr>
            <a:spLocks noGrp="1"/>
          </p:cNvSpPr>
          <p:nvPr>
            <p:ph type="body" sz="quarter" idx="13" hasCustomPrompt="1"/>
          </p:nvPr>
        </p:nvSpPr>
        <p:spPr>
          <a:xfrm>
            <a:off x="354013" y="727075"/>
            <a:ext cx="11430000" cy="361950"/>
          </a:xfrm>
          <a:prstGeom prst="rect">
            <a:avLst/>
          </a:prstGeom>
        </p:spPr>
        <p:txBody>
          <a:bodyPr>
            <a:noAutofit/>
          </a:bodyPr>
          <a:lstStyle>
            <a:lvl1pPr>
              <a:defRPr sz="2400" i="1">
                <a:solidFill>
                  <a:schemeClr val="tx1"/>
                </a:solidFill>
              </a:defRPr>
            </a:lvl1pPr>
            <a:lvl2pPr>
              <a:defRPr sz="2200"/>
            </a:lvl2pPr>
            <a:lvl3pPr>
              <a:defRPr sz="2200"/>
            </a:lvl3pPr>
            <a:lvl4pPr>
              <a:defRPr sz="2200"/>
            </a:lvl4pPr>
            <a:lvl5pPr>
              <a:defRPr sz="2200"/>
            </a:lvl5pPr>
          </a:lstStyle>
          <a:p>
            <a:pPr lvl="0"/>
            <a:r>
              <a:rPr lang="en-GB" noProof="0"/>
              <a:t>Sub-Title</a:t>
            </a:r>
          </a:p>
        </p:txBody>
      </p:sp>
    </p:spTree>
    <p:extLst>
      <p:ext uri="{BB962C8B-B14F-4D97-AF65-F5344CB8AC3E}">
        <p14:creationId xmlns:p14="http://schemas.microsoft.com/office/powerpoint/2010/main" val="2929901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Site">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FA555A-8EBC-8AC0-D04A-079BACDDFE00}"/>
              </a:ext>
            </a:extLst>
          </p:cNvPr>
          <p:cNvSpPr>
            <a:spLocks noGrp="1"/>
          </p:cNvSpPr>
          <p:nvPr>
            <p:ph type="title" hasCustomPrompt="1"/>
          </p:nvPr>
        </p:nvSpPr>
        <p:spPr>
          <a:xfrm>
            <a:off x="353291" y="365126"/>
            <a:ext cx="11430314" cy="361950"/>
          </a:xfrm>
        </p:spPr>
        <p:txBody>
          <a:bodyPr/>
          <a:lstStyle>
            <a:lvl1pPr>
              <a:defRPr b="0">
                <a:solidFill>
                  <a:srgbClr val="007BB2"/>
                </a:solidFill>
              </a:defRPr>
            </a:lvl1pPr>
          </a:lstStyle>
          <a:p>
            <a:r>
              <a:rPr lang="en-GB" noProof="0"/>
              <a:t>Master Title</a:t>
            </a:r>
          </a:p>
        </p:txBody>
      </p:sp>
      <p:sp>
        <p:nvSpPr>
          <p:cNvPr id="4" name="Textplatzhalter 10">
            <a:extLst>
              <a:ext uri="{FF2B5EF4-FFF2-40B4-BE49-F238E27FC236}">
                <a16:creationId xmlns:a16="http://schemas.microsoft.com/office/drawing/2014/main" id="{D5DA4ED9-C55C-376E-1E36-A3AAA50BB658}"/>
              </a:ext>
            </a:extLst>
          </p:cNvPr>
          <p:cNvSpPr>
            <a:spLocks noGrp="1"/>
          </p:cNvSpPr>
          <p:nvPr>
            <p:ph type="body" sz="quarter" idx="13" hasCustomPrompt="1"/>
          </p:nvPr>
        </p:nvSpPr>
        <p:spPr>
          <a:xfrm>
            <a:off x="354013" y="727075"/>
            <a:ext cx="11430000" cy="361950"/>
          </a:xfrm>
          <a:prstGeom prst="rect">
            <a:avLst/>
          </a:prstGeom>
        </p:spPr>
        <p:txBody>
          <a:bodyPr>
            <a:noAutofit/>
          </a:bodyPr>
          <a:lstStyle>
            <a:lvl1pPr>
              <a:defRPr sz="2400" i="1">
                <a:solidFill>
                  <a:schemeClr val="tx1"/>
                </a:solidFill>
              </a:defRPr>
            </a:lvl1pPr>
            <a:lvl2pPr>
              <a:defRPr sz="2200"/>
            </a:lvl2pPr>
            <a:lvl3pPr>
              <a:defRPr sz="2200"/>
            </a:lvl3pPr>
            <a:lvl4pPr>
              <a:defRPr sz="2200"/>
            </a:lvl4pPr>
            <a:lvl5pPr>
              <a:defRPr sz="2200"/>
            </a:lvl5pPr>
          </a:lstStyle>
          <a:p>
            <a:pPr lvl="0"/>
            <a:r>
              <a:rPr lang="en-GB" noProof="0"/>
              <a:t>Sub-Title</a:t>
            </a:r>
          </a:p>
        </p:txBody>
      </p:sp>
      <p:sp>
        <p:nvSpPr>
          <p:cNvPr id="6" name="Textplatzhalter 5">
            <a:extLst>
              <a:ext uri="{FF2B5EF4-FFF2-40B4-BE49-F238E27FC236}">
                <a16:creationId xmlns:a16="http://schemas.microsoft.com/office/drawing/2014/main" id="{35FBB7B0-7A6E-7EA0-34C6-B9F27C294886}"/>
              </a:ext>
            </a:extLst>
          </p:cNvPr>
          <p:cNvSpPr>
            <a:spLocks noGrp="1"/>
          </p:cNvSpPr>
          <p:nvPr>
            <p:ph type="body" sz="quarter" idx="14"/>
          </p:nvPr>
        </p:nvSpPr>
        <p:spPr>
          <a:xfrm>
            <a:off x="354013" y="1349375"/>
            <a:ext cx="11430000" cy="4670425"/>
          </a:xfrm>
          <a:prstGeom prst="rect">
            <a:avLst/>
          </a:prstGeom>
        </p:spPr>
        <p:txBody>
          <a:bodyPr/>
          <a:lstStyle>
            <a:lvl1pPr>
              <a:defRPr>
                <a:solidFill>
                  <a:schemeClr val="tx1"/>
                </a:solidFill>
              </a:defRPr>
            </a:lvl1pPr>
            <a:lvl2pPr marL="444500" indent="-266700">
              <a:defRPr>
                <a:solidFill>
                  <a:schemeClr val="tx1"/>
                </a:solidFill>
              </a:defRPr>
            </a:lvl2pPr>
            <a:lvl3pPr marL="719138" indent="-274638">
              <a:defRPr>
                <a:solidFill>
                  <a:schemeClr val="tx1"/>
                </a:solidFill>
              </a:defRPr>
            </a:lvl3pPr>
            <a:lvl4pPr marL="985838" indent="-266700">
              <a:defRPr>
                <a:solidFill>
                  <a:schemeClr val="tx1"/>
                </a:solidFill>
              </a:defRPr>
            </a:lvl4pPr>
            <a:lvl5pPr marL="1252538" indent="-266700">
              <a:defRPr>
                <a:solidFill>
                  <a:schemeClr val="tx1"/>
                </a:solidFill>
              </a:defRPr>
            </a:lvl5p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Tree>
    <p:extLst>
      <p:ext uri="{BB962C8B-B14F-4D97-AF65-F5344CB8AC3E}">
        <p14:creationId xmlns:p14="http://schemas.microsoft.com/office/powerpoint/2010/main" val="320135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blanc right">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FA555A-8EBC-8AC0-D04A-079BACDDFE00}"/>
              </a:ext>
            </a:extLst>
          </p:cNvPr>
          <p:cNvSpPr>
            <a:spLocks noGrp="1"/>
          </p:cNvSpPr>
          <p:nvPr>
            <p:ph type="title" hasCustomPrompt="1"/>
          </p:nvPr>
        </p:nvSpPr>
        <p:spPr>
          <a:xfrm>
            <a:off x="353291" y="365126"/>
            <a:ext cx="11430314" cy="361950"/>
          </a:xfrm>
        </p:spPr>
        <p:txBody>
          <a:bodyPr/>
          <a:lstStyle>
            <a:lvl1pPr>
              <a:defRPr b="0">
                <a:solidFill>
                  <a:srgbClr val="007BB2"/>
                </a:solidFill>
              </a:defRPr>
            </a:lvl1pPr>
          </a:lstStyle>
          <a:p>
            <a:r>
              <a:rPr lang="en-GB" noProof="0"/>
              <a:t>Master Title</a:t>
            </a:r>
          </a:p>
        </p:txBody>
      </p:sp>
      <p:sp>
        <p:nvSpPr>
          <p:cNvPr id="4" name="Textplatzhalter 10">
            <a:extLst>
              <a:ext uri="{FF2B5EF4-FFF2-40B4-BE49-F238E27FC236}">
                <a16:creationId xmlns:a16="http://schemas.microsoft.com/office/drawing/2014/main" id="{D5DA4ED9-C55C-376E-1E36-A3AAA50BB658}"/>
              </a:ext>
            </a:extLst>
          </p:cNvPr>
          <p:cNvSpPr>
            <a:spLocks noGrp="1"/>
          </p:cNvSpPr>
          <p:nvPr>
            <p:ph type="body" sz="quarter" idx="13" hasCustomPrompt="1"/>
          </p:nvPr>
        </p:nvSpPr>
        <p:spPr>
          <a:xfrm>
            <a:off x="354013" y="727075"/>
            <a:ext cx="11430000" cy="361950"/>
          </a:xfrm>
          <a:prstGeom prst="rect">
            <a:avLst/>
          </a:prstGeom>
        </p:spPr>
        <p:txBody>
          <a:bodyPr>
            <a:noAutofit/>
          </a:bodyPr>
          <a:lstStyle>
            <a:lvl1pPr>
              <a:defRPr sz="2400" i="1">
                <a:solidFill>
                  <a:schemeClr val="tx1"/>
                </a:solidFill>
              </a:defRPr>
            </a:lvl1pPr>
            <a:lvl2pPr>
              <a:defRPr sz="2200"/>
            </a:lvl2pPr>
            <a:lvl3pPr>
              <a:defRPr sz="2200"/>
            </a:lvl3pPr>
            <a:lvl4pPr>
              <a:defRPr sz="2200"/>
            </a:lvl4pPr>
            <a:lvl5pPr>
              <a:defRPr sz="2200"/>
            </a:lvl5pPr>
          </a:lstStyle>
          <a:p>
            <a:pPr lvl="0"/>
            <a:r>
              <a:rPr lang="en-GB" noProof="0"/>
              <a:t>Sub-Title</a:t>
            </a:r>
          </a:p>
        </p:txBody>
      </p:sp>
      <p:sp>
        <p:nvSpPr>
          <p:cNvPr id="2" name="Textplatzhalter 5">
            <a:extLst>
              <a:ext uri="{FF2B5EF4-FFF2-40B4-BE49-F238E27FC236}">
                <a16:creationId xmlns:a16="http://schemas.microsoft.com/office/drawing/2014/main" id="{3061358D-8473-22ED-4D1C-D5C8D35C584D}"/>
              </a:ext>
            </a:extLst>
          </p:cNvPr>
          <p:cNvSpPr>
            <a:spLocks noGrp="1"/>
          </p:cNvSpPr>
          <p:nvPr>
            <p:ph type="body" sz="quarter" idx="14"/>
          </p:nvPr>
        </p:nvSpPr>
        <p:spPr>
          <a:xfrm>
            <a:off x="354013" y="1349375"/>
            <a:ext cx="7369560" cy="4670425"/>
          </a:xfrm>
          <a:prstGeom prst="rect">
            <a:avLst/>
          </a:prstGeom>
        </p:spPr>
        <p:txBody>
          <a:bodyPr/>
          <a:lstStyle>
            <a:lvl1pPr>
              <a:defRPr>
                <a:solidFill>
                  <a:schemeClr val="tx1"/>
                </a:solidFill>
              </a:defRPr>
            </a:lvl1pPr>
            <a:lvl2pPr marL="444500" indent="-266700">
              <a:defRPr>
                <a:solidFill>
                  <a:schemeClr val="tx1"/>
                </a:solidFill>
              </a:defRPr>
            </a:lvl2pPr>
            <a:lvl3pPr marL="719138" indent="-274638">
              <a:defRPr>
                <a:solidFill>
                  <a:schemeClr val="tx1"/>
                </a:solidFill>
              </a:defRPr>
            </a:lvl3pPr>
            <a:lvl4pPr marL="985838" indent="-266700">
              <a:defRPr>
                <a:solidFill>
                  <a:schemeClr val="tx1"/>
                </a:solidFill>
              </a:defRPr>
            </a:lvl4pPr>
            <a:lvl5pPr marL="1252538" indent="-266700">
              <a:defRPr>
                <a:solidFill>
                  <a:schemeClr val="tx1"/>
                </a:solidFill>
              </a:defRPr>
            </a:lvl5p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Tree>
    <p:extLst>
      <p:ext uri="{BB962C8B-B14F-4D97-AF65-F5344CB8AC3E}">
        <p14:creationId xmlns:p14="http://schemas.microsoft.com/office/powerpoint/2010/main" val="5367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ext + Image">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FA555A-8EBC-8AC0-D04A-079BACDDFE00}"/>
              </a:ext>
            </a:extLst>
          </p:cNvPr>
          <p:cNvSpPr>
            <a:spLocks noGrp="1"/>
          </p:cNvSpPr>
          <p:nvPr>
            <p:ph type="title" hasCustomPrompt="1"/>
          </p:nvPr>
        </p:nvSpPr>
        <p:spPr>
          <a:xfrm>
            <a:off x="353291" y="365126"/>
            <a:ext cx="11430314" cy="361950"/>
          </a:xfrm>
        </p:spPr>
        <p:txBody>
          <a:bodyPr/>
          <a:lstStyle>
            <a:lvl1pPr>
              <a:defRPr b="0">
                <a:solidFill>
                  <a:srgbClr val="007BB2"/>
                </a:solidFill>
              </a:defRPr>
            </a:lvl1pPr>
          </a:lstStyle>
          <a:p>
            <a:r>
              <a:rPr lang="en-GB" noProof="0"/>
              <a:t>Master Title</a:t>
            </a:r>
          </a:p>
        </p:txBody>
      </p:sp>
      <p:sp>
        <p:nvSpPr>
          <p:cNvPr id="4" name="Textplatzhalter 10">
            <a:extLst>
              <a:ext uri="{FF2B5EF4-FFF2-40B4-BE49-F238E27FC236}">
                <a16:creationId xmlns:a16="http://schemas.microsoft.com/office/drawing/2014/main" id="{D5DA4ED9-C55C-376E-1E36-A3AAA50BB658}"/>
              </a:ext>
            </a:extLst>
          </p:cNvPr>
          <p:cNvSpPr>
            <a:spLocks noGrp="1"/>
          </p:cNvSpPr>
          <p:nvPr>
            <p:ph type="body" sz="quarter" idx="13" hasCustomPrompt="1"/>
          </p:nvPr>
        </p:nvSpPr>
        <p:spPr>
          <a:xfrm>
            <a:off x="354013" y="727075"/>
            <a:ext cx="11430000" cy="361950"/>
          </a:xfrm>
          <a:prstGeom prst="rect">
            <a:avLst/>
          </a:prstGeom>
        </p:spPr>
        <p:txBody>
          <a:bodyPr>
            <a:noAutofit/>
          </a:bodyPr>
          <a:lstStyle>
            <a:lvl1pPr>
              <a:defRPr sz="2400" i="1">
                <a:solidFill>
                  <a:schemeClr val="tx1"/>
                </a:solidFill>
              </a:defRPr>
            </a:lvl1pPr>
            <a:lvl2pPr>
              <a:defRPr sz="2200"/>
            </a:lvl2pPr>
            <a:lvl3pPr>
              <a:defRPr sz="2200"/>
            </a:lvl3pPr>
            <a:lvl4pPr>
              <a:defRPr sz="2200"/>
            </a:lvl4pPr>
            <a:lvl5pPr>
              <a:defRPr sz="2200"/>
            </a:lvl5pPr>
          </a:lstStyle>
          <a:p>
            <a:pPr lvl="0"/>
            <a:r>
              <a:rPr lang="en-GB" noProof="0"/>
              <a:t>Sub-Title</a:t>
            </a:r>
          </a:p>
        </p:txBody>
      </p:sp>
      <p:sp>
        <p:nvSpPr>
          <p:cNvPr id="2" name="Textplatzhalter 5">
            <a:extLst>
              <a:ext uri="{FF2B5EF4-FFF2-40B4-BE49-F238E27FC236}">
                <a16:creationId xmlns:a16="http://schemas.microsoft.com/office/drawing/2014/main" id="{3061358D-8473-22ED-4D1C-D5C8D35C584D}"/>
              </a:ext>
            </a:extLst>
          </p:cNvPr>
          <p:cNvSpPr>
            <a:spLocks noGrp="1"/>
          </p:cNvSpPr>
          <p:nvPr>
            <p:ph type="body" sz="quarter" idx="14"/>
          </p:nvPr>
        </p:nvSpPr>
        <p:spPr>
          <a:xfrm>
            <a:off x="354013" y="1349375"/>
            <a:ext cx="7369560" cy="4670425"/>
          </a:xfrm>
          <a:prstGeom prst="rect">
            <a:avLst/>
          </a:prstGeom>
        </p:spPr>
        <p:txBody>
          <a:bodyPr/>
          <a:lstStyle>
            <a:lvl1pPr>
              <a:defRPr>
                <a:solidFill>
                  <a:schemeClr val="tx1"/>
                </a:solidFill>
              </a:defRPr>
            </a:lvl1pPr>
            <a:lvl2pPr marL="444500" indent="-266700">
              <a:defRPr>
                <a:solidFill>
                  <a:schemeClr val="tx1"/>
                </a:solidFill>
              </a:defRPr>
            </a:lvl2pPr>
            <a:lvl3pPr marL="719138" indent="-274638">
              <a:defRPr>
                <a:solidFill>
                  <a:schemeClr val="tx1"/>
                </a:solidFill>
              </a:defRPr>
            </a:lvl3pPr>
            <a:lvl4pPr marL="985838" indent="-266700">
              <a:defRPr>
                <a:solidFill>
                  <a:schemeClr val="tx1"/>
                </a:solidFill>
              </a:defRPr>
            </a:lvl4pPr>
            <a:lvl5pPr marL="1252538" indent="-266700">
              <a:defRPr>
                <a:solidFill>
                  <a:schemeClr val="tx1"/>
                </a:solidFill>
              </a:defRPr>
            </a:lvl5p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7" name="Bildplatzhalter 6">
            <a:extLst>
              <a:ext uri="{FF2B5EF4-FFF2-40B4-BE49-F238E27FC236}">
                <a16:creationId xmlns:a16="http://schemas.microsoft.com/office/drawing/2014/main" id="{72186941-8E7E-92DF-1B6B-2FC72ED8AA56}"/>
              </a:ext>
            </a:extLst>
          </p:cNvPr>
          <p:cNvSpPr>
            <a:spLocks noGrp="1"/>
          </p:cNvSpPr>
          <p:nvPr>
            <p:ph type="pic" sz="quarter" idx="15" hasCustomPrompt="1"/>
          </p:nvPr>
        </p:nvSpPr>
        <p:spPr>
          <a:xfrm>
            <a:off x="7785100" y="1349375"/>
            <a:ext cx="3998913" cy="4670425"/>
          </a:xfrm>
          <a:prstGeom prst="rect">
            <a:avLst/>
          </a:prstGeom>
        </p:spPr>
        <p:txBody>
          <a:bodyPr/>
          <a:lstStyle>
            <a:lvl1pPr>
              <a:defRPr>
                <a:solidFill>
                  <a:schemeClr val="tx1">
                    <a:lumMod val="65000"/>
                    <a:lumOff val="35000"/>
                  </a:schemeClr>
                </a:solidFill>
              </a:defRPr>
            </a:lvl1pPr>
          </a:lstStyle>
          <a:p>
            <a:r>
              <a:rPr lang="de-DE"/>
              <a:t>Image</a:t>
            </a:r>
          </a:p>
        </p:txBody>
      </p:sp>
    </p:spTree>
    <p:extLst>
      <p:ext uri="{BB962C8B-B14F-4D97-AF65-F5344CB8AC3E}">
        <p14:creationId xmlns:p14="http://schemas.microsoft.com/office/powerpoint/2010/main" val="196083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mp; Text">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BFA555A-8EBC-8AC0-D04A-079BACDDFE00}"/>
              </a:ext>
            </a:extLst>
          </p:cNvPr>
          <p:cNvSpPr>
            <a:spLocks noGrp="1"/>
          </p:cNvSpPr>
          <p:nvPr>
            <p:ph type="title" hasCustomPrompt="1"/>
          </p:nvPr>
        </p:nvSpPr>
        <p:spPr>
          <a:xfrm>
            <a:off x="353291" y="365126"/>
            <a:ext cx="11430314" cy="361950"/>
          </a:xfrm>
        </p:spPr>
        <p:txBody>
          <a:bodyPr/>
          <a:lstStyle>
            <a:lvl1pPr>
              <a:defRPr b="0">
                <a:solidFill>
                  <a:srgbClr val="007BB2"/>
                </a:solidFill>
              </a:defRPr>
            </a:lvl1pPr>
          </a:lstStyle>
          <a:p>
            <a:r>
              <a:rPr lang="en-GB" noProof="0"/>
              <a:t>Master Title</a:t>
            </a:r>
          </a:p>
        </p:txBody>
      </p:sp>
      <p:sp>
        <p:nvSpPr>
          <p:cNvPr id="4" name="Textplatzhalter 10">
            <a:extLst>
              <a:ext uri="{FF2B5EF4-FFF2-40B4-BE49-F238E27FC236}">
                <a16:creationId xmlns:a16="http://schemas.microsoft.com/office/drawing/2014/main" id="{D5DA4ED9-C55C-376E-1E36-A3AAA50BB658}"/>
              </a:ext>
            </a:extLst>
          </p:cNvPr>
          <p:cNvSpPr>
            <a:spLocks noGrp="1"/>
          </p:cNvSpPr>
          <p:nvPr>
            <p:ph type="body" sz="quarter" idx="13" hasCustomPrompt="1"/>
          </p:nvPr>
        </p:nvSpPr>
        <p:spPr>
          <a:xfrm>
            <a:off x="354013" y="727075"/>
            <a:ext cx="11430000" cy="361950"/>
          </a:xfrm>
          <a:prstGeom prst="rect">
            <a:avLst/>
          </a:prstGeom>
        </p:spPr>
        <p:txBody>
          <a:bodyPr>
            <a:noAutofit/>
          </a:bodyPr>
          <a:lstStyle>
            <a:lvl1pPr>
              <a:defRPr sz="2400" i="1">
                <a:solidFill>
                  <a:schemeClr val="tx1"/>
                </a:solidFill>
              </a:defRPr>
            </a:lvl1pPr>
            <a:lvl2pPr>
              <a:defRPr sz="2200"/>
            </a:lvl2pPr>
            <a:lvl3pPr>
              <a:defRPr sz="2200"/>
            </a:lvl3pPr>
            <a:lvl4pPr>
              <a:defRPr sz="2200"/>
            </a:lvl4pPr>
            <a:lvl5pPr>
              <a:defRPr sz="2200"/>
            </a:lvl5pPr>
          </a:lstStyle>
          <a:p>
            <a:pPr lvl="0"/>
            <a:r>
              <a:rPr lang="en-GB" noProof="0"/>
              <a:t>Sub-Title</a:t>
            </a:r>
          </a:p>
        </p:txBody>
      </p:sp>
      <p:sp>
        <p:nvSpPr>
          <p:cNvPr id="2" name="Textplatzhalter 5">
            <a:extLst>
              <a:ext uri="{FF2B5EF4-FFF2-40B4-BE49-F238E27FC236}">
                <a16:creationId xmlns:a16="http://schemas.microsoft.com/office/drawing/2014/main" id="{3061358D-8473-22ED-4D1C-D5C8D35C584D}"/>
              </a:ext>
            </a:extLst>
          </p:cNvPr>
          <p:cNvSpPr>
            <a:spLocks noGrp="1"/>
          </p:cNvSpPr>
          <p:nvPr>
            <p:ph type="body" sz="quarter" idx="14"/>
          </p:nvPr>
        </p:nvSpPr>
        <p:spPr>
          <a:xfrm>
            <a:off x="354013" y="1349375"/>
            <a:ext cx="5656170" cy="4670425"/>
          </a:xfrm>
          <a:prstGeom prst="rect">
            <a:avLst/>
          </a:prstGeom>
        </p:spPr>
        <p:txBody>
          <a:bodyPr/>
          <a:lstStyle>
            <a:lvl1pPr>
              <a:defRPr>
                <a:solidFill>
                  <a:schemeClr val="tx1"/>
                </a:solidFill>
              </a:defRPr>
            </a:lvl1pPr>
            <a:lvl2pPr marL="444500" indent="-266700">
              <a:defRPr>
                <a:solidFill>
                  <a:schemeClr val="tx1"/>
                </a:solidFill>
              </a:defRPr>
            </a:lvl2pPr>
            <a:lvl3pPr marL="719138" indent="-274638">
              <a:defRPr>
                <a:solidFill>
                  <a:schemeClr val="tx1"/>
                </a:solidFill>
              </a:defRPr>
            </a:lvl3pPr>
            <a:lvl4pPr marL="985838" indent="-266700">
              <a:defRPr>
                <a:solidFill>
                  <a:schemeClr val="tx1"/>
                </a:solidFill>
              </a:defRPr>
            </a:lvl4pPr>
            <a:lvl5pPr marL="1252538" indent="-266700">
              <a:defRPr>
                <a:solidFill>
                  <a:schemeClr val="tx1"/>
                </a:solidFill>
              </a:defRPr>
            </a:lvl5p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5" name="Textplatzhalter 5">
            <a:extLst>
              <a:ext uri="{FF2B5EF4-FFF2-40B4-BE49-F238E27FC236}">
                <a16:creationId xmlns:a16="http://schemas.microsoft.com/office/drawing/2014/main" id="{216A6C1F-5B17-621C-F3D5-FD8B5716A7A5}"/>
              </a:ext>
            </a:extLst>
          </p:cNvPr>
          <p:cNvSpPr>
            <a:spLocks noGrp="1"/>
          </p:cNvSpPr>
          <p:nvPr>
            <p:ph type="body" sz="quarter" idx="15"/>
          </p:nvPr>
        </p:nvSpPr>
        <p:spPr>
          <a:xfrm>
            <a:off x="6127435" y="1349374"/>
            <a:ext cx="5656170" cy="4670425"/>
          </a:xfrm>
          <a:prstGeom prst="rect">
            <a:avLst/>
          </a:prstGeom>
        </p:spPr>
        <p:txBody>
          <a:bodyPr/>
          <a:lstStyle>
            <a:lvl1pPr>
              <a:defRPr>
                <a:solidFill>
                  <a:schemeClr val="tx1"/>
                </a:solidFill>
              </a:defRPr>
            </a:lvl1pPr>
            <a:lvl2pPr marL="444500" indent="-266700">
              <a:defRPr>
                <a:solidFill>
                  <a:schemeClr val="tx1"/>
                </a:solidFill>
              </a:defRPr>
            </a:lvl2pPr>
            <a:lvl3pPr marL="719138" indent="-274638">
              <a:defRPr>
                <a:solidFill>
                  <a:schemeClr val="tx1"/>
                </a:solidFill>
              </a:defRPr>
            </a:lvl3pPr>
            <a:lvl4pPr marL="985838" indent="-266700">
              <a:defRPr>
                <a:solidFill>
                  <a:schemeClr val="tx1"/>
                </a:solidFill>
              </a:defRPr>
            </a:lvl4pPr>
            <a:lvl5pPr marL="1252538" indent="-266700">
              <a:defRPr>
                <a:solidFill>
                  <a:schemeClr val="tx1"/>
                </a:solidFill>
              </a:defRPr>
            </a:lvl5p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Tree>
    <p:extLst>
      <p:ext uri="{BB962C8B-B14F-4D97-AF65-F5344CB8AC3E}">
        <p14:creationId xmlns:p14="http://schemas.microsoft.com/office/powerpoint/2010/main" val="3893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F8E84833-11C5-3984-BB2E-EE285ADE5DF1}"/>
              </a:ext>
            </a:extLst>
          </p:cNvPr>
          <p:cNvSpPr>
            <a:spLocks noGrp="1"/>
          </p:cNvSpPr>
          <p:nvPr>
            <p:ph type="subTitle" idx="1" hasCustomPrompt="1"/>
          </p:nvPr>
        </p:nvSpPr>
        <p:spPr>
          <a:xfrm>
            <a:off x="453328" y="3542940"/>
            <a:ext cx="5888591" cy="1822480"/>
          </a:xfrm>
          <a:prstGeom prst="rect">
            <a:avLst/>
          </a:prstGeom>
        </p:spPr>
        <p:txBody>
          <a:bodyPr vert="horz" lIns="91440" tIns="45720" rIns="91440" bIns="45720" rtlCol="0" anchor="b">
            <a:noAutofit/>
          </a:bodyPr>
          <a:lstStyle>
            <a:lvl1pPr>
              <a:defRPr lang="de-DE" sz="1600">
                <a:solidFill>
                  <a:schemeClr val="tx1">
                    <a:lumMod val="65000"/>
                    <a:lumOff val="35000"/>
                  </a:schemeClr>
                </a:solidFill>
                <a:latin typeface="Calibri" panose="020F0502020204030204" pitchFamily="34" charset="0"/>
                <a:ea typeface="+mj-ea"/>
                <a:cs typeface="Calibri" panose="020F0502020204030204" pitchFamily="34" charset="0"/>
              </a:defRPr>
            </a:lvl1pPr>
          </a:lstStyle>
          <a:p>
            <a:pPr lvl="0">
              <a:spcBef>
                <a:spcPct val="0"/>
              </a:spcBef>
              <a:buNone/>
            </a:pPr>
            <a:r>
              <a:rPr lang="en-GB" noProof="0" err="1"/>
              <a:t>Instert</a:t>
            </a:r>
            <a:r>
              <a:rPr lang="en-GB" noProof="0"/>
              <a:t> your contact information </a:t>
            </a:r>
          </a:p>
          <a:p>
            <a:pPr lvl="0">
              <a:spcBef>
                <a:spcPct val="0"/>
              </a:spcBef>
              <a:buNone/>
            </a:pPr>
            <a:endParaRPr lang="en-GB" noProof="0"/>
          </a:p>
          <a:p>
            <a:pPr lvl="0">
              <a:spcBef>
                <a:spcPct val="0"/>
              </a:spcBef>
              <a:buNone/>
            </a:pPr>
            <a:r>
              <a:rPr lang="en-GB" noProof="0"/>
              <a:t>Port of Hamburg Marketing Reg. Assoc. (HHM)</a:t>
            </a:r>
          </a:p>
          <a:p>
            <a:pPr lvl="0">
              <a:spcBef>
                <a:spcPct val="0"/>
              </a:spcBef>
              <a:buNone/>
            </a:pPr>
            <a:r>
              <a:rPr lang="en-GB" noProof="0"/>
              <a:t>Adina Cailliaux</a:t>
            </a:r>
          </a:p>
          <a:p>
            <a:pPr lvl="0">
              <a:spcBef>
                <a:spcPct val="0"/>
              </a:spcBef>
              <a:buNone/>
            </a:pPr>
            <a:r>
              <a:rPr lang="en-GB" noProof="0"/>
              <a:t>cailliaux@hafen-hamburg.de</a:t>
            </a:r>
          </a:p>
          <a:p>
            <a:pPr lvl="0">
              <a:spcBef>
                <a:spcPct val="0"/>
              </a:spcBef>
              <a:buNone/>
            </a:pPr>
            <a:endParaRPr lang="en-GB" noProof="0"/>
          </a:p>
          <a:p>
            <a:pPr lvl="0">
              <a:spcBef>
                <a:spcPct val="0"/>
              </a:spcBef>
              <a:buNone/>
            </a:pPr>
            <a:r>
              <a:rPr lang="en-GB" noProof="0"/>
              <a:t>PLANCO Consulting GmbH</a:t>
            </a:r>
          </a:p>
          <a:p>
            <a:pPr lvl="0">
              <a:spcBef>
                <a:spcPct val="0"/>
              </a:spcBef>
              <a:buNone/>
            </a:pPr>
            <a:r>
              <a:rPr lang="en-GB" noProof="0"/>
              <a:t>Gunnar Platz</a:t>
            </a:r>
          </a:p>
          <a:p>
            <a:pPr lvl="0">
              <a:spcBef>
                <a:spcPct val="0"/>
              </a:spcBef>
              <a:buNone/>
            </a:pPr>
            <a:r>
              <a:rPr lang="en-GB" noProof="0"/>
              <a:t>gp@planco.de</a:t>
            </a:r>
          </a:p>
        </p:txBody>
      </p:sp>
      <p:sp>
        <p:nvSpPr>
          <p:cNvPr id="11" name="Textfeld 10">
            <a:extLst>
              <a:ext uri="{FF2B5EF4-FFF2-40B4-BE49-F238E27FC236}">
                <a16:creationId xmlns:a16="http://schemas.microsoft.com/office/drawing/2014/main" id="{4DDE138C-B15C-B1A4-D99B-31DB493A92DC}"/>
              </a:ext>
            </a:extLst>
          </p:cNvPr>
          <p:cNvSpPr txBox="1"/>
          <p:nvPr userDrawn="1"/>
        </p:nvSpPr>
        <p:spPr>
          <a:xfrm>
            <a:off x="453328" y="2055207"/>
            <a:ext cx="6162626" cy="1231106"/>
          </a:xfrm>
          <a:prstGeom prst="rect">
            <a:avLst/>
          </a:prstGeom>
          <a:noFill/>
        </p:spPr>
        <p:txBody>
          <a:bodyPr wrap="square" rtlCol="0">
            <a:spAutoFit/>
          </a:bodyPr>
          <a:lstStyle/>
          <a:p>
            <a:r>
              <a:rPr kumimoji="0" lang="en-GB" sz="3000" b="1" i="0" u="none" strike="noStrike" kern="1200" cap="none" spc="0" normalizeH="0" baseline="0" noProof="0">
                <a:ln>
                  <a:noFill/>
                </a:ln>
                <a:solidFill>
                  <a:srgbClr val="007BB2"/>
                </a:solidFill>
                <a:effectLst/>
                <a:uLnTx/>
                <a:uFillTx/>
                <a:latin typeface="Calibri" panose="020F0502020204030204"/>
                <a:ea typeface="+mj-ea"/>
                <a:cs typeface="+mj-cs"/>
              </a:rPr>
              <a:t>Circular Ports</a:t>
            </a:r>
            <a:br>
              <a:rPr lang="de-DE">
                <a:solidFill>
                  <a:srgbClr val="007BB2"/>
                </a:solidFill>
              </a:rPr>
            </a:b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A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cooperation</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project</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to</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implement</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circular</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economy</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strategies</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in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port</a:t>
            </a:r>
            <a:r>
              <a:rPr kumimoji="0" lang="de-DE" sz="2200" b="0" i="0" u="none" strike="noStrike" kern="1200" cap="none" spc="0" normalizeH="0" baseline="0">
                <a:ln>
                  <a:noFill/>
                </a:ln>
                <a:solidFill>
                  <a:srgbClr val="007BB2"/>
                </a:solidFill>
                <a:effectLst/>
                <a:uLnTx/>
                <a:uFillTx/>
                <a:latin typeface="Calibri" panose="020F0502020204030204"/>
                <a:ea typeface="+mj-ea"/>
                <a:cs typeface="+mj-cs"/>
              </a:rPr>
              <a:t> </a:t>
            </a:r>
            <a:r>
              <a:rPr kumimoji="0" lang="de-DE" sz="2200" b="0" i="0" u="none" strike="noStrike" kern="1200" cap="none" spc="0" normalizeH="0" baseline="0" err="1">
                <a:ln>
                  <a:noFill/>
                </a:ln>
                <a:solidFill>
                  <a:srgbClr val="007BB2"/>
                </a:solidFill>
                <a:effectLst/>
                <a:uLnTx/>
                <a:uFillTx/>
                <a:latin typeface="Calibri" panose="020F0502020204030204"/>
                <a:ea typeface="+mj-ea"/>
                <a:cs typeface="+mj-cs"/>
              </a:rPr>
              <a:t>environments</a:t>
            </a:r>
            <a:endParaRPr lang="de-DE" sz="2200">
              <a:solidFill>
                <a:srgbClr val="007BB2"/>
              </a:solidFill>
            </a:endParaRPr>
          </a:p>
        </p:txBody>
      </p:sp>
      <p:sp>
        <p:nvSpPr>
          <p:cNvPr id="2" name="Textfeld 1">
            <a:extLst>
              <a:ext uri="{FF2B5EF4-FFF2-40B4-BE49-F238E27FC236}">
                <a16:creationId xmlns:a16="http://schemas.microsoft.com/office/drawing/2014/main" id="{6EE42C48-CEEB-D776-051B-B21F449C6F71}"/>
              </a:ext>
            </a:extLst>
          </p:cNvPr>
          <p:cNvSpPr txBox="1"/>
          <p:nvPr userDrawn="1"/>
        </p:nvSpPr>
        <p:spPr>
          <a:xfrm>
            <a:off x="453328" y="752140"/>
            <a:ext cx="6977282" cy="707886"/>
          </a:xfrm>
          <a:prstGeom prst="rect">
            <a:avLst/>
          </a:prstGeom>
          <a:noFill/>
        </p:spPr>
        <p:txBody>
          <a:bodyPr wrap="square" rtlCol="0">
            <a:spAutoFit/>
          </a:bodyPr>
          <a:lstStyle>
            <a:defPPr>
              <a:defRPr lang="de-DE"/>
            </a:defPPr>
            <a:lvl1pPr>
              <a:defRPr kumimoji="0" sz="3000" b="1" i="0" u="none" strike="noStrike" cap="none" spc="0" normalizeH="0" baseline="0">
                <a:ln>
                  <a:noFill/>
                </a:ln>
                <a:solidFill>
                  <a:srgbClr val="009FE3"/>
                </a:solidFill>
                <a:effectLst/>
                <a:uLnTx/>
                <a:uFillTx/>
                <a:latin typeface="Calibri" panose="020F0502020204030204"/>
                <a:ea typeface="+mj-ea"/>
                <a:cs typeface="+mj-cs"/>
              </a:defRPr>
            </a:lvl1pPr>
          </a:lstStyle>
          <a:p>
            <a:pPr lvl="0"/>
            <a:r>
              <a:rPr lang="en-GB" sz="4000" noProof="0">
                <a:solidFill>
                  <a:srgbClr val="007BB2"/>
                </a:solidFill>
              </a:rPr>
              <a:t>Thank you for your attention</a:t>
            </a:r>
            <a:endParaRPr lang="en-GB" sz="4000" noProof="0">
              <a:solidFill>
                <a:srgbClr val="007BB2"/>
              </a:solidFill>
              <a:sym typeface="Wingdings" panose="05000000000000000000" pitchFamily="2" charset="2"/>
            </a:endParaRPr>
          </a:p>
        </p:txBody>
      </p:sp>
    </p:spTree>
    <p:extLst>
      <p:ext uri="{BB962C8B-B14F-4D97-AF65-F5344CB8AC3E}">
        <p14:creationId xmlns:p14="http://schemas.microsoft.com/office/powerpoint/2010/main" val="253493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B26D612-7AB9-4229-815F-B6CB5F3AA9C4}"/>
              </a:ext>
            </a:extLst>
          </p:cNvPr>
          <p:cNvSpPr>
            <a:spLocks noGrp="1"/>
          </p:cNvSpPr>
          <p:nvPr>
            <p:ph type="sldNum" sz="quarter" idx="4"/>
          </p:nvPr>
        </p:nvSpPr>
        <p:spPr>
          <a:xfrm>
            <a:off x="10941419" y="6511693"/>
            <a:ext cx="955766" cy="139691"/>
          </a:xfrm>
          <a:prstGeom prst="rect">
            <a:avLst/>
          </a:prstGeom>
        </p:spPr>
        <p:txBody>
          <a:bodyPr anchor="ctr"/>
          <a:lstStyle>
            <a:lvl1pPr algn="r">
              <a:lnSpc>
                <a:spcPct val="90000"/>
              </a:lnSpc>
              <a:defRPr sz="800"/>
            </a:lvl1pPr>
          </a:lstStyle>
          <a:p>
            <a:fld id="{23CAE392-70B0-4C25-BC08-42E25B337035}" type="slidenum">
              <a:rPr lang="x-none" smtClean="0"/>
              <a:pPr/>
              <a:t>‹nr.›</a:t>
            </a:fld>
            <a:endParaRPr lang="x-none"/>
          </a:p>
        </p:txBody>
      </p:sp>
      <p:sp>
        <p:nvSpPr>
          <p:cNvPr id="10" name="Date Placeholder 2">
            <a:extLst>
              <a:ext uri="{FF2B5EF4-FFF2-40B4-BE49-F238E27FC236}">
                <a16:creationId xmlns:a16="http://schemas.microsoft.com/office/drawing/2014/main" id="{A7512FB0-9962-4D34-BA13-AA55373CB7FC}"/>
              </a:ext>
            </a:extLst>
          </p:cNvPr>
          <p:cNvSpPr>
            <a:spLocks noGrp="1"/>
          </p:cNvSpPr>
          <p:nvPr>
            <p:ph type="dt" sz="half" idx="2"/>
          </p:nvPr>
        </p:nvSpPr>
        <p:spPr>
          <a:xfrm>
            <a:off x="9946464" y="6352940"/>
            <a:ext cx="1950721" cy="139691"/>
          </a:xfrm>
          <a:prstGeom prst="rect">
            <a:avLst/>
          </a:prstGeom>
        </p:spPr>
        <p:txBody>
          <a:bodyPr anchor="ctr"/>
          <a:lstStyle>
            <a:lvl1pPr algn="r">
              <a:defRPr sz="800">
                <a:solidFill>
                  <a:schemeClr val="tx1"/>
                </a:solidFill>
                <a:latin typeface="+mn-lt"/>
                <a:cs typeface="Segoe UI" panose="020B0502040204020203" pitchFamily="34" charset="0"/>
              </a:defRPr>
            </a:lvl1pPr>
          </a:lstStyle>
          <a:p>
            <a:fld id="{BDA9CEAD-4AF0-44C1-8A1B-E3CB6A7A0775}" type="datetime1">
              <a:rPr lang="de-DE" smtClean="0"/>
              <a:t>13.10.2025</a:t>
            </a:fld>
            <a:endParaRPr lang="x-none"/>
          </a:p>
        </p:txBody>
      </p:sp>
      <p:sp>
        <p:nvSpPr>
          <p:cNvPr id="11" name="Title 1">
            <a:extLst>
              <a:ext uri="{FF2B5EF4-FFF2-40B4-BE49-F238E27FC236}">
                <a16:creationId xmlns:a16="http://schemas.microsoft.com/office/drawing/2014/main" id="{03861188-409A-4C57-93F8-C53FAE33E251}"/>
              </a:ext>
            </a:extLst>
          </p:cNvPr>
          <p:cNvSpPr>
            <a:spLocks noGrp="1"/>
          </p:cNvSpPr>
          <p:nvPr>
            <p:ph type="title"/>
          </p:nvPr>
        </p:nvSpPr>
        <p:spPr>
          <a:xfrm>
            <a:off x="382179" y="398570"/>
            <a:ext cx="11515006" cy="434923"/>
          </a:xfrm>
          <a:prstGeom prst="rect">
            <a:avLst/>
          </a:prstGeom>
        </p:spPr>
        <p:txBody>
          <a:bodyPr lIns="0"/>
          <a:lstStyle>
            <a:lvl1pPr>
              <a:defRPr>
                <a:solidFill>
                  <a:srgbClr val="007BB2"/>
                </a:solidFill>
              </a:defRPr>
            </a:lvl1pPr>
          </a:lstStyle>
          <a:p>
            <a:r>
              <a:rPr lang="en-US" noProof="0"/>
              <a:t>Click to edit Master title style</a:t>
            </a:r>
            <a:endParaRPr lang="en-GB" noProof="0"/>
          </a:p>
        </p:txBody>
      </p:sp>
      <p:sp>
        <p:nvSpPr>
          <p:cNvPr id="13" name="Footer Placeholder 13">
            <a:extLst>
              <a:ext uri="{FF2B5EF4-FFF2-40B4-BE49-F238E27FC236}">
                <a16:creationId xmlns:a16="http://schemas.microsoft.com/office/drawing/2014/main" id="{CBD99F1E-12DF-4002-84AB-CE6C59D3A532}"/>
              </a:ext>
            </a:extLst>
          </p:cNvPr>
          <p:cNvSpPr>
            <a:spLocks noGrp="1"/>
          </p:cNvSpPr>
          <p:nvPr>
            <p:ph type="ftr" sz="quarter" idx="3"/>
          </p:nvPr>
        </p:nvSpPr>
        <p:spPr>
          <a:xfrm>
            <a:off x="1565885" y="6352940"/>
            <a:ext cx="5269024" cy="184422"/>
          </a:xfrm>
          <a:prstGeom prst="rect">
            <a:avLst/>
          </a:prstGeom>
        </p:spPr>
        <p:txBody>
          <a:bodyPr vert="horz" lIns="91440" tIns="45720" rIns="91440" bIns="45720" rtlCol="0" anchor="ctr"/>
          <a:lstStyle>
            <a:lvl1pPr algn="ctr">
              <a:defRPr sz="800">
                <a:solidFill>
                  <a:schemeClr val="tx1"/>
                </a:solidFill>
              </a:defRPr>
            </a:lvl1pPr>
          </a:lstStyle>
          <a:p>
            <a:pPr algn="l"/>
            <a:r>
              <a:rPr lang="en-US"/>
              <a:t>Presentation Title</a:t>
            </a:r>
            <a:endParaRPr lang="x-none"/>
          </a:p>
        </p:txBody>
      </p:sp>
      <p:sp>
        <p:nvSpPr>
          <p:cNvPr id="15" name="Textplatzhalter 8">
            <a:extLst>
              <a:ext uri="{FF2B5EF4-FFF2-40B4-BE49-F238E27FC236}">
                <a16:creationId xmlns:a16="http://schemas.microsoft.com/office/drawing/2014/main" id="{84A300BF-442E-4F05-871A-8F3FE47FABDF}"/>
              </a:ext>
            </a:extLst>
          </p:cNvPr>
          <p:cNvSpPr>
            <a:spLocks noGrp="1"/>
          </p:cNvSpPr>
          <p:nvPr>
            <p:ph type="body" sz="quarter" idx="13"/>
          </p:nvPr>
        </p:nvSpPr>
        <p:spPr bwMode="gray">
          <a:xfrm>
            <a:off x="379683" y="847119"/>
            <a:ext cx="11519998" cy="288000"/>
          </a:xfrm>
        </p:spPr>
        <p:txBody>
          <a:bodyPr lIns="0">
            <a:noAutofit/>
          </a:bodyPr>
          <a:lstStyle>
            <a:lvl1pPr marL="0" indent="0">
              <a:buFontTx/>
              <a:buNone/>
              <a:defRPr sz="1800" b="0">
                <a:solidFill>
                  <a:schemeClr val="tx1"/>
                </a:solidFill>
              </a:defRPr>
            </a:lvl1pPr>
            <a:lvl2pPr marL="0" indent="0">
              <a:buFontTx/>
              <a:buNone/>
              <a:defRPr sz="1800">
                <a:solidFill>
                  <a:schemeClr val="bg1">
                    <a:lumMod val="75000"/>
                  </a:schemeClr>
                </a:solidFill>
              </a:defRPr>
            </a:lvl2pPr>
            <a:lvl3pPr marL="0" indent="0">
              <a:buFontTx/>
              <a:buNone/>
              <a:defRPr sz="1800">
                <a:solidFill>
                  <a:schemeClr val="bg1">
                    <a:lumMod val="75000"/>
                  </a:schemeClr>
                </a:solidFill>
              </a:defRPr>
            </a:lvl3pPr>
            <a:lvl4pPr marL="0" indent="0">
              <a:buFontTx/>
              <a:buNone/>
              <a:defRPr sz="1800">
                <a:solidFill>
                  <a:schemeClr val="bg1">
                    <a:lumMod val="75000"/>
                  </a:schemeClr>
                </a:solidFill>
              </a:defRPr>
            </a:lvl4pPr>
            <a:lvl5pPr marL="0" indent="0">
              <a:buFontTx/>
              <a:buNone/>
              <a:defRPr sz="1800">
                <a:solidFill>
                  <a:schemeClr val="bg1">
                    <a:lumMod val="75000"/>
                  </a:schemeClr>
                </a:solidFill>
              </a:defRPr>
            </a:lvl5pPr>
          </a:lstStyle>
          <a:p>
            <a:pPr lvl="0"/>
            <a:r>
              <a:rPr lang="en-US" noProof="0"/>
              <a:t>Click to edit Master text styles</a:t>
            </a:r>
          </a:p>
        </p:txBody>
      </p:sp>
    </p:spTree>
    <p:extLst>
      <p:ext uri="{BB962C8B-B14F-4D97-AF65-F5344CB8AC3E}">
        <p14:creationId xmlns:p14="http://schemas.microsoft.com/office/powerpoint/2010/main" val="4235075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06AE819-122E-14D1-40EE-B3EC6A5A2ACA}"/>
              </a:ext>
            </a:extLst>
          </p:cNvPr>
          <p:cNvSpPr>
            <a:spLocks noGrp="1"/>
          </p:cNvSpPr>
          <p:nvPr>
            <p:ph type="title"/>
          </p:nvPr>
        </p:nvSpPr>
        <p:spPr>
          <a:xfrm>
            <a:off x="353291" y="365126"/>
            <a:ext cx="11430314" cy="361950"/>
          </a:xfrm>
          <a:prstGeom prst="rect">
            <a:avLst/>
          </a:prstGeom>
        </p:spPr>
        <p:txBody>
          <a:bodyPr vert="horz" lIns="91440" tIns="45720" rIns="91440" bIns="45720" rtlCol="0" anchor="ctr">
            <a:noAutofit/>
          </a:bodyPr>
          <a:lstStyle/>
          <a:p>
            <a:r>
              <a:rPr lang="en-GB" noProof="0"/>
              <a:t>Master Title</a:t>
            </a:r>
          </a:p>
        </p:txBody>
      </p:sp>
      <p:pic>
        <p:nvPicPr>
          <p:cNvPr id="7" name="Grafik 6">
            <a:extLst>
              <a:ext uri="{FF2B5EF4-FFF2-40B4-BE49-F238E27FC236}">
                <a16:creationId xmlns:a16="http://schemas.microsoft.com/office/drawing/2014/main" id="{0FED7045-6293-0605-A32A-ED9E9C502FFB}"/>
              </a:ext>
            </a:extLst>
          </p:cNvPr>
          <p:cNvPicPr>
            <a:picLocks noChangeAspect="1"/>
          </p:cNvPicPr>
          <p:nvPr userDrawn="1"/>
        </p:nvPicPr>
        <p:blipFill>
          <a:blip r:embed="rId11"/>
          <a:stretch>
            <a:fillRect/>
          </a:stretch>
        </p:blipFill>
        <p:spPr>
          <a:xfrm>
            <a:off x="11159805" y="6217694"/>
            <a:ext cx="755033" cy="465871"/>
          </a:xfrm>
          <a:prstGeom prst="rect">
            <a:avLst/>
          </a:prstGeom>
        </p:spPr>
      </p:pic>
      <p:pic>
        <p:nvPicPr>
          <p:cNvPr id="6" name="Grafik 5" descr="Ein Bild, das Text, Schrift, Screenshot, Reihe enthält.&#10;&#10;KI-generierte Inhalte können fehlerhaft sein.">
            <a:extLst>
              <a:ext uri="{FF2B5EF4-FFF2-40B4-BE49-F238E27FC236}">
                <a16:creationId xmlns:a16="http://schemas.microsoft.com/office/drawing/2014/main" id="{B0387D4A-08E8-1968-5719-BBC3AAB249C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485174" y="0"/>
            <a:ext cx="5706826" cy="857294"/>
          </a:xfrm>
          <a:prstGeom prst="rect">
            <a:avLst/>
          </a:prstGeom>
        </p:spPr>
      </p:pic>
    </p:spTree>
    <p:extLst>
      <p:ext uri="{BB962C8B-B14F-4D97-AF65-F5344CB8AC3E}">
        <p14:creationId xmlns:p14="http://schemas.microsoft.com/office/powerpoint/2010/main" val="125721048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6" r:id="rId3"/>
    <p:sldLayoutId id="2147483657" r:id="rId4"/>
    <p:sldLayoutId id="2147483660" r:id="rId5"/>
    <p:sldLayoutId id="2147483658" r:id="rId6"/>
    <p:sldLayoutId id="2147483659" r:id="rId7"/>
    <p:sldLayoutId id="2147483663" r:id="rId8"/>
    <p:sldLayoutId id="2147483665" r:id="rId9"/>
  </p:sldLayoutIdLst>
  <p:txStyles>
    <p:titleStyle>
      <a:lvl1pPr algn="l" defTabSz="914400" rtl="0" eaLnBrk="1" latinLnBrk="0" hangingPunct="1">
        <a:lnSpc>
          <a:spcPct val="90000"/>
        </a:lnSpc>
        <a:spcBef>
          <a:spcPct val="0"/>
        </a:spcBef>
        <a:buNone/>
        <a:defRPr sz="2600" kern="1200">
          <a:solidFill>
            <a:schemeClr val="accent1">
              <a:lumMod val="60000"/>
              <a:lumOff val="40000"/>
            </a:schemeClr>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Courier New" panose="02070309020205020404" pitchFamily="49" charset="0"/>
        <a:buNone/>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a:extLst>
              <a:ext uri="{FF2B5EF4-FFF2-40B4-BE49-F238E27FC236}">
                <a16:creationId xmlns:a16="http://schemas.microsoft.com/office/drawing/2014/main" id="{9683BE21-CE35-ED2B-910E-D781A57B316E}"/>
              </a:ext>
            </a:extLst>
          </p:cNvPr>
          <p:cNvSpPr>
            <a:spLocks noGrp="1"/>
          </p:cNvSpPr>
          <p:nvPr>
            <p:ph type="subTitle" idx="4294967295"/>
          </p:nvPr>
        </p:nvSpPr>
        <p:spPr>
          <a:xfrm>
            <a:off x="435524" y="4159250"/>
            <a:ext cx="5889625" cy="1822450"/>
          </a:xfrm>
          <a:prstGeom prst="rect">
            <a:avLst/>
          </a:prstGeom>
        </p:spPr>
        <p:txBody>
          <a:bodyPr/>
          <a:lstStyle/>
          <a:p>
            <a:pPr>
              <a:spcBef>
                <a:spcPts val="0"/>
              </a:spcBef>
            </a:pPr>
            <a:endParaRPr lang="en-GB" sz="1800" b="1" noProof="0" dirty="0"/>
          </a:p>
          <a:p>
            <a:pPr>
              <a:spcBef>
                <a:spcPts val="0"/>
              </a:spcBef>
            </a:pPr>
            <a:endParaRPr lang="en-GB" sz="1800" b="1" noProof="0" dirty="0"/>
          </a:p>
          <a:p>
            <a:pPr>
              <a:spcBef>
                <a:spcPts val="0"/>
              </a:spcBef>
            </a:pPr>
            <a:r>
              <a:rPr lang="en-GB" sz="1800" b="1" noProof="0" dirty="0"/>
              <a:t>Port of Aalborg</a:t>
            </a:r>
          </a:p>
          <a:p>
            <a:pPr>
              <a:spcBef>
                <a:spcPts val="0"/>
              </a:spcBef>
            </a:pPr>
            <a:r>
              <a:rPr lang="en-GB" sz="1800" noProof="0" dirty="0"/>
              <a:t>Louise Krog Mouritsen| lkm@portofaalborg.com</a:t>
            </a:r>
            <a:br>
              <a:rPr lang="en-GB" sz="1800" noProof="0" dirty="0"/>
            </a:br>
            <a:endParaRPr lang="en-GB" sz="1800" noProof="0" dirty="0"/>
          </a:p>
        </p:txBody>
      </p:sp>
      <p:sp>
        <p:nvSpPr>
          <p:cNvPr id="2" name="Textfeld 1">
            <a:extLst>
              <a:ext uri="{FF2B5EF4-FFF2-40B4-BE49-F238E27FC236}">
                <a16:creationId xmlns:a16="http://schemas.microsoft.com/office/drawing/2014/main" id="{28031AE8-F0FB-1106-ED36-02223157C654}"/>
              </a:ext>
            </a:extLst>
          </p:cNvPr>
          <p:cNvSpPr txBox="1"/>
          <p:nvPr/>
        </p:nvSpPr>
        <p:spPr>
          <a:xfrm>
            <a:off x="435524" y="3322160"/>
            <a:ext cx="3872753" cy="861774"/>
          </a:xfrm>
          <a:prstGeom prst="rect">
            <a:avLst/>
          </a:prstGeom>
          <a:noFill/>
        </p:spPr>
        <p:txBody>
          <a:bodyPr wrap="square" rtlCol="0">
            <a:spAutoFit/>
          </a:bodyPr>
          <a:lstStyle/>
          <a:p>
            <a:r>
              <a:rPr lang="en-GB" sz="1600" b="1" dirty="0">
                <a:latin typeface="+mj-lt"/>
              </a:rPr>
              <a:t>Aalborg University – Environmental Management and Sustainability Science</a:t>
            </a:r>
            <a:endParaRPr lang="en-GB" sz="1600" b="1" noProof="0" dirty="0">
              <a:latin typeface="+mj-lt"/>
            </a:endParaRPr>
          </a:p>
          <a:p>
            <a:r>
              <a:rPr lang="en-GB" sz="1600" dirty="0">
                <a:latin typeface="+mj-lt"/>
              </a:rPr>
              <a:t>17</a:t>
            </a:r>
            <a:r>
              <a:rPr lang="en-GB" sz="1600" baseline="30000" dirty="0">
                <a:latin typeface="+mj-lt"/>
              </a:rPr>
              <a:t>th</a:t>
            </a:r>
            <a:r>
              <a:rPr lang="en-GB" sz="1600" dirty="0">
                <a:latin typeface="+mj-lt"/>
              </a:rPr>
              <a:t> September</a:t>
            </a:r>
            <a:r>
              <a:rPr lang="en-GB" sz="1600" noProof="0" dirty="0">
                <a:latin typeface="+mj-lt"/>
              </a:rPr>
              <a:t> 2025, Aalborg</a:t>
            </a:r>
          </a:p>
        </p:txBody>
      </p:sp>
      <p:sp>
        <p:nvSpPr>
          <p:cNvPr id="3" name="Rektangel 2">
            <a:extLst>
              <a:ext uri="{FF2B5EF4-FFF2-40B4-BE49-F238E27FC236}">
                <a16:creationId xmlns:a16="http://schemas.microsoft.com/office/drawing/2014/main" id="{9BEF3905-64FA-D631-78B2-143E5B9DEA57}"/>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13413BA3-38DA-66AD-918C-7EAFFC25DF22}"/>
              </a:ext>
            </a:extLst>
          </p:cNvPr>
          <p:cNvPicPr>
            <a:picLocks noChangeAspect="1"/>
          </p:cNvPicPr>
          <p:nvPr/>
        </p:nvPicPr>
        <p:blipFill>
          <a:blip r:embed="rId3"/>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309186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E24C4-2A08-9E5E-D39D-B195227ED0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AC00CB-4067-9AF1-A043-D732DFAF45FA}"/>
              </a:ext>
            </a:extLst>
          </p:cNvPr>
          <p:cNvSpPr>
            <a:spLocks noGrp="1"/>
          </p:cNvSpPr>
          <p:nvPr>
            <p:ph type="title"/>
          </p:nvPr>
        </p:nvSpPr>
        <p:spPr>
          <a:xfrm>
            <a:off x="353699" y="789305"/>
            <a:ext cx="11430314" cy="361950"/>
          </a:xfrm>
        </p:spPr>
        <p:txBody>
          <a:bodyPr/>
          <a:lstStyle/>
          <a:p>
            <a:r>
              <a:rPr lang="en-GB" dirty="0"/>
              <a:t>Test of Regulative Sandbox in Pilots</a:t>
            </a:r>
            <a:br>
              <a:rPr lang="en-GB" dirty="0"/>
            </a:br>
            <a:endParaRPr lang="en-GB" noProof="0" dirty="0"/>
          </a:p>
        </p:txBody>
      </p:sp>
      <p:sp>
        <p:nvSpPr>
          <p:cNvPr id="9" name="Rectangle 1">
            <a:extLst>
              <a:ext uri="{FF2B5EF4-FFF2-40B4-BE49-F238E27FC236}">
                <a16:creationId xmlns:a16="http://schemas.microsoft.com/office/drawing/2014/main" id="{A0C88EFB-80A2-2B82-17E2-D0CEA015E0B5}"/>
              </a:ext>
            </a:extLst>
          </p:cNvPr>
          <p:cNvSpPr>
            <a:spLocks noChangeArrowheads="1"/>
          </p:cNvSpPr>
          <p:nvPr/>
        </p:nvSpPr>
        <p:spPr bwMode="auto">
          <a:xfrm>
            <a:off x="-4743094" y="1390650"/>
            <a:ext cx="2895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noProof="0"/>
          </a:p>
        </p:txBody>
      </p:sp>
      <p:sp>
        <p:nvSpPr>
          <p:cNvPr id="3" name="Rektangel 2">
            <a:extLst>
              <a:ext uri="{FF2B5EF4-FFF2-40B4-BE49-F238E27FC236}">
                <a16:creationId xmlns:a16="http://schemas.microsoft.com/office/drawing/2014/main" id="{00682784-C5D6-6117-A26B-EB9DE00248AD}"/>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A9E75DA2-1745-4D03-7441-B3D94E94EAB3}"/>
              </a:ext>
            </a:extLst>
          </p:cNvPr>
          <p:cNvPicPr>
            <a:picLocks noChangeAspect="1"/>
          </p:cNvPicPr>
          <p:nvPr/>
        </p:nvPicPr>
        <p:blipFill>
          <a:blip r:embed="rId3"/>
          <a:stretch>
            <a:fillRect/>
          </a:stretch>
        </p:blipFill>
        <p:spPr>
          <a:xfrm>
            <a:off x="11000233" y="6301167"/>
            <a:ext cx="722376" cy="260056"/>
          </a:xfrm>
          <a:prstGeom prst="rect">
            <a:avLst/>
          </a:prstGeom>
        </p:spPr>
      </p:pic>
      <p:sp>
        <p:nvSpPr>
          <p:cNvPr id="6" name="Tekstfelt 5">
            <a:extLst>
              <a:ext uri="{FF2B5EF4-FFF2-40B4-BE49-F238E27FC236}">
                <a16:creationId xmlns:a16="http://schemas.microsoft.com/office/drawing/2014/main" id="{B80E4FE1-082E-3A71-8A76-84B09A4D85E0}"/>
              </a:ext>
            </a:extLst>
          </p:cNvPr>
          <p:cNvSpPr txBox="1"/>
          <p:nvPr/>
        </p:nvSpPr>
        <p:spPr>
          <a:xfrm>
            <a:off x="589369" y="1619250"/>
            <a:ext cx="7084049" cy="2862322"/>
          </a:xfrm>
          <a:prstGeom prst="rect">
            <a:avLst/>
          </a:prstGeom>
          <a:noFill/>
        </p:spPr>
        <p:txBody>
          <a:bodyPr wrap="square" rtlCol="0">
            <a:spAutoFit/>
          </a:bodyPr>
          <a:lstStyle/>
          <a:p>
            <a:r>
              <a:rPr lang="en-GB" b="1" noProof="0" dirty="0"/>
              <a:t>Six different pilots</a:t>
            </a:r>
          </a:p>
          <a:p>
            <a:pPr marL="285750" indent="-285750">
              <a:buFont typeface="Arial" panose="020B0604020202020204" pitchFamily="34" charset="0"/>
              <a:buChar char="•"/>
            </a:pPr>
            <a:r>
              <a:rPr lang="en-GB" noProof="0" dirty="0"/>
              <a:t>Aalborg: 	Construction and building materials</a:t>
            </a:r>
          </a:p>
          <a:p>
            <a:pPr marL="285750" indent="-285750">
              <a:buFont typeface="Arial" panose="020B0604020202020204" pitchFamily="34" charset="0"/>
              <a:buChar char="•"/>
            </a:pPr>
            <a:r>
              <a:rPr lang="en-GB" dirty="0"/>
              <a:t>Hamburg: 	Battery recycling and metal scrap</a:t>
            </a:r>
          </a:p>
          <a:p>
            <a:pPr marL="285750" indent="-285750">
              <a:buFont typeface="Arial" panose="020B0604020202020204" pitchFamily="34" charset="0"/>
              <a:buChar char="•"/>
            </a:pPr>
            <a:r>
              <a:rPr lang="en-GB" noProof="0" dirty="0" err="1"/>
              <a:t>Lappeenrata</a:t>
            </a:r>
            <a:r>
              <a:rPr lang="en-GB" noProof="0" dirty="0"/>
              <a:t>: 	Building materials</a:t>
            </a:r>
          </a:p>
          <a:p>
            <a:pPr marL="285750" indent="-285750">
              <a:buFont typeface="Arial" panose="020B0604020202020204" pitchFamily="34" charset="0"/>
              <a:buChar char="•"/>
            </a:pPr>
            <a:r>
              <a:rPr lang="en-GB" dirty="0"/>
              <a:t>Tallinn: 	Ship waste and utilisation</a:t>
            </a:r>
          </a:p>
          <a:p>
            <a:pPr marL="285750" indent="-285750">
              <a:buFont typeface="Arial" panose="020B0604020202020204" pitchFamily="34" charset="0"/>
              <a:buChar char="•"/>
            </a:pPr>
            <a:r>
              <a:rPr lang="en-GB" noProof="0" dirty="0"/>
              <a:t>Nor</a:t>
            </a:r>
            <a:r>
              <a:rPr lang="en-GB" dirty="0" err="1"/>
              <a:t>köpping</a:t>
            </a:r>
            <a:r>
              <a:rPr lang="en-GB" dirty="0"/>
              <a:t>: 	New waste streams for recycling</a:t>
            </a:r>
            <a:endParaRPr lang="en-GB" noProof="0" dirty="0"/>
          </a:p>
          <a:p>
            <a:pPr marL="285750" indent="-285750">
              <a:buFont typeface="Arial" panose="020B0604020202020204" pitchFamily="34" charset="0"/>
              <a:buChar char="•"/>
            </a:pPr>
            <a:r>
              <a:rPr lang="nb-NO" dirty="0"/>
              <a:t>Gdansk: 	Rubber/</a:t>
            </a:r>
            <a:r>
              <a:rPr lang="en-GB" noProof="0" dirty="0"/>
              <a:t>film recycling</a:t>
            </a:r>
          </a:p>
          <a:p>
            <a:pPr marL="285750" indent="-285750">
              <a:buFont typeface="Arial" panose="020B0604020202020204" pitchFamily="34" charset="0"/>
              <a:buChar char="•"/>
            </a:pPr>
            <a:endParaRPr lang="en-GB" noProof="0" dirty="0"/>
          </a:p>
          <a:p>
            <a:r>
              <a:rPr lang="en-GB" noProof="0" dirty="0"/>
              <a:t>Each pilot are tested in a local developed regulatory sandbox for circular initiatives, designed within the local regulative set-up. </a:t>
            </a:r>
          </a:p>
        </p:txBody>
      </p:sp>
    </p:spTree>
    <p:extLst>
      <p:ext uri="{BB962C8B-B14F-4D97-AF65-F5344CB8AC3E}">
        <p14:creationId xmlns:p14="http://schemas.microsoft.com/office/powerpoint/2010/main" val="94672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6347-05F7-CB15-8524-8772E0E44C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1DE4C4-D0F3-5ABE-2B44-0303675D2DCE}"/>
              </a:ext>
            </a:extLst>
          </p:cNvPr>
          <p:cNvSpPr>
            <a:spLocks noGrp="1"/>
          </p:cNvSpPr>
          <p:nvPr>
            <p:ph type="title"/>
          </p:nvPr>
        </p:nvSpPr>
        <p:spPr>
          <a:xfrm>
            <a:off x="353699" y="789305"/>
            <a:ext cx="11430314" cy="361950"/>
          </a:xfrm>
        </p:spPr>
        <p:txBody>
          <a:bodyPr/>
          <a:lstStyle/>
          <a:p>
            <a:r>
              <a:rPr lang="en-GB" noProof="0" dirty="0"/>
              <a:t>Pilot</a:t>
            </a:r>
            <a:r>
              <a:rPr lang="en-GB" dirty="0"/>
              <a:t>: Construction and Building Materials</a:t>
            </a:r>
            <a:br>
              <a:rPr lang="en-GB" noProof="0" dirty="0"/>
            </a:br>
            <a:endParaRPr lang="en-GB" noProof="0" dirty="0"/>
          </a:p>
        </p:txBody>
      </p:sp>
      <p:sp>
        <p:nvSpPr>
          <p:cNvPr id="9" name="Rectangle 1">
            <a:extLst>
              <a:ext uri="{FF2B5EF4-FFF2-40B4-BE49-F238E27FC236}">
                <a16:creationId xmlns:a16="http://schemas.microsoft.com/office/drawing/2014/main" id="{18856CF3-7EDC-4233-76B7-C7F8BD444387}"/>
              </a:ext>
            </a:extLst>
          </p:cNvPr>
          <p:cNvSpPr>
            <a:spLocks noChangeArrowheads="1"/>
          </p:cNvSpPr>
          <p:nvPr/>
        </p:nvSpPr>
        <p:spPr bwMode="auto">
          <a:xfrm>
            <a:off x="-4743094" y="1390650"/>
            <a:ext cx="2895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noProof="0"/>
          </a:p>
        </p:txBody>
      </p:sp>
      <p:sp>
        <p:nvSpPr>
          <p:cNvPr id="3" name="Rektangel 2">
            <a:extLst>
              <a:ext uri="{FF2B5EF4-FFF2-40B4-BE49-F238E27FC236}">
                <a16:creationId xmlns:a16="http://schemas.microsoft.com/office/drawing/2014/main" id="{560A6431-EE45-C04B-CDF3-9560F3390A3A}"/>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C47983C9-A118-8CBB-DF88-798C6D864523}"/>
              </a:ext>
            </a:extLst>
          </p:cNvPr>
          <p:cNvPicPr>
            <a:picLocks noChangeAspect="1"/>
          </p:cNvPicPr>
          <p:nvPr/>
        </p:nvPicPr>
        <p:blipFill>
          <a:blip r:embed="rId3"/>
          <a:stretch>
            <a:fillRect/>
          </a:stretch>
        </p:blipFill>
        <p:spPr>
          <a:xfrm>
            <a:off x="11000233" y="6301167"/>
            <a:ext cx="722376" cy="260056"/>
          </a:xfrm>
          <a:prstGeom prst="rect">
            <a:avLst/>
          </a:prstGeom>
        </p:spPr>
      </p:pic>
      <p:pic>
        <p:nvPicPr>
          <p:cNvPr id="5" name="Billede 4">
            <a:extLst>
              <a:ext uri="{FF2B5EF4-FFF2-40B4-BE49-F238E27FC236}">
                <a16:creationId xmlns:a16="http://schemas.microsoft.com/office/drawing/2014/main" id="{F50412CB-406B-0CA5-CD28-C947508006D6}"/>
              </a:ext>
            </a:extLst>
          </p:cNvPr>
          <p:cNvPicPr>
            <a:picLocks noChangeAspect="1"/>
          </p:cNvPicPr>
          <p:nvPr/>
        </p:nvPicPr>
        <p:blipFill>
          <a:blip r:embed="rId4"/>
          <a:stretch>
            <a:fillRect/>
          </a:stretch>
        </p:blipFill>
        <p:spPr>
          <a:xfrm>
            <a:off x="5439266" y="1432622"/>
            <a:ext cx="6283343" cy="4417417"/>
          </a:xfrm>
          <a:prstGeom prst="rect">
            <a:avLst/>
          </a:prstGeom>
        </p:spPr>
      </p:pic>
      <p:sp>
        <p:nvSpPr>
          <p:cNvPr id="6" name="Tekstfelt 5">
            <a:extLst>
              <a:ext uri="{FF2B5EF4-FFF2-40B4-BE49-F238E27FC236}">
                <a16:creationId xmlns:a16="http://schemas.microsoft.com/office/drawing/2014/main" id="{C38D44E4-9FA3-2F68-D96E-CAD628E6D78F}"/>
              </a:ext>
            </a:extLst>
          </p:cNvPr>
          <p:cNvSpPr txBox="1"/>
          <p:nvPr/>
        </p:nvSpPr>
        <p:spPr>
          <a:xfrm>
            <a:off x="353699" y="1619250"/>
            <a:ext cx="5085567" cy="3970318"/>
          </a:xfrm>
          <a:prstGeom prst="rect">
            <a:avLst/>
          </a:prstGeom>
          <a:noFill/>
        </p:spPr>
        <p:txBody>
          <a:bodyPr wrap="square" rtlCol="0">
            <a:spAutoFit/>
          </a:bodyPr>
          <a:lstStyle/>
          <a:p>
            <a:r>
              <a:rPr lang="nb-NO" b="1" dirty="0"/>
              <a:t>Pilot </a:t>
            </a:r>
            <a:r>
              <a:rPr lang="nb-NO" b="1" dirty="0" err="1"/>
              <a:t>aim</a:t>
            </a:r>
            <a:r>
              <a:rPr lang="nb-NO" b="1" dirty="0"/>
              <a:t>:</a:t>
            </a:r>
            <a:r>
              <a:rPr lang="nb-NO" dirty="0"/>
              <a:t> </a:t>
            </a:r>
          </a:p>
          <a:p>
            <a:r>
              <a:rPr lang="en-GB" noProof="0" dirty="0"/>
              <a:t>To demonstrate what level of circularity it is possible to implement in the process of raising the elevation of land in an industrial area.</a:t>
            </a:r>
          </a:p>
          <a:p>
            <a:endParaRPr lang="en-GB" noProof="0" dirty="0"/>
          </a:p>
          <a:p>
            <a:r>
              <a:rPr lang="en-GB" noProof="0" dirty="0"/>
              <a:t>We aim to:</a:t>
            </a:r>
          </a:p>
          <a:p>
            <a:pPr marL="285750" indent="-285750">
              <a:buFont typeface="Arial" panose="020B0604020202020204" pitchFamily="34" charset="0"/>
              <a:buChar char="•"/>
            </a:pPr>
            <a:r>
              <a:rPr lang="en-GB" noProof="0" dirty="0"/>
              <a:t>Raise the process from a R-level Zero (Virgin materials) to the R-level Reuse (reuse of materials).</a:t>
            </a:r>
          </a:p>
          <a:p>
            <a:pPr marL="285750" indent="-285750">
              <a:buFont typeface="Arial" panose="020B0604020202020204" pitchFamily="34" charset="0"/>
              <a:buChar char="•"/>
            </a:pPr>
            <a:r>
              <a:rPr lang="en-GB" noProof="0" dirty="0"/>
              <a:t>Develop a positive business case.</a:t>
            </a:r>
          </a:p>
          <a:p>
            <a:pPr marL="285750" indent="-285750">
              <a:buFont typeface="Arial" panose="020B0604020202020204" pitchFamily="34" charset="0"/>
              <a:buChar char="•"/>
            </a:pPr>
            <a:r>
              <a:rPr lang="en-GB" noProof="0" dirty="0"/>
              <a:t>Demonstrate CO2-reductions in a life-time perspective.</a:t>
            </a:r>
          </a:p>
          <a:p>
            <a:pPr marL="285750" indent="-285750">
              <a:buFont typeface="Arial" panose="020B0604020202020204" pitchFamily="34" charset="0"/>
              <a:buChar char="•"/>
            </a:pPr>
            <a:r>
              <a:rPr lang="en-GB" noProof="0" dirty="0"/>
              <a:t>Show scalability in port environments and construction industry. </a:t>
            </a:r>
          </a:p>
        </p:txBody>
      </p:sp>
      <p:sp>
        <p:nvSpPr>
          <p:cNvPr id="7" name="Tekstfelt 6">
            <a:extLst>
              <a:ext uri="{FF2B5EF4-FFF2-40B4-BE49-F238E27FC236}">
                <a16:creationId xmlns:a16="http://schemas.microsoft.com/office/drawing/2014/main" id="{D1A1F3E9-0866-DFD2-B786-469E936D62CC}"/>
              </a:ext>
            </a:extLst>
          </p:cNvPr>
          <p:cNvSpPr txBox="1"/>
          <p:nvPr/>
        </p:nvSpPr>
        <p:spPr>
          <a:xfrm>
            <a:off x="469391" y="6036667"/>
            <a:ext cx="7993930" cy="369332"/>
          </a:xfrm>
          <a:prstGeom prst="rect">
            <a:avLst/>
          </a:prstGeom>
          <a:noFill/>
        </p:spPr>
        <p:txBody>
          <a:bodyPr wrap="square" rtlCol="0">
            <a:spAutoFit/>
          </a:bodyPr>
          <a:lstStyle/>
          <a:p>
            <a:r>
              <a:rPr lang="en-GB" b="1" noProof="0"/>
              <a:t>We want to be able to take the site apart after end-use and reuse the materials </a:t>
            </a:r>
          </a:p>
        </p:txBody>
      </p:sp>
    </p:spTree>
    <p:extLst>
      <p:ext uri="{BB962C8B-B14F-4D97-AF65-F5344CB8AC3E}">
        <p14:creationId xmlns:p14="http://schemas.microsoft.com/office/powerpoint/2010/main" val="362024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8441-23D3-48FA-481D-B6B35D6302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F3E349-C541-F912-D204-D0BBE07A19F0}"/>
              </a:ext>
            </a:extLst>
          </p:cNvPr>
          <p:cNvSpPr>
            <a:spLocks noGrp="1"/>
          </p:cNvSpPr>
          <p:nvPr>
            <p:ph type="title"/>
          </p:nvPr>
        </p:nvSpPr>
        <p:spPr>
          <a:xfrm>
            <a:off x="353699" y="789305"/>
            <a:ext cx="11430314" cy="361950"/>
          </a:xfrm>
        </p:spPr>
        <p:txBody>
          <a:bodyPr/>
          <a:lstStyle/>
          <a:p>
            <a:r>
              <a:rPr lang="en-GB" noProof="0" dirty="0"/>
              <a:t>Pilot</a:t>
            </a:r>
            <a:r>
              <a:rPr lang="en-GB" dirty="0"/>
              <a:t>: Construction and Building Materials</a:t>
            </a:r>
            <a:br>
              <a:rPr lang="en-GB" noProof="0" dirty="0"/>
            </a:br>
            <a:endParaRPr lang="en-GB" noProof="0" dirty="0"/>
          </a:p>
        </p:txBody>
      </p:sp>
      <p:sp>
        <p:nvSpPr>
          <p:cNvPr id="9" name="Rectangle 1">
            <a:extLst>
              <a:ext uri="{FF2B5EF4-FFF2-40B4-BE49-F238E27FC236}">
                <a16:creationId xmlns:a16="http://schemas.microsoft.com/office/drawing/2014/main" id="{A9E5A0A4-5C98-8FCF-CC96-6B0D62934347}"/>
              </a:ext>
            </a:extLst>
          </p:cNvPr>
          <p:cNvSpPr>
            <a:spLocks noChangeArrowheads="1"/>
          </p:cNvSpPr>
          <p:nvPr/>
        </p:nvSpPr>
        <p:spPr bwMode="auto">
          <a:xfrm>
            <a:off x="-4743094" y="1390650"/>
            <a:ext cx="2895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noProof="0"/>
          </a:p>
        </p:txBody>
      </p:sp>
      <p:sp>
        <p:nvSpPr>
          <p:cNvPr id="3" name="Rektangel 2">
            <a:extLst>
              <a:ext uri="{FF2B5EF4-FFF2-40B4-BE49-F238E27FC236}">
                <a16:creationId xmlns:a16="http://schemas.microsoft.com/office/drawing/2014/main" id="{457DE488-18F0-EED9-0F1F-007F36FB87D6}"/>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E5A2598E-46D7-D199-DD5D-B17758D27B9C}"/>
              </a:ext>
            </a:extLst>
          </p:cNvPr>
          <p:cNvPicPr>
            <a:picLocks noChangeAspect="1"/>
          </p:cNvPicPr>
          <p:nvPr/>
        </p:nvPicPr>
        <p:blipFill>
          <a:blip r:embed="rId3"/>
          <a:stretch>
            <a:fillRect/>
          </a:stretch>
        </p:blipFill>
        <p:spPr>
          <a:xfrm>
            <a:off x="11000233" y="6301167"/>
            <a:ext cx="722376" cy="260056"/>
          </a:xfrm>
          <a:prstGeom prst="rect">
            <a:avLst/>
          </a:prstGeom>
        </p:spPr>
      </p:pic>
      <p:sp>
        <p:nvSpPr>
          <p:cNvPr id="6" name="Tekstfelt 5">
            <a:extLst>
              <a:ext uri="{FF2B5EF4-FFF2-40B4-BE49-F238E27FC236}">
                <a16:creationId xmlns:a16="http://schemas.microsoft.com/office/drawing/2014/main" id="{15B98B17-8874-690E-2FC1-5BF61C292D16}"/>
              </a:ext>
            </a:extLst>
          </p:cNvPr>
          <p:cNvSpPr txBox="1"/>
          <p:nvPr/>
        </p:nvSpPr>
        <p:spPr>
          <a:xfrm>
            <a:off x="6513924" y="1713518"/>
            <a:ext cx="4941767" cy="2862322"/>
          </a:xfrm>
          <a:prstGeom prst="rect">
            <a:avLst/>
          </a:prstGeom>
          <a:noFill/>
        </p:spPr>
        <p:txBody>
          <a:bodyPr wrap="square" rtlCol="0">
            <a:spAutoFit/>
          </a:bodyPr>
          <a:lstStyle/>
          <a:p>
            <a:r>
              <a:rPr lang="en-GB" b="1" noProof="0" dirty="0"/>
              <a:t>Pilot aim:</a:t>
            </a:r>
            <a:r>
              <a:rPr lang="en-GB" noProof="0" dirty="0"/>
              <a:t> </a:t>
            </a:r>
          </a:p>
          <a:p>
            <a:pPr marL="285750" indent="-285750">
              <a:buFont typeface="Arial" panose="020B0604020202020204" pitchFamily="34" charset="0"/>
              <a:buChar char="•"/>
            </a:pPr>
            <a:r>
              <a:rPr lang="en-GB" noProof="0" dirty="0"/>
              <a:t>An area located in the business Park of 77.100 m2</a:t>
            </a:r>
          </a:p>
          <a:p>
            <a:pPr marL="285750" indent="-285750">
              <a:buFont typeface="Arial" panose="020B0604020202020204" pitchFamily="34" charset="0"/>
              <a:buChar char="•"/>
            </a:pPr>
            <a:r>
              <a:rPr lang="en-GB" dirty="0"/>
              <a:t>Ground should be raised to elevation 3 (2-3 meters)</a:t>
            </a:r>
          </a:p>
          <a:p>
            <a:pPr marL="285750" indent="-285750">
              <a:buFont typeface="Arial" panose="020B0604020202020204" pitchFamily="34" charset="0"/>
              <a:buChar char="•"/>
            </a:pPr>
            <a:r>
              <a:rPr lang="en-GB" noProof="0" dirty="0"/>
              <a:t>Material use:</a:t>
            </a:r>
          </a:p>
          <a:p>
            <a:pPr marL="742950" lvl="1" indent="-285750">
              <a:buFont typeface="Arial" panose="020B0604020202020204" pitchFamily="34" charset="0"/>
              <a:buChar char="•"/>
            </a:pPr>
            <a:r>
              <a:rPr lang="en-GB" dirty="0"/>
              <a:t>Slightly contaminated soil</a:t>
            </a:r>
          </a:p>
          <a:p>
            <a:pPr marL="742950" lvl="1" indent="-285750">
              <a:buFont typeface="Arial" panose="020B0604020202020204" pitchFamily="34" charset="0"/>
              <a:buChar char="•"/>
            </a:pPr>
            <a:r>
              <a:rPr lang="en-GB" noProof="0" dirty="0"/>
              <a:t>Other reused materials as stabilising layers (gravel etc.)</a:t>
            </a:r>
          </a:p>
          <a:p>
            <a:pPr marL="285750" indent="-285750">
              <a:buFont typeface="Arial" panose="020B0604020202020204" pitchFamily="34" charset="0"/>
              <a:buChar char="•"/>
            </a:pPr>
            <a:endParaRPr lang="en-GB" noProof="0" dirty="0"/>
          </a:p>
        </p:txBody>
      </p:sp>
      <p:sp>
        <p:nvSpPr>
          <p:cNvPr id="7" name="Tekstfelt 6">
            <a:extLst>
              <a:ext uri="{FF2B5EF4-FFF2-40B4-BE49-F238E27FC236}">
                <a16:creationId xmlns:a16="http://schemas.microsoft.com/office/drawing/2014/main" id="{8ED81F10-C3B3-B5B7-EF08-3DD2F97FA9A4}"/>
              </a:ext>
            </a:extLst>
          </p:cNvPr>
          <p:cNvSpPr txBox="1"/>
          <p:nvPr/>
        </p:nvSpPr>
        <p:spPr>
          <a:xfrm>
            <a:off x="542234" y="1694664"/>
            <a:ext cx="4538812" cy="2585323"/>
          </a:xfrm>
          <a:prstGeom prst="rect">
            <a:avLst/>
          </a:prstGeom>
          <a:noFill/>
        </p:spPr>
        <p:txBody>
          <a:bodyPr wrap="square" rtlCol="0">
            <a:spAutoFit/>
          </a:bodyPr>
          <a:lstStyle/>
          <a:p>
            <a:r>
              <a:rPr lang="en-GB" b="1" noProof="0" dirty="0"/>
              <a:t>Pilot baseline (if not circular):</a:t>
            </a:r>
            <a:r>
              <a:rPr lang="en-GB" noProof="0" dirty="0"/>
              <a:t> </a:t>
            </a:r>
          </a:p>
          <a:p>
            <a:pPr marL="285750" indent="-285750">
              <a:buFont typeface="Arial" panose="020B0604020202020204" pitchFamily="34" charset="0"/>
              <a:buChar char="•"/>
            </a:pPr>
            <a:r>
              <a:rPr lang="en-GB" noProof="0" dirty="0"/>
              <a:t>An area located in the business Park of 77.100 m2</a:t>
            </a:r>
          </a:p>
          <a:p>
            <a:pPr marL="285750" indent="-285750">
              <a:buFont typeface="Arial" panose="020B0604020202020204" pitchFamily="34" charset="0"/>
              <a:buChar char="•"/>
            </a:pPr>
            <a:r>
              <a:rPr lang="en-GB" dirty="0"/>
              <a:t>Ground should be raised to elevation 3 (2-3 meters)</a:t>
            </a:r>
          </a:p>
          <a:p>
            <a:pPr marL="285750" indent="-285750">
              <a:buFont typeface="Arial" panose="020B0604020202020204" pitchFamily="34" charset="0"/>
              <a:buChar char="•"/>
            </a:pPr>
            <a:r>
              <a:rPr lang="en-GB" noProof="0" dirty="0"/>
              <a:t>Material use (virgin materials):</a:t>
            </a:r>
          </a:p>
          <a:p>
            <a:pPr marL="742950" lvl="1" indent="-285750">
              <a:buFont typeface="Arial" panose="020B0604020202020204" pitchFamily="34" charset="0"/>
              <a:buChar char="•"/>
            </a:pPr>
            <a:r>
              <a:rPr lang="en-GB" dirty="0"/>
              <a:t>122.000 m3 base reinforcement (gravel and sand)</a:t>
            </a:r>
          </a:p>
          <a:p>
            <a:pPr marL="742950" lvl="1" indent="-285750">
              <a:buFont typeface="Arial" panose="020B0604020202020204" pitchFamily="34" charset="0"/>
              <a:buChar char="•"/>
            </a:pPr>
            <a:r>
              <a:rPr lang="en-GB" dirty="0"/>
              <a:t>4.425 m3 asphalt</a:t>
            </a:r>
          </a:p>
        </p:txBody>
      </p:sp>
      <p:sp>
        <p:nvSpPr>
          <p:cNvPr id="8" name="Pil: højre 7">
            <a:extLst>
              <a:ext uri="{FF2B5EF4-FFF2-40B4-BE49-F238E27FC236}">
                <a16:creationId xmlns:a16="http://schemas.microsoft.com/office/drawing/2014/main" id="{F3420681-7C6D-EDA9-400F-634E6842D73F}"/>
              </a:ext>
            </a:extLst>
          </p:cNvPr>
          <p:cNvSpPr/>
          <p:nvPr/>
        </p:nvSpPr>
        <p:spPr>
          <a:xfrm>
            <a:off x="5062194" y="3026004"/>
            <a:ext cx="1244338" cy="2073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BBB4F6BC-1FC7-DE3F-8EA3-73D39FE9F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99" y="4956729"/>
            <a:ext cx="11073455" cy="1021241"/>
          </a:xfrm>
          <a:prstGeom prst="rect">
            <a:avLst/>
          </a:prstGeom>
        </p:spPr>
      </p:pic>
    </p:spTree>
    <p:extLst>
      <p:ext uri="{BB962C8B-B14F-4D97-AF65-F5344CB8AC3E}">
        <p14:creationId xmlns:p14="http://schemas.microsoft.com/office/powerpoint/2010/main" val="423506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C353AF-A1DF-33C9-F8D5-6132381EC370}"/>
              </a:ext>
            </a:extLst>
          </p:cNvPr>
          <p:cNvSpPr>
            <a:spLocks noGrp="1"/>
          </p:cNvSpPr>
          <p:nvPr>
            <p:ph type="title"/>
          </p:nvPr>
        </p:nvSpPr>
        <p:spPr/>
        <p:txBody>
          <a:bodyPr/>
          <a:lstStyle/>
          <a:p>
            <a:r>
              <a:rPr lang="en-GB" dirty="0"/>
              <a:t>Pilot: Construction and Building Materials</a:t>
            </a:r>
            <a:endParaRPr lang="de-DE" dirty="0"/>
          </a:p>
        </p:txBody>
      </p:sp>
      <p:sp>
        <p:nvSpPr>
          <p:cNvPr id="3" name="Textplatzhalter 2">
            <a:extLst>
              <a:ext uri="{FF2B5EF4-FFF2-40B4-BE49-F238E27FC236}">
                <a16:creationId xmlns:a16="http://schemas.microsoft.com/office/drawing/2014/main" id="{7570A614-443D-6A72-E61A-F0613D0B7DB6}"/>
              </a:ext>
            </a:extLst>
          </p:cNvPr>
          <p:cNvSpPr>
            <a:spLocks noGrp="1"/>
          </p:cNvSpPr>
          <p:nvPr>
            <p:ph type="body" sz="quarter" idx="13"/>
          </p:nvPr>
        </p:nvSpPr>
        <p:spPr/>
        <p:txBody>
          <a:bodyPr/>
          <a:lstStyle/>
          <a:p>
            <a:r>
              <a:rPr lang="de-DE" sz="1800" b="1" i="0" dirty="0"/>
              <a:t>Pilot Stakeholders</a:t>
            </a:r>
          </a:p>
        </p:txBody>
      </p:sp>
      <p:pic>
        <p:nvPicPr>
          <p:cNvPr id="6" name="Billede 5">
            <a:extLst>
              <a:ext uri="{FF2B5EF4-FFF2-40B4-BE49-F238E27FC236}">
                <a16:creationId xmlns:a16="http://schemas.microsoft.com/office/drawing/2014/main" id="{B719001D-1B2B-1D3E-F7D9-B7B7C751B089}"/>
              </a:ext>
            </a:extLst>
          </p:cNvPr>
          <p:cNvPicPr>
            <a:picLocks noChangeAspect="1"/>
          </p:cNvPicPr>
          <p:nvPr/>
        </p:nvPicPr>
        <p:blipFill>
          <a:blip r:embed="rId2"/>
          <a:stretch>
            <a:fillRect/>
          </a:stretch>
        </p:blipFill>
        <p:spPr>
          <a:xfrm>
            <a:off x="10239686" y="6216610"/>
            <a:ext cx="1743318" cy="552527"/>
          </a:xfrm>
          <a:prstGeom prst="rect">
            <a:avLst/>
          </a:prstGeom>
        </p:spPr>
      </p:pic>
      <p:graphicFrame>
        <p:nvGraphicFramePr>
          <p:cNvPr id="9" name="Diagram 8">
            <a:extLst>
              <a:ext uri="{FF2B5EF4-FFF2-40B4-BE49-F238E27FC236}">
                <a16:creationId xmlns:a16="http://schemas.microsoft.com/office/drawing/2014/main" id="{5CD1B225-2067-33A5-7570-690D45C7DE76}"/>
              </a:ext>
            </a:extLst>
          </p:cNvPr>
          <p:cNvGraphicFramePr/>
          <p:nvPr>
            <p:extLst>
              <p:ext uri="{D42A27DB-BD31-4B8C-83A1-F6EECF244321}">
                <p14:modId xmlns:p14="http://schemas.microsoft.com/office/powerpoint/2010/main" val="12357561"/>
              </p:ext>
            </p:extLst>
          </p:nvPr>
        </p:nvGraphicFramePr>
        <p:xfrm>
          <a:off x="1453897" y="859009"/>
          <a:ext cx="8494776" cy="5587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379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D2AB-3468-CE5D-A2C4-7955460C1C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41BAB7-4F1E-7B38-BE3C-D7047DC3A921}"/>
              </a:ext>
            </a:extLst>
          </p:cNvPr>
          <p:cNvSpPr>
            <a:spLocks noGrp="1"/>
          </p:cNvSpPr>
          <p:nvPr>
            <p:ph type="title"/>
          </p:nvPr>
        </p:nvSpPr>
        <p:spPr>
          <a:xfrm>
            <a:off x="353699" y="789305"/>
            <a:ext cx="11430314" cy="361950"/>
          </a:xfrm>
        </p:spPr>
        <p:txBody>
          <a:bodyPr/>
          <a:lstStyle/>
          <a:p>
            <a:r>
              <a:rPr lang="en-GB" noProof="0" dirty="0"/>
              <a:t>Pilot</a:t>
            </a:r>
            <a:r>
              <a:rPr lang="en-GB" dirty="0"/>
              <a:t>: Construction and Building Materials</a:t>
            </a:r>
            <a:br>
              <a:rPr lang="en-GB" noProof="0" dirty="0"/>
            </a:br>
            <a:endParaRPr lang="en-GB" noProof="0" dirty="0"/>
          </a:p>
        </p:txBody>
      </p:sp>
      <p:sp>
        <p:nvSpPr>
          <p:cNvPr id="9" name="Rectangle 1">
            <a:extLst>
              <a:ext uri="{FF2B5EF4-FFF2-40B4-BE49-F238E27FC236}">
                <a16:creationId xmlns:a16="http://schemas.microsoft.com/office/drawing/2014/main" id="{90C5C627-E812-471E-3383-13A92CE2D938}"/>
              </a:ext>
            </a:extLst>
          </p:cNvPr>
          <p:cNvSpPr>
            <a:spLocks noChangeArrowheads="1"/>
          </p:cNvSpPr>
          <p:nvPr/>
        </p:nvSpPr>
        <p:spPr bwMode="auto">
          <a:xfrm>
            <a:off x="-4743094" y="1390650"/>
            <a:ext cx="2895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noProof="0"/>
          </a:p>
        </p:txBody>
      </p:sp>
      <p:sp>
        <p:nvSpPr>
          <p:cNvPr id="3" name="Rektangel 2">
            <a:extLst>
              <a:ext uri="{FF2B5EF4-FFF2-40B4-BE49-F238E27FC236}">
                <a16:creationId xmlns:a16="http://schemas.microsoft.com/office/drawing/2014/main" id="{FA55FC53-010D-1DEA-4E17-D90FEC16AFEA}"/>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C0DC569A-824C-2689-D79E-4E9FEBC2801D}"/>
              </a:ext>
            </a:extLst>
          </p:cNvPr>
          <p:cNvPicPr>
            <a:picLocks noChangeAspect="1"/>
          </p:cNvPicPr>
          <p:nvPr/>
        </p:nvPicPr>
        <p:blipFill>
          <a:blip r:embed="rId3"/>
          <a:stretch>
            <a:fillRect/>
          </a:stretch>
        </p:blipFill>
        <p:spPr>
          <a:xfrm>
            <a:off x="11000233" y="6301167"/>
            <a:ext cx="722376" cy="260056"/>
          </a:xfrm>
          <a:prstGeom prst="rect">
            <a:avLst/>
          </a:prstGeom>
        </p:spPr>
      </p:pic>
      <p:sp>
        <p:nvSpPr>
          <p:cNvPr id="6" name="Tekstfelt 5">
            <a:extLst>
              <a:ext uri="{FF2B5EF4-FFF2-40B4-BE49-F238E27FC236}">
                <a16:creationId xmlns:a16="http://schemas.microsoft.com/office/drawing/2014/main" id="{E08F94F4-F46E-40AF-AF49-0E38DC94DDA6}"/>
              </a:ext>
            </a:extLst>
          </p:cNvPr>
          <p:cNvSpPr txBox="1"/>
          <p:nvPr/>
        </p:nvSpPr>
        <p:spPr>
          <a:xfrm>
            <a:off x="353699" y="1619250"/>
            <a:ext cx="6807497" cy="3970318"/>
          </a:xfrm>
          <a:prstGeom prst="rect">
            <a:avLst/>
          </a:prstGeom>
          <a:noFill/>
        </p:spPr>
        <p:txBody>
          <a:bodyPr wrap="square" rtlCol="0">
            <a:spAutoFit/>
          </a:bodyPr>
          <a:lstStyle/>
          <a:p>
            <a:r>
              <a:rPr lang="nb-NO" b="1" dirty="0"/>
              <a:t>How:</a:t>
            </a:r>
          </a:p>
          <a:p>
            <a:pPr marL="285750" indent="-285750">
              <a:buFontTx/>
              <a:buChar char="-"/>
            </a:pPr>
            <a:r>
              <a:rPr lang="en-GB" b="1" noProof="0" dirty="0"/>
              <a:t>Use</a:t>
            </a:r>
            <a:r>
              <a:rPr lang="nb-NO" b="1" dirty="0"/>
              <a:t> </a:t>
            </a:r>
            <a:r>
              <a:rPr lang="en-GB" b="1" noProof="0" dirty="0"/>
              <a:t>framework for Regulative Sandboxes for Circular Initiatives </a:t>
            </a:r>
            <a:r>
              <a:rPr lang="nb-NO" b="1" dirty="0"/>
              <a:t>to </a:t>
            </a:r>
            <a:r>
              <a:rPr lang="en-GB" b="1" noProof="0" dirty="0"/>
              <a:t>develop local sandbox</a:t>
            </a:r>
          </a:p>
          <a:p>
            <a:pPr marL="742950" lvl="1" indent="-285750">
              <a:buFontTx/>
              <a:buChar char="-"/>
            </a:pPr>
            <a:r>
              <a:rPr lang="en-GB" noProof="0" dirty="0"/>
              <a:t>We need to set up local Regulatory Sandbox for Circular initiatives</a:t>
            </a:r>
          </a:p>
          <a:p>
            <a:pPr marL="742950" lvl="1" indent="-285750">
              <a:buFontTx/>
              <a:buChar char="-"/>
            </a:pPr>
            <a:r>
              <a:rPr lang="en-GB" noProof="0" dirty="0"/>
              <a:t>Identify regulative </a:t>
            </a:r>
            <a:r>
              <a:rPr lang="nb-NO" dirty="0"/>
              <a:t>barrieres (</a:t>
            </a:r>
            <a:r>
              <a:rPr lang="en-GB" noProof="0" dirty="0"/>
              <a:t>barriers to relax</a:t>
            </a:r>
            <a:r>
              <a:rPr lang="nb-NO" dirty="0"/>
              <a:t>)</a:t>
            </a:r>
            <a:endParaRPr lang="en-GB" dirty="0"/>
          </a:p>
          <a:p>
            <a:pPr marL="285750" indent="-285750">
              <a:buFontTx/>
              <a:buChar char="-"/>
            </a:pPr>
            <a:r>
              <a:rPr lang="en-GB" b="1" noProof="0" dirty="0"/>
              <a:t>Theoretical calculation and documentation of the pilot</a:t>
            </a:r>
          </a:p>
          <a:p>
            <a:pPr marL="742950" lvl="1" indent="-285750">
              <a:buFontTx/>
              <a:buChar char="-"/>
            </a:pPr>
            <a:r>
              <a:rPr lang="en-GB" noProof="0" dirty="0"/>
              <a:t>Collaboration between pilot partners</a:t>
            </a:r>
          </a:p>
          <a:p>
            <a:pPr marL="285750" indent="-285750">
              <a:buFontTx/>
              <a:buChar char="-"/>
            </a:pPr>
            <a:r>
              <a:rPr lang="en-GB" b="1" noProof="0" dirty="0"/>
              <a:t>Communication of results </a:t>
            </a:r>
          </a:p>
          <a:p>
            <a:pPr marL="742950" lvl="1" indent="-285750">
              <a:buFontTx/>
              <a:buChar char="-"/>
            </a:pPr>
            <a:r>
              <a:rPr lang="en-GB" noProof="0" dirty="0"/>
              <a:t>Communication to relevant authorities</a:t>
            </a:r>
          </a:p>
          <a:p>
            <a:pPr marL="742950" lvl="1" indent="-285750">
              <a:buFontTx/>
              <a:buChar char="-"/>
            </a:pPr>
            <a:r>
              <a:rPr lang="en-GB" noProof="0" dirty="0"/>
              <a:t>Scalability of the project (communication to relevant stakeholders)</a:t>
            </a:r>
          </a:p>
          <a:p>
            <a:pPr lvl="1"/>
            <a:endParaRPr lang="nb-NO" dirty="0"/>
          </a:p>
          <a:p>
            <a:pPr marL="742950" lvl="1" indent="-285750">
              <a:buFontTx/>
              <a:buChar char="-"/>
            </a:pPr>
            <a:endParaRPr lang="nb-NO" dirty="0"/>
          </a:p>
        </p:txBody>
      </p:sp>
      <p:pic>
        <p:nvPicPr>
          <p:cNvPr id="11" name="Billede 10">
            <a:extLst>
              <a:ext uri="{FF2B5EF4-FFF2-40B4-BE49-F238E27FC236}">
                <a16:creationId xmlns:a16="http://schemas.microsoft.com/office/drawing/2014/main" id="{67597C05-E276-4DBC-AC63-4F5A829366D2}"/>
              </a:ext>
            </a:extLst>
          </p:cNvPr>
          <p:cNvPicPr>
            <a:picLocks noChangeAspect="1"/>
          </p:cNvPicPr>
          <p:nvPr/>
        </p:nvPicPr>
        <p:blipFill>
          <a:blip r:embed="rId4"/>
          <a:stretch>
            <a:fillRect/>
          </a:stretch>
        </p:blipFill>
        <p:spPr>
          <a:xfrm>
            <a:off x="7230090" y="1972999"/>
            <a:ext cx="4289064" cy="3262819"/>
          </a:xfrm>
          <a:prstGeom prst="rect">
            <a:avLst/>
          </a:prstGeom>
        </p:spPr>
      </p:pic>
    </p:spTree>
    <p:extLst>
      <p:ext uri="{BB962C8B-B14F-4D97-AF65-F5344CB8AC3E}">
        <p14:creationId xmlns:p14="http://schemas.microsoft.com/office/powerpoint/2010/main" val="3362590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3D667-DBE1-0CCD-5F0E-D79046BA0A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9FA493-61F8-6B83-D18E-104DDCF76B3B}"/>
              </a:ext>
            </a:extLst>
          </p:cNvPr>
          <p:cNvSpPr>
            <a:spLocks noGrp="1"/>
          </p:cNvSpPr>
          <p:nvPr>
            <p:ph type="title"/>
          </p:nvPr>
        </p:nvSpPr>
        <p:spPr>
          <a:xfrm>
            <a:off x="3935885" y="3248025"/>
            <a:ext cx="11430314" cy="457200"/>
          </a:xfrm>
        </p:spPr>
        <p:txBody>
          <a:bodyPr/>
          <a:lstStyle/>
          <a:p>
            <a:r>
              <a:rPr lang="en-GB" sz="6000" dirty="0"/>
              <a:t>Thank You! </a:t>
            </a:r>
            <a:br>
              <a:rPr lang="en-GB" sz="6000" noProof="0" dirty="0"/>
            </a:br>
            <a:endParaRPr lang="en-GB" sz="6000" noProof="0" dirty="0"/>
          </a:p>
        </p:txBody>
      </p:sp>
      <p:sp>
        <p:nvSpPr>
          <p:cNvPr id="9" name="Rectangle 1">
            <a:extLst>
              <a:ext uri="{FF2B5EF4-FFF2-40B4-BE49-F238E27FC236}">
                <a16:creationId xmlns:a16="http://schemas.microsoft.com/office/drawing/2014/main" id="{8081C53B-B216-87EF-F91E-7672046AFC64}"/>
              </a:ext>
            </a:extLst>
          </p:cNvPr>
          <p:cNvSpPr>
            <a:spLocks noChangeArrowheads="1"/>
          </p:cNvSpPr>
          <p:nvPr/>
        </p:nvSpPr>
        <p:spPr bwMode="auto">
          <a:xfrm>
            <a:off x="-4743094" y="1390650"/>
            <a:ext cx="2895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noProof="0"/>
          </a:p>
        </p:txBody>
      </p:sp>
      <p:sp>
        <p:nvSpPr>
          <p:cNvPr id="3" name="Rektangel 2">
            <a:extLst>
              <a:ext uri="{FF2B5EF4-FFF2-40B4-BE49-F238E27FC236}">
                <a16:creationId xmlns:a16="http://schemas.microsoft.com/office/drawing/2014/main" id="{A28354F0-5735-EDCC-C7AB-786C54813EC7}"/>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FCB56B17-C2F3-F804-316A-925583E5C8B1}"/>
              </a:ext>
            </a:extLst>
          </p:cNvPr>
          <p:cNvPicPr>
            <a:picLocks noChangeAspect="1"/>
          </p:cNvPicPr>
          <p:nvPr/>
        </p:nvPicPr>
        <p:blipFill>
          <a:blip r:embed="rId3"/>
          <a:stretch>
            <a:fillRect/>
          </a:stretch>
        </p:blipFill>
        <p:spPr>
          <a:xfrm>
            <a:off x="11000233" y="6301167"/>
            <a:ext cx="722376" cy="260056"/>
          </a:xfrm>
          <a:prstGeom prst="rect">
            <a:avLst/>
          </a:prstGeom>
        </p:spPr>
      </p:pic>
      <p:sp>
        <p:nvSpPr>
          <p:cNvPr id="6" name="Tekstfelt 5">
            <a:extLst>
              <a:ext uri="{FF2B5EF4-FFF2-40B4-BE49-F238E27FC236}">
                <a16:creationId xmlns:a16="http://schemas.microsoft.com/office/drawing/2014/main" id="{6E530E8F-4A37-7F21-13FD-0F7ED25BCF81}"/>
              </a:ext>
            </a:extLst>
          </p:cNvPr>
          <p:cNvSpPr txBox="1"/>
          <p:nvPr/>
        </p:nvSpPr>
        <p:spPr>
          <a:xfrm>
            <a:off x="353699" y="1619250"/>
            <a:ext cx="6807497" cy="646331"/>
          </a:xfrm>
          <a:prstGeom prst="rect">
            <a:avLst/>
          </a:prstGeom>
          <a:noFill/>
        </p:spPr>
        <p:txBody>
          <a:bodyPr wrap="square" rtlCol="0">
            <a:spAutoFit/>
          </a:bodyPr>
          <a:lstStyle/>
          <a:p>
            <a:pPr lvl="1"/>
            <a:endParaRPr lang="nb-NO" dirty="0"/>
          </a:p>
          <a:p>
            <a:pPr marL="742950" lvl="1" indent="-285750">
              <a:buFontTx/>
              <a:buChar char="-"/>
            </a:pPr>
            <a:endParaRPr lang="nb-NO" dirty="0"/>
          </a:p>
        </p:txBody>
      </p:sp>
    </p:spTree>
    <p:extLst>
      <p:ext uri="{BB962C8B-B14F-4D97-AF65-F5344CB8AC3E}">
        <p14:creationId xmlns:p14="http://schemas.microsoft.com/office/powerpoint/2010/main" val="129949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CF0B9-CFFA-38D8-AF35-723B16C9FBE3}"/>
              </a:ext>
            </a:extLst>
          </p:cNvPr>
          <p:cNvSpPr>
            <a:spLocks noGrp="1"/>
          </p:cNvSpPr>
          <p:nvPr>
            <p:ph type="title"/>
          </p:nvPr>
        </p:nvSpPr>
        <p:spPr>
          <a:xfrm>
            <a:off x="380843" y="707390"/>
            <a:ext cx="11430314" cy="361950"/>
          </a:xfrm>
        </p:spPr>
        <p:txBody>
          <a:bodyPr/>
          <a:lstStyle/>
          <a:p>
            <a:r>
              <a:rPr lang="en-GB" noProof="0" dirty="0"/>
              <a:t>Regulatory Sandbox for CE in Port Environments</a:t>
            </a:r>
          </a:p>
        </p:txBody>
      </p:sp>
      <p:sp>
        <p:nvSpPr>
          <p:cNvPr id="4" name="Textplatzhalter 3">
            <a:extLst>
              <a:ext uri="{FF2B5EF4-FFF2-40B4-BE49-F238E27FC236}">
                <a16:creationId xmlns:a16="http://schemas.microsoft.com/office/drawing/2014/main" id="{D76F9C7A-7F84-5D64-1261-02F54FDB0100}"/>
              </a:ext>
            </a:extLst>
          </p:cNvPr>
          <p:cNvSpPr>
            <a:spLocks noGrp="1"/>
          </p:cNvSpPr>
          <p:nvPr>
            <p:ph type="body" sz="quarter" idx="14"/>
          </p:nvPr>
        </p:nvSpPr>
        <p:spPr/>
        <p:txBody>
          <a:bodyPr/>
          <a:lstStyle/>
          <a:p>
            <a:r>
              <a:rPr lang="en-GB" noProof="0" dirty="0"/>
              <a:t>Agenda: </a:t>
            </a:r>
          </a:p>
          <a:p>
            <a:pPr marL="342900" indent="-342900">
              <a:buFont typeface="Arial" panose="020B0604020202020204" pitchFamily="34" charset="0"/>
              <a:buChar char="•"/>
            </a:pPr>
            <a:r>
              <a:rPr lang="en-GB" dirty="0"/>
              <a:t>Circular Ports </a:t>
            </a:r>
            <a:endParaRPr lang="en-GB" noProof="0" dirty="0"/>
          </a:p>
          <a:p>
            <a:pPr marL="342900" indent="-342900">
              <a:buFont typeface="Arial" panose="020B0604020202020204" pitchFamily="34" charset="0"/>
              <a:buChar char="•"/>
            </a:pPr>
            <a:r>
              <a:rPr lang="en-GB" noProof="0" dirty="0"/>
              <a:t>Port environments</a:t>
            </a:r>
          </a:p>
          <a:p>
            <a:pPr marL="342900" indent="-342900">
              <a:buFont typeface="Arial" panose="020B0604020202020204" pitchFamily="34" charset="0"/>
              <a:buChar char="•"/>
            </a:pPr>
            <a:r>
              <a:rPr lang="en-GB" noProof="0" dirty="0"/>
              <a:t>Definition of regulatory sandbox for CE</a:t>
            </a:r>
          </a:p>
          <a:p>
            <a:pPr marL="342900" indent="-342900">
              <a:buFont typeface="Arial" panose="020B0604020202020204" pitchFamily="34" charset="0"/>
              <a:buChar char="•"/>
            </a:pPr>
            <a:r>
              <a:rPr lang="en-GB" noProof="0" dirty="0"/>
              <a:t>How to set up a regulatory sandbox</a:t>
            </a:r>
          </a:p>
          <a:p>
            <a:pPr marL="342900" indent="-342900">
              <a:buFont typeface="Arial" panose="020B0604020202020204" pitchFamily="34" charset="0"/>
              <a:buChar char="•"/>
            </a:pPr>
            <a:r>
              <a:rPr lang="en-GB" noProof="0" dirty="0"/>
              <a:t>Test of Regulative Sandbox in Pilots</a:t>
            </a:r>
          </a:p>
          <a:p>
            <a:pPr marL="342900" indent="-342900">
              <a:buFont typeface="Arial" panose="020B0604020202020204" pitchFamily="34" charset="0"/>
              <a:buChar char="•"/>
            </a:pPr>
            <a:r>
              <a:rPr lang="en-GB" dirty="0"/>
              <a:t>Pilot: Construction and Building materials</a:t>
            </a:r>
            <a:endParaRPr lang="en-GB" noProof="0" dirty="0"/>
          </a:p>
        </p:txBody>
      </p:sp>
      <p:sp>
        <p:nvSpPr>
          <p:cNvPr id="3" name="Rektangel 2">
            <a:extLst>
              <a:ext uri="{FF2B5EF4-FFF2-40B4-BE49-F238E27FC236}">
                <a16:creationId xmlns:a16="http://schemas.microsoft.com/office/drawing/2014/main" id="{69785973-1143-845E-B951-C316D0A547E5}"/>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CBB51BA9-A260-E3C9-4859-1096B09E9E03}"/>
              </a:ext>
            </a:extLst>
          </p:cNvPr>
          <p:cNvPicPr>
            <a:picLocks noChangeAspect="1"/>
          </p:cNvPicPr>
          <p:nvPr/>
        </p:nvPicPr>
        <p:blipFill>
          <a:blip r:embed="rId3"/>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38608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F1E8B-75C2-7ED2-2529-2C67454969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651FD9-E7A4-3C88-842E-4A7E4A47F894}"/>
              </a:ext>
            </a:extLst>
          </p:cNvPr>
          <p:cNvSpPr>
            <a:spLocks noGrp="1"/>
          </p:cNvSpPr>
          <p:nvPr>
            <p:ph type="title"/>
          </p:nvPr>
        </p:nvSpPr>
        <p:spPr>
          <a:xfrm>
            <a:off x="380843" y="707390"/>
            <a:ext cx="11430314" cy="361950"/>
          </a:xfrm>
        </p:spPr>
        <p:txBody>
          <a:bodyPr/>
          <a:lstStyle/>
          <a:p>
            <a:r>
              <a:rPr lang="en-GB" noProof="0" dirty="0"/>
              <a:t>Circular Ports </a:t>
            </a:r>
          </a:p>
        </p:txBody>
      </p:sp>
      <p:sp>
        <p:nvSpPr>
          <p:cNvPr id="4" name="Textplatzhalter 3">
            <a:extLst>
              <a:ext uri="{FF2B5EF4-FFF2-40B4-BE49-F238E27FC236}">
                <a16:creationId xmlns:a16="http://schemas.microsoft.com/office/drawing/2014/main" id="{A5FA7649-6029-67B1-E8B6-1851B6135E1A}"/>
              </a:ext>
            </a:extLst>
          </p:cNvPr>
          <p:cNvSpPr>
            <a:spLocks noGrp="1"/>
          </p:cNvSpPr>
          <p:nvPr>
            <p:ph type="body" sz="quarter" idx="14"/>
          </p:nvPr>
        </p:nvSpPr>
        <p:spPr>
          <a:xfrm>
            <a:off x="491173" y="1349375"/>
            <a:ext cx="10600499" cy="4670425"/>
          </a:xfrm>
        </p:spPr>
        <p:txBody>
          <a:bodyPr/>
          <a:lstStyle/>
          <a:p>
            <a:r>
              <a:rPr lang="en-US" dirty="0"/>
              <a:t>In the project Circular Ports, Baltic Sea ports explore symbiosis opportunities within port environments for waste reduction and material reuse, establishing viable circular business models.</a:t>
            </a:r>
            <a:r>
              <a:rPr lang="en-GB" noProof="0" dirty="0"/>
              <a:t> </a:t>
            </a:r>
          </a:p>
          <a:p>
            <a:endParaRPr lang="en-GB" dirty="0"/>
          </a:p>
          <a:p>
            <a:pPr marL="342900" indent="-342900">
              <a:buFont typeface="Arial" panose="020B0604020202020204" pitchFamily="34" charset="0"/>
              <a:buChar char="•"/>
            </a:pPr>
            <a:r>
              <a:rPr lang="en-GB" noProof="0" dirty="0"/>
              <a:t>17 Partners from 6 countries (Germany, Finland, Estonia, Denmark, Sweden and Poland)</a:t>
            </a:r>
          </a:p>
          <a:p>
            <a:pPr marL="342900" indent="-342900">
              <a:buFont typeface="Arial" panose="020B0604020202020204" pitchFamily="34" charset="0"/>
              <a:buChar char="•"/>
            </a:pPr>
            <a:r>
              <a:rPr lang="en-GB" noProof="0" dirty="0"/>
              <a:t>Duration</a:t>
            </a:r>
            <a:r>
              <a:rPr lang="fi-FI" dirty="0"/>
              <a:t>: </a:t>
            </a:r>
            <a:r>
              <a:rPr lang="en-GB" noProof="0" dirty="0"/>
              <a:t>March 1, 2025 – March </a:t>
            </a:r>
            <a:r>
              <a:rPr lang="fi-FI" dirty="0"/>
              <a:t>1, 2028</a:t>
            </a:r>
            <a:endParaRPr lang="da-DK" dirty="0"/>
          </a:p>
          <a:p>
            <a:endParaRPr lang="en-GB" noProof="0" dirty="0"/>
          </a:p>
        </p:txBody>
      </p:sp>
      <p:sp>
        <p:nvSpPr>
          <p:cNvPr id="3" name="Rektangel 2">
            <a:extLst>
              <a:ext uri="{FF2B5EF4-FFF2-40B4-BE49-F238E27FC236}">
                <a16:creationId xmlns:a16="http://schemas.microsoft.com/office/drawing/2014/main" id="{FA87682B-A3E3-1A6D-6E00-3A14C916031C}"/>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7F230556-F780-23BF-626D-E99843CB5264}"/>
              </a:ext>
            </a:extLst>
          </p:cNvPr>
          <p:cNvPicPr>
            <a:picLocks noChangeAspect="1"/>
          </p:cNvPicPr>
          <p:nvPr/>
        </p:nvPicPr>
        <p:blipFill>
          <a:blip r:embed="rId3"/>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143235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5C7F4-F3E9-95F6-B159-3215FC8646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1A8017-4789-9368-1E2B-EF9ECF05A331}"/>
              </a:ext>
            </a:extLst>
          </p:cNvPr>
          <p:cNvSpPr>
            <a:spLocks noGrp="1"/>
          </p:cNvSpPr>
          <p:nvPr>
            <p:ph type="title"/>
          </p:nvPr>
        </p:nvSpPr>
        <p:spPr>
          <a:xfrm>
            <a:off x="353699" y="707390"/>
            <a:ext cx="11430314" cy="361950"/>
          </a:xfrm>
        </p:spPr>
        <p:txBody>
          <a:bodyPr/>
          <a:lstStyle/>
          <a:p>
            <a:r>
              <a:rPr lang="en-GB" noProof="0" dirty="0"/>
              <a:t>Port Environments</a:t>
            </a:r>
          </a:p>
        </p:txBody>
      </p:sp>
      <p:sp>
        <p:nvSpPr>
          <p:cNvPr id="4" name="Textplatzhalter 3">
            <a:extLst>
              <a:ext uri="{FF2B5EF4-FFF2-40B4-BE49-F238E27FC236}">
                <a16:creationId xmlns:a16="http://schemas.microsoft.com/office/drawing/2014/main" id="{8F196746-9374-E21B-AC8F-F39C815BBC12}"/>
              </a:ext>
            </a:extLst>
          </p:cNvPr>
          <p:cNvSpPr>
            <a:spLocks noGrp="1"/>
          </p:cNvSpPr>
          <p:nvPr>
            <p:ph type="body" sz="quarter" idx="14"/>
          </p:nvPr>
        </p:nvSpPr>
        <p:spPr/>
        <p:txBody>
          <a:bodyPr/>
          <a:lstStyle/>
          <a:p>
            <a:endParaRPr lang="en-GB" noProof="0" dirty="0"/>
          </a:p>
        </p:txBody>
      </p:sp>
      <p:pic>
        <p:nvPicPr>
          <p:cNvPr id="3" name="Billede 2" descr="Et billede, der indeholder tekst, diagram, skærmbillede, Font/skrifttype&#10;&#10;AI-genereret indhold kan være ukorrekt.">
            <a:extLst>
              <a:ext uri="{FF2B5EF4-FFF2-40B4-BE49-F238E27FC236}">
                <a16:creationId xmlns:a16="http://schemas.microsoft.com/office/drawing/2014/main" id="{50B181C4-5F67-66D6-D8F9-A4A4F5E3A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177" y="1349375"/>
            <a:ext cx="8817827" cy="4351274"/>
          </a:xfrm>
          <a:prstGeom prst="rect">
            <a:avLst/>
          </a:prstGeom>
        </p:spPr>
      </p:pic>
      <p:sp>
        <p:nvSpPr>
          <p:cNvPr id="7" name="Tekstfelt 6">
            <a:extLst>
              <a:ext uri="{FF2B5EF4-FFF2-40B4-BE49-F238E27FC236}">
                <a16:creationId xmlns:a16="http://schemas.microsoft.com/office/drawing/2014/main" id="{BF7F1A17-666B-1F5F-3E6E-89370BF7385B}"/>
              </a:ext>
            </a:extLst>
          </p:cNvPr>
          <p:cNvSpPr txBox="1"/>
          <p:nvPr/>
        </p:nvSpPr>
        <p:spPr>
          <a:xfrm>
            <a:off x="6494653" y="5700649"/>
            <a:ext cx="3463163" cy="253916"/>
          </a:xfrm>
          <a:prstGeom prst="rect">
            <a:avLst/>
          </a:prstGeom>
          <a:noFill/>
        </p:spPr>
        <p:txBody>
          <a:bodyPr wrap="square">
            <a:spAutoFit/>
          </a:bodyPr>
          <a:lstStyle/>
          <a:p>
            <a:pPr>
              <a:spcAft>
                <a:spcPts val="1000"/>
              </a:spcAft>
              <a:buNone/>
            </a:pPr>
            <a:r>
              <a:rPr lang="en-GB" sz="1050" i="1" noProof="0" dirty="0">
                <a:solidFill>
                  <a:srgbClr val="0E2841"/>
                </a:solidFill>
                <a:effectLst/>
                <a:latin typeface="Aptos" panose="020B0004020202020204" pitchFamily="34" charset="0"/>
                <a:ea typeface="Aptos" panose="020B0004020202020204" pitchFamily="34" charset="0"/>
                <a:cs typeface="Arial" panose="020B0604020202020204" pitchFamily="34" charset="0"/>
              </a:rPr>
              <a:t>Example of elements in Port environment (AI generated)</a:t>
            </a:r>
          </a:p>
        </p:txBody>
      </p:sp>
      <p:sp>
        <p:nvSpPr>
          <p:cNvPr id="6" name="Rektangel 5">
            <a:extLst>
              <a:ext uri="{FF2B5EF4-FFF2-40B4-BE49-F238E27FC236}">
                <a16:creationId xmlns:a16="http://schemas.microsoft.com/office/drawing/2014/main" id="{6BC2984B-542C-67CE-42D0-D05047FA6D45}"/>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EE2F08FE-22B8-5976-BC10-93B31F625FF2}"/>
              </a:ext>
            </a:extLst>
          </p:cNvPr>
          <p:cNvPicPr>
            <a:picLocks noChangeAspect="1"/>
          </p:cNvPicPr>
          <p:nvPr/>
        </p:nvPicPr>
        <p:blipFill>
          <a:blip r:embed="rId4"/>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79795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0014-ED11-AF28-A2E6-F955B73248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B9AF9A-3F7B-9E9A-804B-9E47196FA683}"/>
              </a:ext>
            </a:extLst>
          </p:cNvPr>
          <p:cNvSpPr>
            <a:spLocks noGrp="1"/>
          </p:cNvSpPr>
          <p:nvPr>
            <p:ph type="title"/>
          </p:nvPr>
        </p:nvSpPr>
        <p:spPr>
          <a:xfrm>
            <a:off x="353699" y="707390"/>
            <a:ext cx="11430314" cy="361950"/>
          </a:xfrm>
        </p:spPr>
        <p:txBody>
          <a:bodyPr/>
          <a:lstStyle/>
          <a:p>
            <a:r>
              <a:rPr lang="en-GB" noProof="0"/>
              <a:t>Our Definition of Regulatory Sandbox for CE</a:t>
            </a:r>
          </a:p>
        </p:txBody>
      </p:sp>
      <p:sp>
        <p:nvSpPr>
          <p:cNvPr id="4" name="Textplatzhalter 3">
            <a:extLst>
              <a:ext uri="{FF2B5EF4-FFF2-40B4-BE49-F238E27FC236}">
                <a16:creationId xmlns:a16="http://schemas.microsoft.com/office/drawing/2014/main" id="{7F18766A-9389-BAF3-91B8-04E7A92C797D}"/>
              </a:ext>
            </a:extLst>
          </p:cNvPr>
          <p:cNvSpPr>
            <a:spLocks noGrp="1"/>
          </p:cNvSpPr>
          <p:nvPr>
            <p:ph type="body" sz="quarter" idx="14"/>
          </p:nvPr>
        </p:nvSpPr>
        <p:spPr>
          <a:xfrm>
            <a:off x="654270" y="2803516"/>
            <a:ext cx="10883460" cy="4670425"/>
          </a:xfrm>
        </p:spPr>
        <p:txBody>
          <a:bodyPr/>
          <a:lstStyle/>
          <a:p>
            <a:r>
              <a:rPr lang="en-GB" i="1" noProof="0" dirty="0"/>
              <a:t>“A regulatory sandbox for circular economy initiatives is a controlled, time-bound environment that allows public authorities, businesses, and researchers to test innovative circular solutions under temporarily relaxed regulatory conditions. It facilitates the identification of risks, opportunities, and benefits, as well as collaboration among key stakeholders. The regulatory sandbox aims to accelerate circular innovation, inform policy, and support the transition to a resource-efficient economy, while maintaining ethical standards.” </a:t>
            </a:r>
            <a:endParaRPr lang="en-GB" noProof="0" dirty="0"/>
          </a:p>
          <a:p>
            <a:endParaRPr lang="en-GB" noProof="0" dirty="0"/>
          </a:p>
        </p:txBody>
      </p:sp>
      <p:sp>
        <p:nvSpPr>
          <p:cNvPr id="6" name="Tekstfelt 5">
            <a:extLst>
              <a:ext uri="{FF2B5EF4-FFF2-40B4-BE49-F238E27FC236}">
                <a16:creationId xmlns:a16="http://schemas.microsoft.com/office/drawing/2014/main" id="{59693906-C4E2-54A1-5D52-4EF1675907CC}"/>
              </a:ext>
            </a:extLst>
          </p:cNvPr>
          <p:cNvSpPr txBox="1"/>
          <p:nvPr/>
        </p:nvSpPr>
        <p:spPr>
          <a:xfrm>
            <a:off x="426850" y="1416478"/>
            <a:ext cx="10619101" cy="1039900"/>
          </a:xfrm>
          <a:prstGeom prst="rect">
            <a:avLst/>
          </a:prstGeom>
          <a:noFill/>
        </p:spPr>
        <p:txBody>
          <a:bodyPr wrap="square">
            <a:spAutoFit/>
          </a:bodyPr>
          <a:lstStyle/>
          <a:p>
            <a:pPr algn="just">
              <a:lnSpc>
                <a:spcPct val="116000"/>
              </a:lnSpc>
              <a:spcAft>
                <a:spcPts val="800"/>
              </a:spcAft>
              <a:buNone/>
            </a:pPr>
            <a:r>
              <a:rPr lang="en-GB" sz="1800" noProof="0">
                <a:effectLst/>
                <a:latin typeface="Aptos" panose="020B0004020202020204" pitchFamily="34" charset="0"/>
                <a:ea typeface="Aptos" panose="020B0004020202020204" pitchFamily="34" charset="0"/>
                <a:cs typeface="Arial" panose="020B0604020202020204" pitchFamily="34" charset="0"/>
              </a:rPr>
              <a:t>Based </a:t>
            </a:r>
            <a:r>
              <a:rPr lang="en-GB" noProof="0">
                <a:latin typeface="Aptos" panose="020B0004020202020204" pitchFamily="34" charset="0"/>
                <a:ea typeface="Aptos" panose="020B0004020202020204" pitchFamily="34" charset="0"/>
                <a:cs typeface="Arial" panose="020B0604020202020204" pitchFamily="34" charset="0"/>
              </a:rPr>
              <a:t>on gained</a:t>
            </a:r>
            <a:r>
              <a:rPr lang="en-GB" sz="1800" noProof="0">
                <a:effectLst/>
                <a:latin typeface="Aptos" panose="020B0004020202020204" pitchFamily="34" charset="0"/>
                <a:ea typeface="Aptos" panose="020B0004020202020204" pitchFamily="34" charset="0"/>
                <a:cs typeface="Arial" panose="020B0604020202020204" pitchFamily="34" charset="0"/>
              </a:rPr>
              <a:t> knowledge of regulatory sandboxes, circular economy including the R-strategies, key principles and different approaches, a definition of </a:t>
            </a:r>
            <a:r>
              <a:rPr lang="en-GB" noProof="0">
                <a:latin typeface="Aptos" panose="020B0004020202020204" pitchFamily="34" charset="0"/>
                <a:ea typeface="Aptos" panose="020B0004020202020204" pitchFamily="34" charset="0"/>
                <a:cs typeface="Arial" panose="020B0604020202020204" pitchFamily="34" charset="0"/>
              </a:rPr>
              <a:t>regulatory sandboxes</a:t>
            </a:r>
            <a:r>
              <a:rPr lang="en-GB" sz="1800" noProof="0">
                <a:effectLst/>
                <a:latin typeface="Aptos" panose="020B0004020202020204" pitchFamily="34" charset="0"/>
                <a:ea typeface="Aptos" panose="020B0004020202020204" pitchFamily="34" charset="0"/>
                <a:cs typeface="Arial" panose="020B0604020202020204" pitchFamily="34" charset="0"/>
              </a:rPr>
              <a:t> for circular initiatives in port environments is defined as; </a:t>
            </a:r>
          </a:p>
        </p:txBody>
      </p:sp>
      <p:sp>
        <p:nvSpPr>
          <p:cNvPr id="3" name="Rektangel 2">
            <a:extLst>
              <a:ext uri="{FF2B5EF4-FFF2-40B4-BE49-F238E27FC236}">
                <a16:creationId xmlns:a16="http://schemas.microsoft.com/office/drawing/2014/main" id="{43F85295-0EBB-0672-E6A7-922066ABCBBB}"/>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Billede 6">
            <a:extLst>
              <a:ext uri="{FF2B5EF4-FFF2-40B4-BE49-F238E27FC236}">
                <a16:creationId xmlns:a16="http://schemas.microsoft.com/office/drawing/2014/main" id="{0ECAD53D-3525-4C0F-20A0-3A91B7289ACC}"/>
              </a:ext>
            </a:extLst>
          </p:cNvPr>
          <p:cNvPicPr>
            <a:picLocks noChangeAspect="1"/>
          </p:cNvPicPr>
          <p:nvPr/>
        </p:nvPicPr>
        <p:blipFill>
          <a:blip r:embed="rId3"/>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144355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29E86-418C-9072-81B4-5BAD205B8378}"/>
              </a:ext>
            </a:extLst>
          </p:cNvPr>
          <p:cNvSpPr>
            <a:spLocks noGrp="1"/>
          </p:cNvSpPr>
          <p:nvPr>
            <p:ph type="title"/>
          </p:nvPr>
        </p:nvSpPr>
        <p:spPr>
          <a:xfrm>
            <a:off x="353699" y="707390"/>
            <a:ext cx="11430314" cy="361950"/>
          </a:xfrm>
        </p:spPr>
        <p:txBody>
          <a:bodyPr/>
          <a:lstStyle/>
          <a:p>
            <a:r>
              <a:rPr lang="en-GB" noProof="0" dirty="0"/>
              <a:t>Our Approach in Circular Port </a:t>
            </a:r>
          </a:p>
        </p:txBody>
      </p:sp>
      <p:sp>
        <p:nvSpPr>
          <p:cNvPr id="4" name="Textplatzhalter 3">
            <a:extLst>
              <a:ext uri="{FF2B5EF4-FFF2-40B4-BE49-F238E27FC236}">
                <a16:creationId xmlns:a16="http://schemas.microsoft.com/office/drawing/2014/main" id="{E90FCEA9-DD9E-7E0D-8A94-85B1D806C2F4}"/>
              </a:ext>
            </a:extLst>
          </p:cNvPr>
          <p:cNvSpPr>
            <a:spLocks noGrp="1"/>
          </p:cNvSpPr>
          <p:nvPr>
            <p:ph type="body" sz="quarter" idx="14"/>
          </p:nvPr>
        </p:nvSpPr>
        <p:spPr>
          <a:xfrm>
            <a:off x="353699" y="1192847"/>
            <a:ext cx="6046787" cy="4670425"/>
          </a:xfrm>
        </p:spPr>
        <p:txBody>
          <a:bodyPr/>
          <a:lstStyle/>
          <a:p>
            <a:endParaRPr lang="en-GB" noProof="0">
              <a:sym typeface="Wingdings" panose="05000000000000000000" pitchFamily="2" charset="2"/>
            </a:endParaRPr>
          </a:p>
          <a:p>
            <a:endParaRPr lang="en-GB" noProof="0"/>
          </a:p>
          <a:p>
            <a:endParaRPr lang="en-GB" noProof="0"/>
          </a:p>
          <a:p>
            <a:r>
              <a:rPr lang="en-GB" noProof="0"/>
              <a:t> </a:t>
            </a:r>
          </a:p>
        </p:txBody>
      </p:sp>
      <p:pic>
        <p:nvPicPr>
          <p:cNvPr id="3" name="Billede 2">
            <a:extLst>
              <a:ext uri="{FF2B5EF4-FFF2-40B4-BE49-F238E27FC236}">
                <a16:creationId xmlns:a16="http://schemas.microsoft.com/office/drawing/2014/main" id="{688C2C9E-7A56-38DC-7B77-E33ED62750FB}"/>
              </a:ext>
            </a:extLst>
          </p:cNvPr>
          <p:cNvPicPr>
            <a:picLocks noChangeAspect="1"/>
          </p:cNvPicPr>
          <p:nvPr/>
        </p:nvPicPr>
        <p:blipFill>
          <a:blip r:embed="rId3"/>
          <a:stretch>
            <a:fillRect/>
          </a:stretch>
        </p:blipFill>
        <p:spPr>
          <a:xfrm>
            <a:off x="2862072" y="1328432"/>
            <a:ext cx="6638544" cy="5050138"/>
          </a:xfrm>
          <a:prstGeom prst="rect">
            <a:avLst/>
          </a:prstGeom>
        </p:spPr>
      </p:pic>
      <p:sp>
        <p:nvSpPr>
          <p:cNvPr id="6" name="Rektangel 5">
            <a:extLst>
              <a:ext uri="{FF2B5EF4-FFF2-40B4-BE49-F238E27FC236}">
                <a16:creationId xmlns:a16="http://schemas.microsoft.com/office/drawing/2014/main" id="{CDF5D2FB-7F05-D676-3F6D-6F72955E35A2}"/>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Billede 6">
            <a:extLst>
              <a:ext uri="{FF2B5EF4-FFF2-40B4-BE49-F238E27FC236}">
                <a16:creationId xmlns:a16="http://schemas.microsoft.com/office/drawing/2014/main" id="{438163AE-BD16-2205-1A61-EBF14874D5EC}"/>
              </a:ext>
            </a:extLst>
          </p:cNvPr>
          <p:cNvPicPr>
            <a:picLocks noChangeAspect="1"/>
          </p:cNvPicPr>
          <p:nvPr/>
        </p:nvPicPr>
        <p:blipFill>
          <a:blip r:embed="rId4"/>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14306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312DE-9CC1-91F6-6FB5-DD18A86CC1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A1AD47-2BFC-3FB4-8E17-FEC192006F95}"/>
              </a:ext>
            </a:extLst>
          </p:cNvPr>
          <p:cNvSpPr>
            <a:spLocks noGrp="1"/>
          </p:cNvSpPr>
          <p:nvPr>
            <p:ph type="title"/>
          </p:nvPr>
        </p:nvSpPr>
        <p:spPr>
          <a:xfrm>
            <a:off x="380843" y="807974"/>
            <a:ext cx="11430314" cy="361950"/>
          </a:xfrm>
        </p:spPr>
        <p:txBody>
          <a:bodyPr/>
          <a:lstStyle/>
          <a:p>
            <a:r>
              <a:rPr lang="en-GB" noProof="0"/>
              <a:t>How to use the Strategic Framework for Regulatory Sandboxes</a:t>
            </a:r>
          </a:p>
        </p:txBody>
      </p:sp>
      <p:sp>
        <p:nvSpPr>
          <p:cNvPr id="4" name="Textplatzhalter 3">
            <a:extLst>
              <a:ext uri="{FF2B5EF4-FFF2-40B4-BE49-F238E27FC236}">
                <a16:creationId xmlns:a16="http://schemas.microsoft.com/office/drawing/2014/main" id="{73492F2C-470A-C3CF-E90B-A7C683FF348F}"/>
              </a:ext>
            </a:extLst>
          </p:cNvPr>
          <p:cNvSpPr>
            <a:spLocks noGrp="1"/>
          </p:cNvSpPr>
          <p:nvPr>
            <p:ph type="body" sz="quarter" idx="14"/>
          </p:nvPr>
        </p:nvSpPr>
        <p:spPr>
          <a:xfrm>
            <a:off x="571176" y="1487774"/>
            <a:ext cx="5345430" cy="4670425"/>
          </a:xfrm>
        </p:spPr>
        <p:txBody>
          <a:bodyPr/>
          <a:lstStyle/>
          <a:p>
            <a:pPr marL="342900" indent="-342900">
              <a:buFont typeface="Arial" panose="020B0604020202020204" pitchFamily="34" charset="0"/>
              <a:buChar char="•"/>
            </a:pPr>
            <a:r>
              <a:rPr lang="en-GB" sz="1800" noProof="0"/>
              <a:t>Each local regulatory sandbox shall be developed within the definition of regulatory sandbox for circular initiatives in port environments</a:t>
            </a:r>
            <a:r>
              <a:rPr lang="en-GB" noProof="0"/>
              <a:t>. </a:t>
            </a:r>
          </a:p>
          <a:p>
            <a:endParaRPr lang="en-GB" noProof="0"/>
          </a:p>
          <a:p>
            <a:endParaRPr lang="en-GB" noProof="0"/>
          </a:p>
          <a:p>
            <a:r>
              <a:rPr lang="en-GB" noProof="0"/>
              <a:t> </a:t>
            </a:r>
          </a:p>
          <a:p>
            <a:endParaRPr lang="en-GB" noProof="0"/>
          </a:p>
        </p:txBody>
      </p:sp>
      <p:pic>
        <p:nvPicPr>
          <p:cNvPr id="3" name="Billede 2">
            <a:extLst>
              <a:ext uri="{FF2B5EF4-FFF2-40B4-BE49-F238E27FC236}">
                <a16:creationId xmlns:a16="http://schemas.microsoft.com/office/drawing/2014/main" id="{0255E055-6404-FC65-4BDC-590388B734D3}"/>
              </a:ext>
            </a:extLst>
          </p:cNvPr>
          <p:cNvPicPr>
            <a:picLocks noChangeAspect="1"/>
          </p:cNvPicPr>
          <p:nvPr/>
        </p:nvPicPr>
        <p:blipFill>
          <a:blip r:embed="rId3"/>
          <a:stretch>
            <a:fillRect/>
          </a:stretch>
        </p:blipFill>
        <p:spPr>
          <a:xfrm>
            <a:off x="1333314" y="2805178"/>
            <a:ext cx="3115326" cy="2901948"/>
          </a:xfrm>
          <a:prstGeom prst="rect">
            <a:avLst/>
          </a:prstGeom>
        </p:spPr>
      </p:pic>
      <p:sp>
        <p:nvSpPr>
          <p:cNvPr id="7" name="Tekstfelt 6">
            <a:extLst>
              <a:ext uri="{FF2B5EF4-FFF2-40B4-BE49-F238E27FC236}">
                <a16:creationId xmlns:a16="http://schemas.microsoft.com/office/drawing/2014/main" id="{86A230B0-23B9-2F63-1E0C-FD8C3D81DFCF}"/>
              </a:ext>
            </a:extLst>
          </p:cNvPr>
          <p:cNvSpPr txBox="1"/>
          <p:nvPr/>
        </p:nvSpPr>
        <p:spPr>
          <a:xfrm>
            <a:off x="390044" y="6168291"/>
            <a:ext cx="6097904" cy="215444"/>
          </a:xfrm>
          <a:prstGeom prst="rect">
            <a:avLst/>
          </a:prstGeom>
          <a:noFill/>
        </p:spPr>
        <p:txBody>
          <a:bodyPr wrap="square">
            <a:spAutoFit/>
          </a:bodyPr>
          <a:lstStyle/>
          <a:p>
            <a:r>
              <a:rPr lang="en-GB" sz="800" noProof="0"/>
              <a:t>J. Konietzko, N. </a:t>
            </a:r>
            <a:r>
              <a:rPr lang="en-GB" sz="800" noProof="0" err="1"/>
              <a:t>Bocken</a:t>
            </a:r>
            <a:r>
              <a:rPr lang="en-GB" sz="800" noProof="0"/>
              <a:t> </a:t>
            </a:r>
            <a:r>
              <a:rPr lang="en-GB" sz="800" noProof="0" err="1"/>
              <a:t>og</a:t>
            </a:r>
            <a:r>
              <a:rPr lang="en-GB" sz="800" noProof="0"/>
              <a:t> E. J. </a:t>
            </a:r>
            <a:r>
              <a:rPr lang="en-GB" sz="800" noProof="0" err="1"/>
              <a:t>Hultink</a:t>
            </a:r>
            <a:r>
              <a:rPr lang="en-GB" sz="800" noProof="0"/>
              <a:t>, »Circular ecosystem innovation: An initial set of principles,« Journal of Cleaner Production, 2020. </a:t>
            </a:r>
          </a:p>
        </p:txBody>
      </p:sp>
      <p:pic>
        <p:nvPicPr>
          <p:cNvPr id="11" name="Billede 10">
            <a:extLst>
              <a:ext uri="{FF2B5EF4-FFF2-40B4-BE49-F238E27FC236}">
                <a16:creationId xmlns:a16="http://schemas.microsoft.com/office/drawing/2014/main" id="{FE3E4D56-BE43-1850-7948-21B53CD42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01052"/>
            <a:ext cx="5973190" cy="4827230"/>
          </a:xfrm>
          <a:prstGeom prst="rect">
            <a:avLst/>
          </a:prstGeom>
        </p:spPr>
      </p:pic>
      <p:sp>
        <p:nvSpPr>
          <p:cNvPr id="13" name="Tekstfelt 12">
            <a:extLst>
              <a:ext uri="{FF2B5EF4-FFF2-40B4-BE49-F238E27FC236}">
                <a16:creationId xmlns:a16="http://schemas.microsoft.com/office/drawing/2014/main" id="{23449569-D782-4B85-4802-0F5C2D181414}"/>
              </a:ext>
            </a:extLst>
          </p:cNvPr>
          <p:cNvSpPr txBox="1"/>
          <p:nvPr/>
        </p:nvSpPr>
        <p:spPr>
          <a:xfrm>
            <a:off x="7306194" y="6233120"/>
            <a:ext cx="3239509" cy="215444"/>
          </a:xfrm>
          <a:prstGeom prst="rect">
            <a:avLst/>
          </a:prstGeom>
          <a:noFill/>
        </p:spPr>
        <p:txBody>
          <a:bodyPr wrap="square">
            <a:spAutoFit/>
          </a:bodyPr>
          <a:lstStyle/>
          <a:p>
            <a:r>
              <a:rPr lang="en-GB" sz="800" noProof="0"/>
              <a:t>https://www.circularise.com/blogs/r-strategies-for-a-circular-economy</a:t>
            </a:r>
          </a:p>
        </p:txBody>
      </p:sp>
      <p:sp>
        <p:nvSpPr>
          <p:cNvPr id="6" name="Rektangel 5">
            <a:extLst>
              <a:ext uri="{FF2B5EF4-FFF2-40B4-BE49-F238E27FC236}">
                <a16:creationId xmlns:a16="http://schemas.microsoft.com/office/drawing/2014/main" id="{4597F111-B577-ECC2-02C9-F6CBEDCCC545}"/>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8" name="Billede 7">
            <a:extLst>
              <a:ext uri="{FF2B5EF4-FFF2-40B4-BE49-F238E27FC236}">
                <a16:creationId xmlns:a16="http://schemas.microsoft.com/office/drawing/2014/main" id="{BAE67E85-9944-815E-FCB1-E68FA19C4932}"/>
              </a:ext>
            </a:extLst>
          </p:cNvPr>
          <p:cNvPicPr>
            <a:picLocks noChangeAspect="1"/>
          </p:cNvPicPr>
          <p:nvPr/>
        </p:nvPicPr>
        <p:blipFill>
          <a:blip r:embed="rId5"/>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300270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77A27-C01B-A463-3C01-A2426661C1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AD54CF-57AD-39EF-1059-05BED8B444FF}"/>
              </a:ext>
            </a:extLst>
          </p:cNvPr>
          <p:cNvSpPr>
            <a:spLocks noGrp="1"/>
          </p:cNvSpPr>
          <p:nvPr>
            <p:ph type="title"/>
          </p:nvPr>
        </p:nvSpPr>
        <p:spPr>
          <a:xfrm>
            <a:off x="353699" y="780542"/>
            <a:ext cx="11430314" cy="361950"/>
          </a:xfrm>
        </p:spPr>
        <p:txBody>
          <a:bodyPr/>
          <a:lstStyle/>
          <a:p>
            <a:r>
              <a:rPr lang="en-GB" noProof="0"/>
              <a:t>How to set-up a Regulatory Sandbox </a:t>
            </a:r>
          </a:p>
        </p:txBody>
      </p:sp>
      <p:sp>
        <p:nvSpPr>
          <p:cNvPr id="4" name="Textplatzhalter 3">
            <a:extLst>
              <a:ext uri="{FF2B5EF4-FFF2-40B4-BE49-F238E27FC236}">
                <a16:creationId xmlns:a16="http://schemas.microsoft.com/office/drawing/2014/main" id="{661A2890-9133-2906-CC58-83B1B6060FFD}"/>
              </a:ext>
            </a:extLst>
          </p:cNvPr>
          <p:cNvSpPr>
            <a:spLocks noGrp="1"/>
          </p:cNvSpPr>
          <p:nvPr>
            <p:ph type="body" sz="quarter" idx="14"/>
          </p:nvPr>
        </p:nvSpPr>
        <p:spPr>
          <a:xfrm>
            <a:off x="219259" y="1349375"/>
            <a:ext cx="5552891" cy="4670425"/>
          </a:xfrm>
        </p:spPr>
        <p:txBody>
          <a:bodyPr/>
          <a:lstStyle/>
          <a:p>
            <a:r>
              <a:rPr lang="en-GB" sz="2000" noProof="0"/>
              <a:t>An approach to establishing a regulatory sandbox can be broadly divided into five steps </a:t>
            </a:r>
          </a:p>
          <a:p>
            <a:pPr marL="457200" indent="-457200">
              <a:buAutoNum type="arabicParenR"/>
            </a:pPr>
            <a:r>
              <a:rPr lang="en-GB" sz="2000" b="1" noProof="0"/>
              <a:t>Planning and Design </a:t>
            </a:r>
          </a:p>
          <a:p>
            <a:pPr marL="901700" lvl="1" indent="-457200"/>
            <a:r>
              <a:rPr lang="en-GB" sz="1800" noProof="0"/>
              <a:t>Aim: define the local regulatory frame including resources, stakeholders, risks, and </a:t>
            </a:r>
            <a:r>
              <a:rPr lang="en-GB" sz="1800" noProof="0" err="1"/>
              <a:t>safty</a:t>
            </a:r>
            <a:r>
              <a:rPr lang="en-GB" sz="1800" noProof="0"/>
              <a:t> </a:t>
            </a:r>
          </a:p>
          <a:p>
            <a:pPr marL="457200" indent="-457200">
              <a:buAutoNum type="arabicParenR"/>
            </a:pPr>
            <a:r>
              <a:rPr lang="en-GB" sz="2000" b="1" noProof="0"/>
              <a:t>Test plan</a:t>
            </a:r>
          </a:p>
          <a:p>
            <a:pPr marL="901700" lvl="1" indent="-457200"/>
            <a:r>
              <a:rPr lang="en-GB" sz="1800" noProof="0"/>
              <a:t>Aim: develop detailed test plan for the pilot</a:t>
            </a:r>
          </a:p>
          <a:p>
            <a:pPr marL="457200" indent="-457200">
              <a:buAutoNum type="arabicParenR"/>
            </a:pPr>
            <a:r>
              <a:rPr lang="en-GB" sz="2000" b="1" noProof="0"/>
              <a:t>Pilot test</a:t>
            </a:r>
          </a:p>
          <a:p>
            <a:pPr marL="901700" lvl="1" indent="-457200"/>
            <a:r>
              <a:rPr lang="en-GB" sz="1800" noProof="0"/>
              <a:t>Aim: carry out activities in the test plan</a:t>
            </a:r>
          </a:p>
          <a:p>
            <a:pPr marL="457200" indent="-457200">
              <a:buAutoNum type="arabicParenR"/>
            </a:pPr>
            <a:r>
              <a:rPr lang="en-GB" sz="2000" b="1" noProof="0"/>
              <a:t>Evaluation of local RS</a:t>
            </a:r>
          </a:p>
          <a:p>
            <a:pPr marL="901700" lvl="1" indent="-457200"/>
            <a:r>
              <a:rPr lang="en-GB" sz="1800" noProof="0"/>
              <a:t>Aim: evaluation of the local pilot including scalability and knowledge sharing  </a:t>
            </a:r>
          </a:p>
          <a:p>
            <a:pPr marL="457200" indent="-457200">
              <a:buAutoNum type="arabicParenR"/>
            </a:pPr>
            <a:r>
              <a:rPr lang="en-GB" sz="2000" b="1" noProof="0"/>
              <a:t>Evaluation of the Strategic RS</a:t>
            </a:r>
            <a:endParaRPr lang="en-GB" sz="2000" noProof="0"/>
          </a:p>
        </p:txBody>
      </p:sp>
      <p:pic>
        <p:nvPicPr>
          <p:cNvPr id="3" name="Billede 2">
            <a:extLst>
              <a:ext uri="{FF2B5EF4-FFF2-40B4-BE49-F238E27FC236}">
                <a16:creationId xmlns:a16="http://schemas.microsoft.com/office/drawing/2014/main" id="{6E175B12-397B-6215-D45F-17D288971AEC}"/>
              </a:ext>
            </a:extLst>
          </p:cNvPr>
          <p:cNvPicPr>
            <a:picLocks noChangeAspect="1"/>
          </p:cNvPicPr>
          <p:nvPr/>
        </p:nvPicPr>
        <p:blipFill>
          <a:blip r:embed="rId3"/>
          <a:stretch>
            <a:fillRect/>
          </a:stretch>
        </p:blipFill>
        <p:spPr>
          <a:xfrm>
            <a:off x="5884725" y="1400248"/>
            <a:ext cx="6208215" cy="4200452"/>
          </a:xfrm>
          <a:prstGeom prst="rect">
            <a:avLst/>
          </a:prstGeom>
        </p:spPr>
      </p:pic>
      <p:sp>
        <p:nvSpPr>
          <p:cNvPr id="6" name="Rektangel 5">
            <a:extLst>
              <a:ext uri="{FF2B5EF4-FFF2-40B4-BE49-F238E27FC236}">
                <a16:creationId xmlns:a16="http://schemas.microsoft.com/office/drawing/2014/main" id="{69C0A1C0-DC74-835D-0FC8-E1950745FABE}"/>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5" name="Billede 4">
            <a:extLst>
              <a:ext uri="{FF2B5EF4-FFF2-40B4-BE49-F238E27FC236}">
                <a16:creationId xmlns:a16="http://schemas.microsoft.com/office/drawing/2014/main" id="{0FB2C94C-CBCE-C2D9-771E-A26EF33B4B4D}"/>
              </a:ext>
            </a:extLst>
          </p:cNvPr>
          <p:cNvPicPr>
            <a:picLocks noChangeAspect="1"/>
          </p:cNvPicPr>
          <p:nvPr/>
        </p:nvPicPr>
        <p:blipFill>
          <a:blip r:embed="rId4"/>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213634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2C9A-6492-392B-7AC7-AC8D37D605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4D7D52-BBCC-0245-8AF1-82A20E8B0C93}"/>
              </a:ext>
            </a:extLst>
          </p:cNvPr>
          <p:cNvSpPr>
            <a:spLocks noGrp="1"/>
          </p:cNvSpPr>
          <p:nvPr>
            <p:ph type="title"/>
          </p:nvPr>
        </p:nvSpPr>
        <p:spPr>
          <a:xfrm>
            <a:off x="353699" y="789305"/>
            <a:ext cx="11430314" cy="361950"/>
          </a:xfrm>
        </p:spPr>
        <p:txBody>
          <a:bodyPr/>
          <a:lstStyle/>
          <a:p>
            <a:r>
              <a:rPr lang="en-GB" noProof="0"/>
              <a:t>How to set-up a Regulatory Sandbox - Example</a:t>
            </a:r>
            <a:br>
              <a:rPr lang="en-GB" noProof="0"/>
            </a:br>
            <a:endParaRPr lang="en-GB" noProof="0"/>
          </a:p>
        </p:txBody>
      </p:sp>
      <p:sp>
        <p:nvSpPr>
          <p:cNvPr id="9" name="Rectangle 1">
            <a:extLst>
              <a:ext uri="{FF2B5EF4-FFF2-40B4-BE49-F238E27FC236}">
                <a16:creationId xmlns:a16="http://schemas.microsoft.com/office/drawing/2014/main" id="{A15471C0-93F0-9CE4-7F97-A5C1357EF9EC}"/>
              </a:ext>
            </a:extLst>
          </p:cNvPr>
          <p:cNvSpPr>
            <a:spLocks noChangeArrowheads="1"/>
          </p:cNvSpPr>
          <p:nvPr/>
        </p:nvSpPr>
        <p:spPr bwMode="auto">
          <a:xfrm>
            <a:off x="-4743094" y="1390650"/>
            <a:ext cx="2895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noProof="0"/>
          </a:p>
        </p:txBody>
      </p:sp>
      <p:pic>
        <p:nvPicPr>
          <p:cNvPr id="11" name="Billede 10">
            <a:extLst>
              <a:ext uri="{FF2B5EF4-FFF2-40B4-BE49-F238E27FC236}">
                <a16:creationId xmlns:a16="http://schemas.microsoft.com/office/drawing/2014/main" id="{C3D7EAF5-C178-FFFF-DC38-1AE23456F4CD}"/>
              </a:ext>
            </a:extLst>
          </p:cNvPr>
          <p:cNvPicPr>
            <a:picLocks noChangeAspect="1"/>
          </p:cNvPicPr>
          <p:nvPr/>
        </p:nvPicPr>
        <p:blipFill>
          <a:blip r:embed="rId3"/>
          <a:stretch>
            <a:fillRect/>
          </a:stretch>
        </p:blipFill>
        <p:spPr>
          <a:xfrm>
            <a:off x="975180" y="970280"/>
            <a:ext cx="9694984" cy="5692747"/>
          </a:xfrm>
          <a:prstGeom prst="rect">
            <a:avLst/>
          </a:prstGeom>
        </p:spPr>
      </p:pic>
      <p:sp>
        <p:nvSpPr>
          <p:cNvPr id="3" name="Rektangel 2">
            <a:extLst>
              <a:ext uri="{FF2B5EF4-FFF2-40B4-BE49-F238E27FC236}">
                <a16:creationId xmlns:a16="http://schemas.microsoft.com/office/drawing/2014/main" id="{8D057A97-01A0-0BC6-BC49-9773D3E8571A}"/>
              </a:ext>
            </a:extLst>
          </p:cNvPr>
          <p:cNvSpPr/>
          <p:nvPr/>
        </p:nvSpPr>
        <p:spPr>
          <a:xfrm>
            <a:off x="10945368" y="6019800"/>
            <a:ext cx="1147572" cy="774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 name="Billede 3">
            <a:extLst>
              <a:ext uri="{FF2B5EF4-FFF2-40B4-BE49-F238E27FC236}">
                <a16:creationId xmlns:a16="http://schemas.microsoft.com/office/drawing/2014/main" id="{7992BD9B-3F59-82D8-3594-E31B06E7E757}"/>
              </a:ext>
            </a:extLst>
          </p:cNvPr>
          <p:cNvPicPr>
            <a:picLocks noChangeAspect="1"/>
          </p:cNvPicPr>
          <p:nvPr/>
        </p:nvPicPr>
        <p:blipFill>
          <a:blip r:embed="rId4"/>
          <a:stretch>
            <a:fillRect/>
          </a:stretch>
        </p:blipFill>
        <p:spPr>
          <a:xfrm>
            <a:off x="11000233" y="6301167"/>
            <a:ext cx="722376" cy="260056"/>
          </a:xfrm>
          <a:prstGeom prst="rect">
            <a:avLst/>
          </a:prstGeom>
        </p:spPr>
      </p:pic>
    </p:spTree>
    <p:extLst>
      <p:ext uri="{BB962C8B-B14F-4D97-AF65-F5344CB8AC3E}">
        <p14:creationId xmlns:p14="http://schemas.microsoft.com/office/powerpoint/2010/main" val="3177338769"/>
      </p:ext>
    </p:extLst>
  </p:cSld>
  <p:clrMapOvr>
    <a:masterClrMapping/>
  </p:clrMapOvr>
</p:sld>
</file>

<file path=ppt/theme/theme1.xml><?xml version="1.0" encoding="utf-8"?>
<a:theme xmlns:a="http://schemas.openxmlformats.org/drawingml/2006/main" name="Office">
  <a:themeElements>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0EB37A7CCDE6409DC99A01683BED50" ma:contentTypeVersion="10" ma:contentTypeDescription="Create a new document." ma:contentTypeScope="" ma:versionID="cfdbabb6639c1cdf7e88b16ac14ee688">
  <xsd:schema xmlns:xsd="http://www.w3.org/2001/XMLSchema" xmlns:xs="http://www.w3.org/2001/XMLSchema" xmlns:p="http://schemas.microsoft.com/office/2006/metadata/properties" xmlns:ns2="90b3a673-6c28-46ba-924a-b34c1814376f" xmlns:ns3="a4baefd8-05f2-4f77-a332-4b45b0bb62df" targetNamespace="http://schemas.microsoft.com/office/2006/metadata/properties" ma:root="true" ma:fieldsID="61494951fe6f64a9d873239ef0521c36" ns2:_="" ns3:_="">
    <xsd:import namespace="90b3a673-6c28-46ba-924a-b34c1814376f"/>
    <xsd:import namespace="a4baefd8-05f2-4f77-a332-4b45b0bb62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3a673-6c28-46ba-924a-b34c18143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9e297d1-c361-4e31-854d-17cca0e3920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baefd8-05f2-4f77-a332-4b45b0bb62d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dc0dda-8361-47d3-8105-faa1866a4ba3}" ma:internalName="TaxCatchAll" ma:showField="CatchAllData" ma:web="a4baefd8-05f2-4f77-a332-4b45b0bb62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b3a673-6c28-46ba-924a-b34c1814376f">
      <Terms xmlns="http://schemas.microsoft.com/office/infopath/2007/PartnerControls"/>
    </lcf76f155ced4ddcb4097134ff3c332f>
    <TaxCatchAll xmlns="a4baefd8-05f2-4f77-a332-4b45b0bb62df" xsi:nil="true"/>
  </documentManagement>
</p:properties>
</file>

<file path=customXml/itemProps1.xml><?xml version="1.0" encoding="utf-8"?>
<ds:datastoreItem xmlns:ds="http://schemas.openxmlformats.org/officeDocument/2006/customXml" ds:itemID="{D54E8A1A-5EAE-44B8-956B-47FF5166BE36}">
  <ds:schemaRefs>
    <ds:schemaRef ds:uri="http://schemas.microsoft.com/sharepoint/v3/contenttype/forms"/>
  </ds:schemaRefs>
</ds:datastoreItem>
</file>

<file path=customXml/itemProps2.xml><?xml version="1.0" encoding="utf-8"?>
<ds:datastoreItem xmlns:ds="http://schemas.openxmlformats.org/officeDocument/2006/customXml" ds:itemID="{963414B0-C01D-4159-82C0-D04ECCA5B4BF}">
  <ds:schemaRefs>
    <ds:schemaRef ds:uri="90b3a673-6c28-46ba-924a-b34c1814376f"/>
    <ds:schemaRef ds:uri="a4baefd8-05f2-4f77-a332-4b45b0bb62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0D7B9C-D976-4DA9-943C-BA9373F26E5B}">
  <ds:schemaRefs>
    <ds:schemaRef ds:uri="90b3a673-6c28-46ba-924a-b34c1814376f"/>
    <ds:schemaRef ds:uri="a4baefd8-05f2-4f77-a332-4b45b0bb62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TotalTime>
  <Words>923</Words>
  <Application>Microsoft Office PowerPoint</Application>
  <PresentationFormat>Widescreen</PresentationFormat>
  <Paragraphs>140</Paragraphs>
  <Slides>15</Slides>
  <Notes>14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15</vt:i4>
      </vt:variant>
    </vt:vector>
  </HeadingPairs>
  <TitlesOfParts>
    <vt:vector size="21" baseType="lpstr">
      <vt:lpstr>Aptos</vt:lpstr>
      <vt:lpstr>Arial</vt:lpstr>
      <vt:lpstr>Calibri</vt:lpstr>
      <vt:lpstr>Courier New</vt:lpstr>
      <vt:lpstr>Wingdings</vt:lpstr>
      <vt:lpstr>Office</vt:lpstr>
      <vt:lpstr>PowerPoint-præsentation</vt:lpstr>
      <vt:lpstr>Regulatory Sandbox for CE in Port Environments</vt:lpstr>
      <vt:lpstr>Circular Ports </vt:lpstr>
      <vt:lpstr>Port Environments</vt:lpstr>
      <vt:lpstr>Our Definition of Regulatory Sandbox for CE</vt:lpstr>
      <vt:lpstr>Our Approach in Circular Port </vt:lpstr>
      <vt:lpstr>How to use the Strategic Framework for Regulatory Sandboxes</vt:lpstr>
      <vt:lpstr>How to set-up a Regulatory Sandbox </vt:lpstr>
      <vt:lpstr>How to set-up a Regulatory Sandbox - Example </vt:lpstr>
      <vt:lpstr>Test of Regulative Sandbox in Pilots </vt:lpstr>
      <vt:lpstr>Pilot: Construction and Building Materials </vt:lpstr>
      <vt:lpstr>Pilot: Construction and Building Materials </vt:lpstr>
      <vt:lpstr>Pilot: Construction and Building Materials</vt:lpstr>
      <vt:lpstr>Pilot: Construction and Building Materials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Breitenbach, Stefan</dc:creator>
  <cp:lastModifiedBy>Louise Krog Mouritsen</cp:lastModifiedBy>
  <cp:revision>1</cp:revision>
  <cp:lastPrinted>2025-09-22T11:23:53Z</cp:lastPrinted>
  <dcterms:created xsi:type="dcterms:W3CDTF">2024-10-21T14:11:49Z</dcterms:created>
  <dcterms:modified xsi:type="dcterms:W3CDTF">2025-10-13T06:31:46Z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0x010100330EB37A7CCDE6409DC99A01683BED50</vt:lpwstr>
  </property>
  <property fmtid="{D5CDD505-2E9C-101B-9397-08002B2CF9AE}" pid="3" name="MediaServiceImageTags">
    <vt:lpwstr/>
  </property>
</Properties>
</file>