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94" y="-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06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37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77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14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42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68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25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93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5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93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02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DB3A-0FA4-4836-B1A0-BF56CA055D4D}" type="datetimeFigureOut">
              <a:rPr lang="sv-SE" smtClean="0"/>
              <a:t>2024-05-13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14AD-0AEB-420E-A18D-957EA4E1C8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8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f2e4cbd4-3a6e-4d14-8c04-6af4b51d2e4e@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6213" y="-9048750"/>
            <a:ext cx="38404801" cy="288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5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Mehrdad Arshadi</dc:creator>
  <cp:lastModifiedBy>Mehrdad Arshadi</cp:lastModifiedBy>
  <cp:revision>1</cp:revision>
  <dcterms:created xsi:type="dcterms:W3CDTF">2024-05-13T11:50:09Z</dcterms:created>
  <dcterms:modified xsi:type="dcterms:W3CDTF">2024-05-13T11:50:30Z</dcterms:modified>
</cp:coreProperties>
</file>