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7" r:id="rId2"/>
    <p:sldId id="433" r:id="rId3"/>
    <p:sldId id="430" r:id="rId4"/>
    <p:sldId id="429" r:id="rId5"/>
    <p:sldId id="431" r:id="rId6"/>
  </p:sldIdLst>
  <p:sldSz cx="24387175" cy="13716000"/>
  <p:notesSz cx="9601200" cy="7315200"/>
  <p:defaultTextStyle>
    <a:defPPr>
      <a:defRPr lang="en-US"/>
    </a:defPPr>
    <a:lvl1pPr marL="0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253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504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1764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012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6268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3521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0774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8025" algn="l" defTabSz="10872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2261" userDrawn="1">
          <p15:clr>
            <a:srgbClr val="A4A3A4"/>
          </p15:clr>
        </p15:guide>
        <p15:guide id="4" orient="horz" pos="351" userDrawn="1">
          <p15:clr>
            <a:srgbClr val="A4A3A4"/>
          </p15:clr>
        </p15:guide>
        <p15:guide id="5" pos="15100">
          <p15:clr>
            <a:srgbClr val="A4A3A4"/>
          </p15:clr>
        </p15:guide>
        <p15:guide id="6" pos="297">
          <p15:clr>
            <a:srgbClr val="A4A3A4"/>
          </p15:clr>
        </p15:guide>
        <p15:guide id="7" orient="horz" pos="8380">
          <p15:clr>
            <a:srgbClr val="A4A3A4"/>
          </p15:clr>
        </p15:guide>
        <p15:guide id="8" orient="horz" pos="8374">
          <p15:clr>
            <a:srgbClr val="A4A3A4"/>
          </p15:clr>
        </p15:guide>
        <p15:guide id="9" pos="14706">
          <p15:clr>
            <a:srgbClr val="A4A3A4"/>
          </p15:clr>
        </p15:guide>
        <p15:guide id="10" pos="287">
          <p15:clr>
            <a:srgbClr val="A4A3A4"/>
          </p15:clr>
        </p15:guide>
        <p15:guide id="11" pos="15101">
          <p15:clr>
            <a:srgbClr val="A4A3A4"/>
          </p15:clr>
        </p15:guide>
        <p15:guide id="12" pos="49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ald Lieske" initials="RoL" lastIdx="10" clrIdx="0"/>
  <p:cmAuthor id="1" name="iService" initials="OO" lastIdx="0" clrIdx="1"/>
  <p:cmAuthor id="2" name="Stefanie Maack" initials="SMk" lastIdx="4" clrIdx="2"/>
  <p:cmAuthor id="3" name="Anna Galyga" initials="Ann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DCE5"/>
    <a:srgbClr val="D9D9D9"/>
    <a:srgbClr val="03AB9F"/>
    <a:srgbClr val="B81178"/>
    <a:srgbClr val="00AAE1"/>
    <a:srgbClr val="2CAAE1"/>
    <a:srgbClr val="FFFFFF"/>
    <a:srgbClr val="D3D800"/>
    <a:srgbClr val="F5A057"/>
    <a:srgbClr val="BD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299" autoAdjust="0"/>
  </p:normalViewPr>
  <p:slideViewPr>
    <p:cSldViewPr snapToGrid="0" snapToObjects="1">
      <p:cViewPr>
        <p:scale>
          <a:sx n="30" d="100"/>
          <a:sy n="30" d="100"/>
        </p:scale>
        <p:origin x="-1037" y="-499"/>
      </p:cViewPr>
      <p:guideLst>
        <p:guide orient="horz"/>
        <p:guide orient="horz" pos="351"/>
        <p:guide orient="horz" pos="8380"/>
        <p:guide orient="horz" pos="8374"/>
        <p:guide orient="horz" pos="815"/>
        <p:guide orient="horz" pos="4319"/>
        <p:guide pos="14308"/>
        <p:guide pos="2277"/>
        <p:guide pos="15100"/>
        <p:guide pos="297"/>
        <p:guide pos="14706"/>
        <p:guide pos="287"/>
        <p:guide pos="15101"/>
        <p:guide pos="104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LPA Partners (% of all the country's partners)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AA-45CB-A26D-CB25322B1E6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AA-45CB-A26D-CB25322B1E6E}"/>
              </c:ext>
            </c:extLst>
          </c:dPt>
          <c:dPt>
            <c:idx val="3"/>
            <c:bubble3D val="0"/>
            <c:spPr>
              <a:solidFill>
                <a:srgbClr val="BD1A1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AA-45CB-A26D-CB25322B1E6E}"/>
              </c:ext>
            </c:extLst>
          </c:dPt>
          <c:dPt>
            <c:idx val="4"/>
            <c:bubble3D val="0"/>
            <c:spPr>
              <a:solidFill>
                <a:srgbClr val="F5A057"/>
              </a:solidFill>
            </c:spPr>
          </c:dPt>
          <c:dPt>
            <c:idx val="5"/>
            <c:bubble3D val="0"/>
            <c:spPr>
              <a:solidFill>
                <a:srgbClr val="D3D800"/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AA-45CB-A26D-CB25322B1E6E}"/>
              </c:ext>
            </c:extLst>
          </c:dPt>
          <c:dPt>
            <c:idx val="7"/>
            <c:bubble3D val="0"/>
            <c:spPr>
              <a:solidFill>
                <a:srgbClr val="B8117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AA-45CB-A26D-CB25322B1E6E}"/>
              </c:ext>
            </c:extLst>
          </c:dPt>
          <c:dPt>
            <c:idx val="8"/>
            <c:bubble3D val="0"/>
            <c:spPr>
              <a:solidFill>
                <a:srgbClr val="03AB9F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AA-45CB-A26D-CB25322B1E6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AA-45CB-A26D-CB25322B1E6E}"/>
              </c:ext>
            </c:extLst>
          </c:dPt>
          <c:dLbls>
            <c:dLbl>
              <c:idx val="8"/>
              <c:layout>
                <c:manualLayout>
                  <c:x val="-5.4642778215641445E-2"/>
                  <c:y val="-0.12769867924917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>
                      <a:solidFill>
                        <a:srgbClr val="03AB9F"/>
                      </a:solidFill>
                      <a:latin typeface="Merriweather" panose="020605030504060307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628219846241401E-2"/>
                  <c:y val="-0.14653946799085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Merriweather" panose="020605030504060307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FFFFFF"/>
                    </a:solidFill>
                    <a:latin typeface="Merriweather" panose="020605030504060307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Tabelle1!$A$2:$A$11</c:f>
              <c:strCache>
                <c:ptCount val="10"/>
                <c:pt idx="0">
                  <c:v>Denmark</c:v>
                </c:pt>
                <c:pt idx="1">
                  <c:v>Estonia</c:v>
                </c:pt>
                <c:pt idx="2">
                  <c:v>Latvia</c:v>
                </c:pt>
                <c:pt idx="3">
                  <c:v>Poland</c:v>
                </c:pt>
                <c:pt idx="4">
                  <c:v>Lithuania</c:v>
                </c:pt>
                <c:pt idx="5">
                  <c:v>Sweden</c:v>
                </c:pt>
                <c:pt idx="6">
                  <c:v>Finland</c:v>
                </c:pt>
                <c:pt idx="7">
                  <c:v>Russian Federation</c:v>
                </c:pt>
                <c:pt idx="8">
                  <c:v>Germany</c:v>
                </c:pt>
                <c:pt idx="9">
                  <c:v>Norway</c:v>
                </c:pt>
              </c:strCache>
            </c:strRef>
          </c:cat>
          <c:val>
            <c:numRef>
              <c:f>Tabelle1!$B$2:$B$11</c:f>
              <c:numCache>
                <c:formatCode>0%</c:formatCode>
                <c:ptCount val="10"/>
                <c:pt idx="0">
                  <c:v>0.23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0.12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7.0000000000000007E-2</c:v>
                </c:pt>
                <c:pt idx="9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8AA-45CB-A26D-CB25322B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8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egendEntry>
        <c:idx val="9"/>
        <c:txPr>
          <a:bodyPr/>
          <a:lstStyle/>
          <a:p>
            <a:pPr>
              <a:defRPr sz="2400">
                <a:latin typeface="Merriweather" panose="020605030504060307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725727578997401"/>
          <c:y val="6.8676240908248004E-2"/>
          <c:w val="0.36309057281058171"/>
          <c:h val="0.86152533817888144"/>
        </c:manualLayout>
      </c:layout>
      <c:overlay val="0"/>
      <c:txPr>
        <a:bodyPr/>
        <a:lstStyle/>
        <a:p>
          <a:pPr>
            <a:defRPr sz="2400">
              <a:latin typeface="Merriweather Sans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LPA Partners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AA-45CB-A26D-CB25322B1E6E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AA-45CB-A26D-CB25322B1E6E}"/>
              </c:ext>
            </c:extLst>
          </c:dPt>
          <c:dPt>
            <c:idx val="3"/>
            <c:bubble3D val="0"/>
            <c:spPr>
              <a:solidFill>
                <a:srgbClr val="BD1A1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AA-45CB-A26D-CB25322B1E6E}"/>
              </c:ext>
            </c:extLst>
          </c:dPt>
          <c:dPt>
            <c:idx val="4"/>
            <c:bubble3D val="0"/>
            <c:spPr>
              <a:solidFill>
                <a:srgbClr val="D3D800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rgbClr val="F5A0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AA-45CB-A26D-CB25322B1E6E}"/>
              </c:ext>
            </c:extLst>
          </c:dPt>
          <c:dPt>
            <c:idx val="7"/>
            <c:bubble3D val="0"/>
            <c:spPr>
              <a:solidFill>
                <a:srgbClr val="03AB9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AA-45CB-A26D-CB25322B1E6E}"/>
              </c:ext>
            </c:extLst>
          </c:dPt>
          <c:dPt>
            <c:idx val="8"/>
            <c:bubble3D val="0"/>
            <c:spPr>
              <a:solidFill>
                <a:srgbClr val="B81178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AA-45CB-A26D-CB25322B1E6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AA-45CB-A26D-CB25322B1E6E}"/>
              </c:ext>
            </c:extLst>
          </c:dPt>
          <c:dLbls>
            <c:dLbl>
              <c:idx val="8"/>
              <c:layout>
                <c:manualLayout>
                  <c:x val="-2.941595433346806E-2"/>
                  <c:y val="-0.14653963282714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="t" anchorCtr="0"/>
                <a:lstStyle/>
                <a:p>
                  <a:pPr>
                    <a:defRPr sz="3200" b="1">
                      <a:solidFill>
                        <a:srgbClr val="B81178"/>
                      </a:solidFill>
                      <a:latin typeface="Merriweather" panose="020605030504060307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386419093965444E-3"/>
                  <c:y val="-0.14235262604825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="t" anchorCtr="0"/>
                <a:lstStyle/>
                <a:p>
                  <a:pPr>
                    <a:defRPr sz="3200" b="1">
                      <a:solidFill>
                        <a:schemeClr val="tx1"/>
                      </a:solidFill>
                      <a:latin typeface="Merriweather" panose="020605030504060307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3200" b="1">
                    <a:solidFill>
                      <a:srgbClr val="FFFFFF"/>
                    </a:solidFill>
                    <a:latin typeface="Merriweather" panose="020605030504060307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Tabelle1!$A$2:$A$11</c:f>
              <c:strCache>
                <c:ptCount val="10"/>
                <c:pt idx="0">
                  <c:v>Denmark</c:v>
                </c:pt>
                <c:pt idx="1">
                  <c:v>Estonia</c:v>
                </c:pt>
                <c:pt idx="2">
                  <c:v>Finnland</c:v>
                </c:pt>
                <c:pt idx="3">
                  <c:v>Poland</c:v>
                </c:pt>
                <c:pt idx="4">
                  <c:v>Sweden</c:v>
                </c:pt>
                <c:pt idx="5">
                  <c:v>Latvia</c:v>
                </c:pt>
                <c:pt idx="6">
                  <c:v>Lithuania</c:v>
                </c:pt>
                <c:pt idx="7">
                  <c:v>Germany</c:v>
                </c:pt>
                <c:pt idx="8">
                  <c:v>Russian Federation</c:v>
                </c:pt>
                <c:pt idx="9">
                  <c:v>Norway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27</c:v>
                </c:pt>
                <c:pt idx="1">
                  <c:v>27</c:v>
                </c:pt>
                <c:pt idx="2">
                  <c:v>22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17</c:v>
                </c:pt>
                <c:pt idx="7">
                  <c:v>14</c:v>
                </c:pt>
                <c:pt idx="8">
                  <c:v>6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8AA-45CB-A26D-CB25322B1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8576058497655"/>
          <c:y val="6.1874228370233257E-2"/>
          <c:w val="0.46278364911365633"/>
          <c:h val="0.848581788944757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projects</c:v>
                </c:pt>
              </c:strCache>
            </c:strRef>
          </c:tx>
          <c:spPr>
            <a:solidFill>
              <a:srgbClr val="2CAAE1"/>
            </a:solidFill>
            <a:ln w="3175" cap="rnd" cmpd="sng">
              <a:noFill/>
              <a:prstDash val="solid"/>
              <a:round/>
            </a:ln>
            <a:effectLst>
              <a:outerShdw blurRad="190500" dist="38100" sx="98000" sy="98000" algn="l" rotWithShape="0">
                <a:prstClr val="black">
                  <a:alpha val="18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E6907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B5-4CE6-95A3-D80ACD9A8970}"/>
              </c:ext>
            </c:extLst>
          </c:dPt>
          <c:dPt>
            <c:idx val="1"/>
            <c:invertIfNegative val="0"/>
            <c:bubble3D val="0"/>
            <c:spPr>
              <a:solidFill>
                <a:srgbClr val="EE6907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B5-4CE6-95A3-D80ACD9A8970}"/>
              </c:ext>
            </c:extLst>
          </c:dPt>
          <c:dPt>
            <c:idx val="2"/>
            <c:invertIfNegative val="0"/>
            <c:bubble3D val="0"/>
            <c:spPr>
              <a:solidFill>
                <a:srgbClr val="EE6907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B5-4CE6-95A3-D80ACD9A8970}"/>
              </c:ext>
            </c:extLst>
          </c:dPt>
          <c:dPt>
            <c:idx val="3"/>
            <c:invertIfNegative val="0"/>
            <c:bubble3D val="0"/>
            <c:spPr>
              <a:solidFill>
                <a:srgbClr val="45802F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B5-4CE6-95A3-D80ACD9A8970}"/>
              </c:ext>
            </c:extLst>
          </c:dPt>
          <c:dPt>
            <c:idx val="4"/>
            <c:invertIfNegative val="0"/>
            <c:bubble3D val="0"/>
            <c:spPr>
              <a:solidFill>
                <a:srgbClr val="45802F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B5-4CE6-95A3-D80ACD9A8970}"/>
              </c:ext>
            </c:extLst>
          </c:dPt>
          <c:dPt>
            <c:idx val="5"/>
            <c:invertIfNegative val="0"/>
            <c:bubble3D val="0"/>
            <c:spPr>
              <a:solidFill>
                <a:srgbClr val="45802F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B5-4CE6-95A3-D80ACD9A8970}"/>
              </c:ext>
            </c:extLst>
          </c:dPt>
          <c:dPt>
            <c:idx val="6"/>
            <c:invertIfNegative val="0"/>
            <c:bubble3D val="0"/>
            <c:spPr>
              <a:solidFill>
                <a:srgbClr val="45802F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B5-4CE6-95A3-D80ACD9A8970}"/>
              </c:ext>
            </c:extLst>
          </c:dPt>
          <c:dPt>
            <c:idx val="7"/>
            <c:invertIfNegative val="0"/>
            <c:bubble3D val="0"/>
            <c:spPr>
              <a:solidFill>
                <a:srgbClr val="0679AC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B5-4CE6-95A3-D80ACD9A8970}"/>
              </c:ext>
            </c:extLst>
          </c:dPt>
          <c:dPt>
            <c:idx val="8"/>
            <c:invertIfNegative val="0"/>
            <c:bubble3D val="0"/>
            <c:spPr>
              <a:solidFill>
                <a:srgbClr val="0679AC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1B5-4CE6-95A3-D80ACD9A8970}"/>
              </c:ext>
            </c:extLst>
          </c:dPt>
          <c:dPt>
            <c:idx val="9"/>
            <c:invertIfNegative val="0"/>
            <c:bubble3D val="0"/>
            <c:spPr>
              <a:solidFill>
                <a:srgbClr val="0679AC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1B5-4CE6-95A3-D80ACD9A8970}"/>
              </c:ext>
            </c:extLst>
          </c:dPt>
          <c:dPt>
            <c:idx val="10"/>
            <c:invertIfNegative val="0"/>
            <c:bubble3D val="0"/>
            <c:spPr>
              <a:solidFill>
                <a:srgbClr val="0679AC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1B5-4CE6-95A3-D80ACD9A8970}"/>
              </c:ext>
            </c:extLst>
          </c:dPt>
          <c:dPt>
            <c:idx val="11"/>
            <c:invertIfNegative val="0"/>
            <c:bubble3D val="0"/>
            <c:spPr>
              <a:solidFill>
                <a:srgbClr val="0679AC"/>
              </a:solidFill>
              <a:ln w="3175" cap="rnd" cmpd="sng">
                <a:noFill/>
                <a:prstDash val="solid"/>
                <a:round/>
              </a:ln>
              <a:effectLst>
                <a:outerShdw blurRad="190500" dist="38100" sx="98000" sy="98000" algn="l" rotWithShape="0">
                  <a:prstClr val="black">
                    <a:alpha val="18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1B5-4CE6-95A3-D80ACD9A8970}"/>
              </c:ext>
            </c:extLst>
          </c:dPt>
          <c:dLbls>
            <c:txPr>
              <a:bodyPr/>
              <a:lstStyle/>
              <a:p>
                <a:pPr>
                  <a:defRPr sz="29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Research &amp; innovation infrastructures</c:v>
                </c:pt>
                <c:pt idx="1">
                  <c:v>Smart specialisation</c:v>
                </c:pt>
                <c:pt idx="2">
                  <c:v>Non-tech innovation</c:v>
                </c:pt>
                <c:pt idx="3">
                  <c:v>Clear waters</c:v>
                </c:pt>
                <c:pt idx="4">
                  <c:v>Renewable energy</c:v>
                </c:pt>
                <c:pt idx="5">
                  <c:v>Energy efficiency</c:v>
                </c:pt>
                <c:pt idx="6">
                  <c:v>Blue growth</c:v>
                </c:pt>
                <c:pt idx="7">
                  <c:v>Interoperability</c:v>
                </c:pt>
                <c:pt idx="8">
                  <c:v>Accessibility</c:v>
                </c:pt>
                <c:pt idx="9">
                  <c:v>Maritime safety</c:v>
                </c:pt>
                <c:pt idx="10">
                  <c:v>Clean shipping</c:v>
                </c:pt>
                <c:pt idx="11">
                  <c:v>Urban mobility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8</c:v>
                </c:pt>
                <c:pt idx="2">
                  <c:v>40</c:v>
                </c:pt>
                <c:pt idx="3">
                  <c:v>34</c:v>
                </c:pt>
                <c:pt idx="4">
                  <c:v>1</c:v>
                </c:pt>
                <c:pt idx="5">
                  <c:v>19</c:v>
                </c:pt>
                <c:pt idx="6">
                  <c:v>10</c:v>
                </c:pt>
                <c:pt idx="7">
                  <c:v>14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0E-4904-8E59-D0370635F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3"/>
        <c:axId val="126060800"/>
        <c:axId val="126062592"/>
      </c:barChart>
      <c:catAx>
        <c:axId val="126060800"/>
        <c:scaling>
          <c:orientation val="maxMin"/>
        </c:scaling>
        <c:delete val="0"/>
        <c:axPos val="l"/>
        <c:numFmt formatCode="General" sourceLinked="1"/>
        <c:majorTickMark val="cross"/>
        <c:minorTickMark val="in"/>
        <c:tickLblPos val="nextTo"/>
        <c:spPr>
          <a:noFill/>
          <a:ln w="12700" cap="rnd" cmpd="sng">
            <a:solidFill>
              <a:srgbClr val="535353"/>
            </a:solidFill>
          </a:ln>
        </c:spPr>
        <c:txPr>
          <a:bodyPr/>
          <a:lstStyle/>
          <a:p>
            <a:pPr>
              <a:defRPr sz="2500" baseline="0">
                <a:solidFill>
                  <a:schemeClr val="tx1"/>
                </a:solidFill>
              </a:defRPr>
            </a:pPr>
            <a:endParaRPr lang="en-US"/>
          </a:p>
        </c:txPr>
        <c:crossAx val="126062592"/>
        <c:crossesAt val="0"/>
        <c:auto val="1"/>
        <c:lblAlgn val="ctr"/>
        <c:lblOffset val="200"/>
        <c:noMultiLvlLbl val="0"/>
      </c:catAx>
      <c:valAx>
        <c:axId val="126062592"/>
        <c:scaling>
          <c:orientation val="minMax"/>
          <c:max val="45"/>
          <c:min val="0"/>
        </c:scaling>
        <c:delete val="0"/>
        <c:axPos val="t"/>
        <c:majorGridlines>
          <c:spPr>
            <a:ln cap="rnd">
              <a:solidFill>
                <a:srgbClr val="535353">
                  <a:alpha val="43000"/>
                </a:srgb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rgbClr val="535353"/>
            </a:solidFill>
          </a:ln>
        </c:spPr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126060800"/>
        <c:crosses val="autoZero"/>
        <c:crossBetween val="between"/>
        <c:majorUnit val="5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tx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3" y="1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10/23/2019</a:t>
            </a:fld>
            <a:endParaRPr lang="en-US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3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3" y="6948173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1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83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2" y="3474723"/>
            <a:ext cx="7680960" cy="3291840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3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6948173"/>
            <a:ext cx="4160520" cy="36576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16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16" algn="l" defTabSz="456616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235" algn="l" defTabSz="456616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69852" algn="l" defTabSz="456616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475" algn="l" defTabSz="456616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089" algn="l" defTabSz="4566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08" algn="l" defTabSz="4566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27" algn="l" defTabSz="4566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46" algn="l" defTabSz="4566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4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Dropbox\Intereg -Baltic_Factsheets\IBSR_logo_EUflag_1000px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5" y="9745933"/>
            <a:ext cx="6505704" cy="17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7391400" y="787400"/>
            <a:ext cx="0" cy="12496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668273" y="11612833"/>
            <a:ext cx="6496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 userDrawn="1"/>
        </p:nvSpPr>
        <p:spPr>
          <a:xfrm>
            <a:off x="1349036" y="11868761"/>
            <a:ext cx="5968722" cy="480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087253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504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1764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012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79895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7148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4406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1656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Merriweather" panose="02060503050406030704" pitchFamily="18" charset="0"/>
              </a:rPr>
              <a:t>interreg-baltic.eu</a:t>
            </a:r>
            <a:endParaRPr lang="en-US" sz="2000" dirty="0">
              <a:solidFill>
                <a:schemeClr val="tx1"/>
              </a:solidFill>
              <a:latin typeface="Merriweather" panose="02060503050406030704" pitchFamily="18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68273" y="9574483"/>
            <a:ext cx="6496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1337173" y="12348828"/>
            <a:ext cx="5827150" cy="1036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087253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504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1764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012" indent="0" algn="ctr" defTabSz="108725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79895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7148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4406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1656" indent="-543629" algn="l" defTabSz="1087253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AT" sz="1400" b="1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projects.interreg-baltic.eu</a:t>
            </a:r>
            <a:r>
              <a:rPr lang="de-AT" sz="1400" spc="-100" baseline="0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  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| </a:t>
            </a:r>
            <a:r>
              <a:rPr lang="de-AT" sz="1400" b="1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Twitter</a:t>
            </a:r>
            <a:r>
              <a:rPr lang="de-AT" sz="1400" b="1" dirty="0" smtClean="0">
                <a:solidFill>
                  <a:schemeClr val="accent4"/>
                </a:solidFill>
                <a:latin typeface="Merriweather" panose="02060503050406030704" pitchFamily="18" charset="0"/>
              </a:rPr>
              <a:t> 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@</a:t>
            </a:r>
            <a:r>
              <a:rPr lang="de-AT" sz="1400" dirty="0" err="1" smtClean="0">
                <a:solidFill>
                  <a:schemeClr val="tx1"/>
                </a:solidFill>
                <a:latin typeface="Merriweather" panose="02060503050406030704" pitchFamily="18" charset="0"/>
              </a:rPr>
              <a:t>baltic_sea_prog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/>
            </a:r>
            <a:b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</a:br>
            <a:r>
              <a:rPr lang="de-AT" sz="1400" b="1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Facebook</a:t>
            </a:r>
            <a:r>
              <a:rPr lang="de-AT" sz="1400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 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@</a:t>
            </a:r>
            <a:r>
              <a:rPr lang="de-AT" sz="1400" dirty="0" err="1" smtClean="0">
                <a:solidFill>
                  <a:schemeClr val="tx1"/>
                </a:solidFill>
                <a:latin typeface="Merriweather" panose="02060503050406030704" pitchFamily="18" charset="0"/>
              </a:rPr>
              <a:t>interreg.balticsearegion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 | </a:t>
            </a:r>
            <a:r>
              <a:rPr lang="de-AT" sz="1400" b="1" dirty="0" smtClean="0">
                <a:solidFill>
                  <a:schemeClr val="bg2"/>
                </a:solidFill>
                <a:latin typeface="Merriweather" panose="02060503050406030704" pitchFamily="18" charset="0"/>
              </a:rPr>
              <a:t>LinkedIn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 @</a:t>
            </a:r>
            <a:r>
              <a:rPr lang="de-AT" sz="1400" dirty="0" err="1" smtClean="0">
                <a:solidFill>
                  <a:schemeClr val="tx1"/>
                </a:solidFill>
                <a:latin typeface="Merriweather" panose="02060503050406030704" pitchFamily="18" charset="0"/>
              </a:rPr>
              <a:t>interregbaltic</a:t>
            </a:r>
            <a:r>
              <a:rPr lang="de-AT" sz="140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AT" sz="1400" b="1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Programme </a:t>
            </a:r>
            <a:r>
              <a:rPr lang="de-AT" sz="1400" b="1" dirty="0" err="1">
                <a:solidFill>
                  <a:schemeClr val="tx1"/>
                </a:solidFill>
                <a:latin typeface="Merriweather" panose="02060503050406030704" pitchFamily="18" charset="0"/>
              </a:rPr>
              <a:t>Factsheet</a:t>
            </a:r>
            <a:r>
              <a:rPr lang="de-AT" sz="1400" b="1" dirty="0">
                <a:solidFill>
                  <a:schemeClr val="tx1"/>
                </a:solidFill>
                <a:latin typeface="Merriweather" panose="02060503050406030704" pitchFamily="18" charset="0"/>
              </a:rPr>
              <a:t>. Last update: </a:t>
            </a:r>
            <a:r>
              <a:rPr lang="de-AT" sz="1400" b="1" dirty="0" err="1" smtClean="0">
                <a:solidFill>
                  <a:schemeClr val="tx1"/>
                </a:solidFill>
                <a:latin typeface="Merriweather" panose="02060503050406030704" pitchFamily="18" charset="0"/>
              </a:rPr>
              <a:t>October</a:t>
            </a:r>
            <a:r>
              <a:rPr lang="de-AT" sz="1400" b="1" baseline="0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 </a:t>
            </a:r>
            <a:r>
              <a:rPr lang="de-AT" sz="1400" b="1" dirty="0" smtClean="0">
                <a:solidFill>
                  <a:schemeClr val="tx1"/>
                </a:solidFill>
                <a:latin typeface="Merriweather" panose="02060503050406030704" pitchFamily="18" charset="0"/>
              </a:rPr>
              <a:t>2019</a:t>
            </a:r>
            <a:endParaRPr lang="en-US" sz="1400" b="1" dirty="0">
              <a:solidFill>
                <a:schemeClr val="tx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87253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+mj-lt"/>
          <a:ea typeface="+mj-ea"/>
          <a:cs typeface="Open Sans"/>
        </a:defRPr>
      </a:lvl1pPr>
    </p:titleStyle>
    <p:bodyStyle>
      <a:lvl1pPr marL="0" indent="0" algn="ctr" defTabSz="108725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b="0" kern="1200">
          <a:solidFill>
            <a:schemeClr val="tx2"/>
          </a:solidFill>
          <a:latin typeface="+mn-lt"/>
          <a:ea typeface="+mn-ea"/>
          <a:cs typeface="Open Sans Light"/>
        </a:defRPr>
      </a:lvl1pPr>
      <a:lvl2pPr marL="1087253" indent="0" algn="ctr" defTabSz="108725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504" indent="0" algn="ctr" defTabSz="108725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1764" indent="0" algn="ctr" defTabSz="108725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012" indent="0" algn="ctr" defTabSz="108725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79895" indent="-543629" algn="l" defTabSz="1087253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7148" indent="-543629" algn="l" defTabSz="1087253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4406" indent="-543629" algn="l" defTabSz="1087253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1656" indent="-543629" algn="l" defTabSz="1087253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253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504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1764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012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6268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3521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0774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8025" algn="l" defTabSz="10872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0" y="3858098"/>
            <a:ext cx="7397308" cy="5715900"/>
          </a:xfrm>
          <a:prstGeom prst="rect">
            <a:avLst/>
          </a:prstGeom>
        </p:spPr>
        <p:txBody>
          <a:bodyPr vert="horz" lIns="360000" tIns="180000" rIns="360000" bIns="18000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r">
              <a:spcBef>
                <a:spcPts val="0"/>
              </a:spcBef>
            </a:pPr>
            <a:endParaRPr lang="en-US" b="1" spc="-100" dirty="0" smtClean="0">
              <a:solidFill>
                <a:srgbClr val="00B0F0"/>
              </a:solidFill>
              <a:latin typeface="Merriweather" pitchFamily="18" charset="0"/>
            </a:endParaRPr>
          </a:p>
          <a:p>
            <a:pPr algn="r">
              <a:spcBef>
                <a:spcPts val="0"/>
              </a:spcBef>
            </a:pPr>
            <a:endParaRPr lang="en-US" b="1" spc="-100" dirty="0">
              <a:solidFill>
                <a:srgbClr val="00B0F0"/>
              </a:solidFill>
              <a:latin typeface="Merriweather" pitchFamily="18" charset="0"/>
            </a:endParaRPr>
          </a:p>
          <a:p>
            <a:pPr algn="r">
              <a:spcBef>
                <a:spcPts val="0"/>
              </a:spcBef>
            </a:pPr>
            <a:endParaRPr lang="en-US" b="1" spc="-100" dirty="0" smtClean="0">
              <a:solidFill>
                <a:srgbClr val="00B0F0"/>
              </a:solidFill>
              <a:latin typeface="Merriweather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b="1" spc="-100" dirty="0" smtClean="0">
                <a:solidFill>
                  <a:srgbClr val="00B0F0"/>
                </a:solidFill>
                <a:latin typeface="Merriweather" pitchFamily="18" charset="0"/>
              </a:rPr>
              <a:t>Local </a:t>
            </a:r>
            <a:r>
              <a:rPr lang="en-US" b="1" spc="-100" dirty="0">
                <a:solidFill>
                  <a:srgbClr val="00B0F0"/>
                </a:solidFill>
                <a:latin typeface="Merriweather" pitchFamily="18" charset="0"/>
              </a:rPr>
              <a:t>public </a:t>
            </a:r>
            <a:r>
              <a:rPr lang="en-US" b="1" dirty="0">
                <a:latin typeface="Merriweather" pitchFamily="18" charset="0"/>
              </a:rPr>
              <a:t>authorities </a:t>
            </a:r>
            <a:br>
              <a:rPr lang="en-US" b="1" dirty="0">
                <a:latin typeface="Merriweather" pitchFamily="18" charset="0"/>
              </a:rPr>
            </a:br>
            <a:r>
              <a:rPr lang="en-US" b="1" spc="-100" dirty="0">
                <a:solidFill>
                  <a:schemeClr val="accent1"/>
                </a:solidFill>
                <a:latin typeface="Merriweather" pitchFamily="18" charset="0"/>
              </a:rPr>
              <a:t>in </a:t>
            </a:r>
            <a:r>
              <a:rPr lang="en-US" b="1" spc="-100" dirty="0" smtClean="0">
                <a:solidFill>
                  <a:schemeClr val="accent1"/>
                </a:solidFill>
                <a:latin typeface="Merriweather" pitchFamily="18" charset="0"/>
              </a:rPr>
              <a:t>projects</a:t>
            </a:r>
            <a:endParaRPr lang="en-US" b="1" spc="-100" dirty="0">
              <a:solidFill>
                <a:schemeClr val="accent1"/>
              </a:solidFill>
              <a:latin typeface="Merriweather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108" y="555624"/>
            <a:ext cx="6934200" cy="1716087"/>
          </a:xfrm>
          <a:prstGeom prst="rect">
            <a:avLst/>
          </a:prstGeom>
        </p:spPr>
        <p:txBody>
          <a:bodyPr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 smtClean="0">
                <a:solidFill>
                  <a:schemeClr val="tx2"/>
                </a:solidFill>
                <a:latin typeface="Merriweather" pitchFamily="18" charset="0"/>
              </a:rPr>
              <a:t>Interreg</a:t>
            </a:r>
            <a: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  <a:t> Baltic Sea Region</a:t>
            </a:r>
            <a:b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</a:b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in </a:t>
            </a:r>
            <a:r>
              <a:rPr lang="en-US" sz="3200" b="1" spc="-100" dirty="0" smtClean="0">
                <a:solidFill>
                  <a:schemeClr val="accent1"/>
                </a:solidFill>
                <a:latin typeface="Merriweather" pitchFamily="18" charset="0"/>
              </a:rPr>
              <a:t>facts</a:t>
            </a: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: </a:t>
            </a:r>
            <a:r>
              <a:rPr lang="en-US" sz="3200" b="1" dirty="0" smtClean="0">
                <a:latin typeface="Merriweather" pitchFamily="18" charset="0"/>
              </a:rPr>
              <a:t>local public authorities</a:t>
            </a:r>
            <a:endParaRPr lang="en-US" sz="3200" b="1" dirty="0">
              <a:latin typeface="Merriweather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058" y="2360864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23109643" y="691683"/>
            <a:ext cx="1964082" cy="578959"/>
          </a:xfrm>
          <a:prstGeom prst="rect">
            <a:avLst/>
          </a:prstGeom>
        </p:spPr>
        <p:txBody>
          <a:bodyPr wrap="none" lIns="180000" tIns="180000" rIns="180000" bIns="18000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wordart.com (</a:t>
            </a:r>
            <a:r>
              <a:rPr lang="en-GB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Amatic</a:t>
            </a:r>
            <a:r>
              <a:rPr lang="en-GB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GB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4113053" y="3703721"/>
            <a:ext cx="16756948" cy="12600000"/>
            <a:chOff x="12009232" y="2362208"/>
            <a:chExt cx="19218184" cy="14287939"/>
          </a:xfrm>
        </p:grpSpPr>
        <p:grpSp>
          <p:nvGrpSpPr>
            <p:cNvPr id="13" name="Gruppieren 6"/>
            <p:cNvGrpSpPr/>
            <p:nvPr/>
          </p:nvGrpSpPr>
          <p:grpSpPr>
            <a:xfrm>
              <a:off x="12009232" y="2362208"/>
              <a:ext cx="19218184" cy="14287939"/>
              <a:chOff x="10678483" y="-1239200"/>
              <a:chExt cx="23421977" cy="17413288"/>
            </a:xfrm>
          </p:grpSpPr>
          <p:grpSp>
            <p:nvGrpSpPr>
              <p:cNvPr id="23" name="Gruppieren 25"/>
              <p:cNvGrpSpPr/>
              <p:nvPr/>
            </p:nvGrpSpPr>
            <p:grpSpPr>
              <a:xfrm>
                <a:off x="10678483" y="-1239200"/>
                <a:ext cx="23421977" cy="17413288"/>
                <a:chOff x="4305300" y="-1041400"/>
                <a:chExt cx="23421976" cy="17413288"/>
              </a:xfrm>
            </p:grpSpPr>
            <p:sp>
              <p:nvSpPr>
                <p:cNvPr id="225" name="Freeform 5"/>
                <p:cNvSpPr>
                  <a:spLocks/>
                </p:cNvSpPr>
                <p:nvPr/>
              </p:nvSpPr>
              <p:spPr bwMode="auto">
                <a:xfrm>
                  <a:off x="11909425" y="14509750"/>
                  <a:ext cx="9525" cy="61913"/>
                </a:xfrm>
                <a:custGeom>
                  <a:avLst/>
                  <a:gdLst>
                    <a:gd name="T0" fmla="*/ 6 w 6"/>
                    <a:gd name="T1" fmla="*/ 0 h 39"/>
                    <a:gd name="T2" fmla="*/ 6 w 6"/>
                    <a:gd name="T3" fmla="*/ 2 h 39"/>
                    <a:gd name="T4" fmla="*/ 0 w 6"/>
                    <a:gd name="T5" fmla="*/ 39 h 39"/>
                    <a:gd name="T6" fmla="*/ 6 w 6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9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0" y="3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6" name="Freeform 6"/>
                <p:cNvSpPr>
                  <a:spLocks/>
                </p:cNvSpPr>
                <p:nvPr/>
              </p:nvSpPr>
              <p:spPr bwMode="auto">
                <a:xfrm>
                  <a:off x="10280650" y="13700125"/>
                  <a:ext cx="19050" cy="22225"/>
                </a:xfrm>
                <a:custGeom>
                  <a:avLst/>
                  <a:gdLst>
                    <a:gd name="T0" fmla="*/ 0 w 12"/>
                    <a:gd name="T1" fmla="*/ 0 h 14"/>
                    <a:gd name="T2" fmla="*/ 12 w 12"/>
                    <a:gd name="T3" fmla="*/ 14 h 14"/>
                    <a:gd name="T4" fmla="*/ 4 w 12"/>
                    <a:gd name="T5" fmla="*/ 4 h 14"/>
                    <a:gd name="T6" fmla="*/ 0 w 12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0" y="0"/>
                      </a:moveTo>
                      <a:lnTo>
                        <a:pt x="12" y="14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7" name="Freeform 7"/>
                <p:cNvSpPr>
                  <a:spLocks/>
                </p:cNvSpPr>
                <p:nvPr/>
              </p:nvSpPr>
              <p:spPr bwMode="auto">
                <a:xfrm>
                  <a:off x="10956925" y="12771438"/>
                  <a:ext cx="22225" cy="53975"/>
                </a:xfrm>
                <a:custGeom>
                  <a:avLst/>
                  <a:gdLst>
                    <a:gd name="T0" fmla="*/ 10 w 14"/>
                    <a:gd name="T1" fmla="*/ 24 h 34"/>
                    <a:gd name="T2" fmla="*/ 0 w 14"/>
                    <a:gd name="T3" fmla="*/ 0 h 34"/>
                    <a:gd name="T4" fmla="*/ 14 w 14"/>
                    <a:gd name="T5" fmla="*/ 34 h 34"/>
                    <a:gd name="T6" fmla="*/ 10 w 14"/>
                    <a:gd name="T7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4">
                      <a:moveTo>
                        <a:pt x="10" y="24"/>
                      </a:moveTo>
                      <a:lnTo>
                        <a:pt x="0" y="0"/>
                      </a:lnTo>
                      <a:lnTo>
                        <a:pt x="14" y="3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8" name="Freeform 8"/>
                <p:cNvSpPr>
                  <a:spLocks/>
                </p:cNvSpPr>
                <p:nvPr/>
              </p:nvSpPr>
              <p:spPr bwMode="auto">
                <a:xfrm>
                  <a:off x="10374313" y="14070013"/>
                  <a:ext cx="19050" cy="17463"/>
                </a:xfrm>
                <a:custGeom>
                  <a:avLst/>
                  <a:gdLst>
                    <a:gd name="T0" fmla="*/ 0 w 12"/>
                    <a:gd name="T1" fmla="*/ 11 h 11"/>
                    <a:gd name="T2" fmla="*/ 2 w 12"/>
                    <a:gd name="T3" fmla="*/ 7 h 11"/>
                    <a:gd name="T4" fmla="*/ 12 w 12"/>
                    <a:gd name="T5" fmla="*/ 0 h 11"/>
                    <a:gd name="T6" fmla="*/ 0 w 12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2" y="7"/>
                      </a:lnTo>
                      <a:lnTo>
                        <a:pt x="1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9" name="Freeform 9"/>
                <p:cNvSpPr>
                  <a:spLocks/>
                </p:cNvSpPr>
                <p:nvPr/>
              </p:nvSpPr>
              <p:spPr bwMode="auto">
                <a:xfrm>
                  <a:off x="10547350" y="14308138"/>
                  <a:ext cx="6350" cy="25400"/>
                </a:xfrm>
                <a:custGeom>
                  <a:avLst/>
                  <a:gdLst>
                    <a:gd name="T0" fmla="*/ 0 w 4"/>
                    <a:gd name="T1" fmla="*/ 16 h 16"/>
                    <a:gd name="T2" fmla="*/ 2 w 4"/>
                    <a:gd name="T3" fmla="*/ 14 h 16"/>
                    <a:gd name="T4" fmla="*/ 4 w 4"/>
                    <a:gd name="T5" fmla="*/ 0 h 16"/>
                    <a:gd name="T6" fmla="*/ 0 w 4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0" name="Freeform 10"/>
                <p:cNvSpPr>
                  <a:spLocks/>
                </p:cNvSpPr>
                <p:nvPr/>
              </p:nvSpPr>
              <p:spPr bwMode="auto">
                <a:xfrm>
                  <a:off x="11710988" y="12761913"/>
                  <a:ext cx="136525" cy="25400"/>
                </a:xfrm>
                <a:custGeom>
                  <a:avLst/>
                  <a:gdLst>
                    <a:gd name="T0" fmla="*/ 32 w 86"/>
                    <a:gd name="T1" fmla="*/ 10 h 16"/>
                    <a:gd name="T2" fmla="*/ 0 w 86"/>
                    <a:gd name="T3" fmla="*/ 16 h 16"/>
                    <a:gd name="T4" fmla="*/ 86 w 86"/>
                    <a:gd name="T5" fmla="*/ 0 h 16"/>
                    <a:gd name="T6" fmla="*/ 32 w 86"/>
                    <a:gd name="T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16">
                      <a:moveTo>
                        <a:pt x="32" y="10"/>
                      </a:moveTo>
                      <a:lnTo>
                        <a:pt x="0" y="16"/>
                      </a:lnTo>
                      <a:lnTo>
                        <a:pt x="86" y="0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1" name="Freeform 11"/>
                <p:cNvSpPr>
                  <a:spLocks/>
                </p:cNvSpPr>
                <p:nvPr/>
              </p:nvSpPr>
              <p:spPr bwMode="auto">
                <a:xfrm>
                  <a:off x="8304213" y="13014325"/>
                  <a:ext cx="3175" cy="36513"/>
                </a:xfrm>
                <a:custGeom>
                  <a:avLst/>
                  <a:gdLst>
                    <a:gd name="T0" fmla="*/ 0 w 2"/>
                    <a:gd name="T1" fmla="*/ 19 h 23"/>
                    <a:gd name="T2" fmla="*/ 2 w 2"/>
                    <a:gd name="T3" fmla="*/ 0 h 23"/>
                    <a:gd name="T4" fmla="*/ 0 w 2"/>
                    <a:gd name="T5" fmla="*/ 23 h 23"/>
                    <a:gd name="T6" fmla="*/ 0 w 2"/>
                    <a:gd name="T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3">
                      <a:moveTo>
                        <a:pt x="0" y="19"/>
                      </a:moveTo>
                      <a:lnTo>
                        <a:pt x="2" y="0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2" name="Freeform 12"/>
                <p:cNvSpPr>
                  <a:spLocks/>
                </p:cNvSpPr>
                <p:nvPr/>
              </p:nvSpPr>
              <p:spPr bwMode="auto">
                <a:xfrm>
                  <a:off x="7585075" y="12446000"/>
                  <a:ext cx="33338" cy="9525"/>
                </a:xfrm>
                <a:custGeom>
                  <a:avLst/>
                  <a:gdLst>
                    <a:gd name="T0" fmla="*/ 0 w 21"/>
                    <a:gd name="T1" fmla="*/ 6 h 6"/>
                    <a:gd name="T2" fmla="*/ 21 w 21"/>
                    <a:gd name="T3" fmla="*/ 0 h 6"/>
                    <a:gd name="T4" fmla="*/ 19 w 21"/>
                    <a:gd name="T5" fmla="*/ 2 h 6"/>
                    <a:gd name="T6" fmla="*/ 0 w 21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6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3" name="Freeform 13"/>
                <p:cNvSpPr>
                  <a:spLocks/>
                </p:cNvSpPr>
                <p:nvPr/>
              </p:nvSpPr>
              <p:spPr bwMode="auto">
                <a:xfrm>
                  <a:off x="7842250" y="12965113"/>
                  <a:ext cx="71438" cy="23813"/>
                </a:xfrm>
                <a:custGeom>
                  <a:avLst/>
                  <a:gdLst>
                    <a:gd name="T0" fmla="*/ 45 w 45"/>
                    <a:gd name="T1" fmla="*/ 0 h 15"/>
                    <a:gd name="T2" fmla="*/ 0 w 45"/>
                    <a:gd name="T3" fmla="*/ 15 h 15"/>
                    <a:gd name="T4" fmla="*/ 45 w 45"/>
                    <a:gd name="T5" fmla="*/ 0 h 15"/>
                    <a:gd name="T6" fmla="*/ 45 w 45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5">
                      <a:moveTo>
                        <a:pt x="45" y="0"/>
                      </a:moveTo>
                      <a:lnTo>
                        <a:pt x="0" y="15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4" name="Freeform 14"/>
                <p:cNvSpPr>
                  <a:spLocks/>
                </p:cNvSpPr>
                <p:nvPr/>
              </p:nvSpPr>
              <p:spPr bwMode="auto">
                <a:xfrm>
                  <a:off x="10361613" y="12442825"/>
                  <a:ext cx="12700" cy="58738"/>
                </a:xfrm>
                <a:custGeom>
                  <a:avLst/>
                  <a:gdLst>
                    <a:gd name="T0" fmla="*/ 8 w 8"/>
                    <a:gd name="T1" fmla="*/ 35 h 37"/>
                    <a:gd name="T2" fmla="*/ 0 w 8"/>
                    <a:gd name="T3" fmla="*/ 0 h 37"/>
                    <a:gd name="T4" fmla="*/ 8 w 8"/>
                    <a:gd name="T5" fmla="*/ 37 h 37"/>
                    <a:gd name="T6" fmla="*/ 8 w 8"/>
                    <a:gd name="T7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7">
                      <a:moveTo>
                        <a:pt x="8" y="35"/>
                      </a:moveTo>
                      <a:lnTo>
                        <a:pt x="0" y="0"/>
                      </a:lnTo>
                      <a:lnTo>
                        <a:pt x="8" y="37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5" name="Freeform 15"/>
                <p:cNvSpPr>
                  <a:spLocks/>
                </p:cNvSpPr>
                <p:nvPr/>
              </p:nvSpPr>
              <p:spPr bwMode="auto">
                <a:xfrm>
                  <a:off x="8258175" y="12979400"/>
                  <a:ext cx="49213" cy="34925"/>
                </a:xfrm>
                <a:custGeom>
                  <a:avLst/>
                  <a:gdLst>
                    <a:gd name="T0" fmla="*/ 14 w 31"/>
                    <a:gd name="T1" fmla="*/ 10 h 22"/>
                    <a:gd name="T2" fmla="*/ 0 w 31"/>
                    <a:gd name="T3" fmla="*/ 0 h 22"/>
                    <a:gd name="T4" fmla="*/ 31 w 31"/>
                    <a:gd name="T5" fmla="*/ 22 h 22"/>
                    <a:gd name="T6" fmla="*/ 14 w 31"/>
                    <a:gd name="T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2">
                      <a:moveTo>
                        <a:pt x="14" y="10"/>
                      </a:moveTo>
                      <a:lnTo>
                        <a:pt x="0" y="0"/>
                      </a:lnTo>
                      <a:lnTo>
                        <a:pt x="31" y="22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6" name="Freeform 16"/>
                <p:cNvSpPr>
                  <a:spLocks/>
                </p:cNvSpPr>
                <p:nvPr/>
              </p:nvSpPr>
              <p:spPr bwMode="auto">
                <a:xfrm>
                  <a:off x="9759950" y="13252450"/>
                  <a:ext cx="9525" cy="84138"/>
                </a:xfrm>
                <a:custGeom>
                  <a:avLst/>
                  <a:gdLst>
                    <a:gd name="T0" fmla="*/ 6 w 6"/>
                    <a:gd name="T1" fmla="*/ 53 h 53"/>
                    <a:gd name="T2" fmla="*/ 6 w 6"/>
                    <a:gd name="T3" fmla="*/ 47 h 53"/>
                    <a:gd name="T4" fmla="*/ 0 w 6"/>
                    <a:gd name="T5" fmla="*/ 0 h 53"/>
                    <a:gd name="T6" fmla="*/ 6 w 6"/>
                    <a:gd name="T7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3">
                      <a:moveTo>
                        <a:pt x="6" y="53"/>
                      </a:moveTo>
                      <a:lnTo>
                        <a:pt x="6" y="47"/>
                      </a:lnTo>
                      <a:lnTo>
                        <a:pt x="0" y="0"/>
                      </a:lnTo>
                      <a:lnTo>
                        <a:pt x="6" y="5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7" name="Freeform 17"/>
                <p:cNvSpPr>
                  <a:spLocks/>
                </p:cNvSpPr>
                <p:nvPr/>
              </p:nvSpPr>
              <p:spPr bwMode="auto">
                <a:xfrm>
                  <a:off x="9132888" y="13268325"/>
                  <a:ext cx="49213" cy="74613"/>
                </a:xfrm>
                <a:custGeom>
                  <a:avLst/>
                  <a:gdLst>
                    <a:gd name="T0" fmla="*/ 0 w 31"/>
                    <a:gd name="T1" fmla="*/ 47 h 47"/>
                    <a:gd name="T2" fmla="*/ 31 w 31"/>
                    <a:gd name="T3" fmla="*/ 0 h 47"/>
                    <a:gd name="T4" fmla="*/ 31 w 31"/>
                    <a:gd name="T5" fmla="*/ 0 h 47"/>
                    <a:gd name="T6" fmla="*/ 0 w 31"/>
                    <a:gd name="T7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47">
                      <a:moveTo>
                        <a:pt x="0" y="47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8" name="Freeform 18"/>
                <p:cNvSpPr>
                  <a:spLocks/>
                </p:cNvSpPr>
                <p:nvPr/>
              </p:nvSpPr>
              <p:spPr bwMode="auto">
                <a:xfrm>
                  <a:off x="7780338" y="13449300"/>
                  <a:ext cx="49213" cy="17463"/>
                </a:xfrm>
                <a:custGeom>
                  <a:avLst/>
                  <a:gdLst>
                    <a:gd name="T0" fmla="*/ 0 w 31"/>
                    <a:gd name="T1" fmla="*/ 0 h 11"/>
                    <a:gd name="T2" fmla="*/ 31 w 31"/>
                    <a:gd name="T3" fmla="*/ 11 h 11"/>
                    <a:gd name="T4" fmla="*/ 2 w 31"/>
                    <a:gd name="T5" fmla="*/ 0 h 11"/>
                    <a:gd name="T6" fmla="*/ 0 w 31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39" name="Freeform 19"/>
                <p:cNvSpPr>
                  <a:spLocks/>
                </p:cNvSpPr>
                <p:nvPr/>
              </p:nvSpPr>
              <p:spPr bwMode="auto">
                <a:xfrm>
                  <a:off x="12165013" y="13473113"/>
                  <a:ext cx="39688" cy="68263"/>
                </a:xfrm>
                <a:custGeom>
                  <a:avLst/>
                  <a:gdLst>
                    <a:gd name="T0" fmla="*/ 25 w 25"/>
                    <a:gd name="T1" fmla="*/ 43 h 43"/>
                    <a:gd name="T2" fmla="*/ 2 w 25"/>
                    <a:gd name="T3" fmla="*/ 4 h 43"/>
                    <a:gd name="T4" fmla="*/ 0 w 25"/>
                    <a:gd name="T5" fmla="*/ 0 h 43"/>
                    <a:gd name="T6" fmla="*/ 25 w 25"/>
                    <a:gd name="T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43">
                      <a:moveTo>
                        <a:pt x="25" y="43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5" y="4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0" name="Freeform 20"/>
                <p:cNvSpPr>
                  <a:spLocks/>
                </p:cNvSpPr>
                <p:nvPr/>
              </p:nvSpPr>
              <p:spPr bwMode="auto">
                <a:xfrm>
                  <a:off x="16043275" y="12893675"/>
                  <a:ext cx="1889125" cy="2938463"/>
                </a:xfrm>
                <a:custGeom>
                  <a:avLst/>
                  <a:gdLst>
                    <a:gd name="T0" fmla="*/ 567 w 609"/>
                    <a:gd name="T1" fmla="*/ 739 h 947"/>
                    <a:gd name="T2" fmla="*/ 515 w 609"/>
                    <a:gd name="T3" fmla="*/ 711 h 947"/>
                    <a:gd name="T4" fmla="*/ 527 w 609"/>
                    <a:gd name="T5" fmla="*/ 698 h 947"/>
                    <a:gd name="T6" fmla="*/ 533 w 609"/>
                    <a:gd name="T7" fmla="*/ 685 h 947"/>
                    <a:gd name="T8" fmla="*/ 496 w 609"/>
                    <a:gd name="T9" fmla="*/ 654 h 947"/>
                    <a:gd name="T10" fmla="*/ 473 w 609"/>
                    <a:gd name="T11" fmla="*/ 642 h 947"/>
                    <a:gd name="T12" fmla="*/ 458 w 609"/>
                    <a:gd name="T13" fmla="*/ 536 h 947"/>
                    <a:gd name="T14" fmla="*/ 426 w 609"/>
                    <a:gd name="T15" fmla="*/ 487 h 947"/>
                    <a:gd name="T16" fmla="*/ 431 w 609"/>
                    <a:gd name="T17" fmla="*/ 404 h 947"/>
                    <a:gd name="T18" fmla="*/ 388 w 609"/>
                    <a:gd name="T19" fmla="*/ 389 h 947"/>
                    <a:gd name="T20" fmla="*/ 354 w 609"/>
                    <a:gd name="T21" fmla="*/ 362 h 947"/>
                    <a:gd name="T22" fmla="*/ 324 w 609"/>
                    <a:gd name="T23" fmla="*/ 346 h 947"/>
                    <a:gd name="T24" fmla="*/ 288 w 609"/>
                    <a:gd name="T25" fmla="*/ 283 h 947"/>
                    <a:gd name="T26" fmla="*/ 243 w 609"/>
                    <a:gd name="T27" fmla="*/ 251 h 947"/>
                    <a:gd name="T28" fmla="*/ 284 w 609"/>
                    <a:gd name="T29" fmla="*/ 241 h 947"/>
                    <a:gd name="T30" fmla="*/ 324 w 609"/>
                    <a:gd name="T31" fmla="*/ 239 h 947"/>
                    <a:gd name="T32" fmla="*/ 306 w 609"/>
                    <a:gd name="T33" fmla="*/ 216 h 947"/>
                    <a:gd name="T34" fmla="*/ 296 w 609"/>
                    <a:gd name="T35" fmla="*/ 171 h 947"/>
                    <a:gd name="T36" fmla="*/ 357 w 609"/>
                    <a:gd name="T37" fmla="*/ 154 h 947"/>
                    <a:gd name="T38" fmla="*/ 403 w 609"/>
                    <a:gd name="T39" fmla="*/ 167 h 947"/>
                    <a:gd name="T40" fmla="*/ 408 w 609"/>
                    <a:gd name="T41" fmla="*/ 146 h 947"/>
                    <a:gd name="T42" fmla="*/ 411 w 609"/>
                    <a:gd name="T43" fmla="*/ 96 h 947"/>
                    <a:gd name="T44" fmla="*/ 402 w 609"/>
                    <a:gd name="T45" fmla="*/ 47 h 947"/>
                    <a:gd name="T46" fmla="*/ 389 w 609"/>
                    <a:gd name="T47" fmla="*/ 14 h 947"/>
                    <a:gd name="T48" fmla="*/ 343 w 609"/>
                    <a:gd name="T49" fmla="*/ 12 h 947"/>
                    <a:gd name="T50" fmla="*/ 316 w 609"/>
                    <a:gd name="T51" fmla="*/ 17 h 947"/>
                    <a:gd name="T52" fmla="*/ 294 w 609"/>
                    <a:gd name="T53" fmla="*/ 0 h 947"/>
                    <a:gd name="T54" fmla="*/ 244 w 609"/>
                    <a:gd name="T55" fmla="*/ 10 h 947"/>
                    <a:gd name="T56" fmla="*/ 217 w 609"/>
                    <a:gd name="T57" fmla="*/ 30 h 947"/>
                    <a:gd name="T58" fmla="*/ 182 w 609"/>
                    <a:gd name="T59" fmla="*/ 55 h 947"/>
                    <a:gd name="T60" fmla="*/ 151 w 609"/>
                    <a:gd name="T61" fmla="*/ 62 h 947"/>
                    <a:gd name="T62" fmla="*/ 142 w 609"/>
                    <a:gd name="T63" fmla="*/ 55 h 947"/>
                    <a:gd name="T64" fmla="*/ 136 w 609"/>
                    <a:gd name="T65" fmla="*/ 84 h 947"/>
                    <a:gd name="T66" fmla="*/ 118 w 609"/>
                    <a:gd name="T67" fmla="*/ 96 h 947"/>
                    <a:gd name="T68" fmla="*/ 114 w 609"/>
                    <a:gd name="T69" fmla="*/ 119 h 947"/>
                    <a:gd name="T70" fmla="*/ 93 w 609"/>
                    <a:gd name="T71" fmla="*/ 117 h 947"/>
                    <a:gd name="T72" fmla="*/ 63 w 609"/>
                    <a:gd name="T73" fmla="*/ 129 h 947"/>
                    <a:gd name="T74" fmla="*/ 40 w 609"/>
                    <a:gd name="T75" fmla="*/ 141 h 947"/>
                    <a:gd name="T76" fmla="*/ 12 w 609"/>
                    <a:gd name="T77" fmla="*/ 200 h 947"/>
                    <a:gd name="T78" fmla="*/ 18 w 609"/>
                    <a:gd name="T79" fmla="*/ 271 h 947"/>
                    <a:gd name="T80" fmla="*/ 66 w 609"/>
                    <a:gd name="T81" fmla="*/ 318 h 947"/>
                    <a:gd name="T82" fmla="*/ 65 w 609"/>
                    <a:gd name="T83" fmla="*/ 333 h 947"/>
                    <a:gd name="T84" fmla="*/ 81 w 609"/>
                    <a:gd name="T85" fmla="*/ 383 h 947"/>
                    <a:gd name="T86" fmla="*/ 168 w 609"/>
                    <a:gd name="T87" fmla="*/ 485 h 947"/>
                    <a:gd name="T88" fmla="*/ 205 w 609"/>
                    <a:gd name="T89" fmla="*/ 525 h 947"/>
                    <a:gd name="T90" fmla="*/ 258 w 609"/>
                    <a:gd name="T91" fmla="*/ 599 h 947"/>
                    <a:gd name="T92" fmla="*/ 285 w 609"/>
                    <a:gd name="T93" fmla="*/ 626 h 947"/>
                    <a:gd name="T94" fmla="*/ 242 w 609"/>
                    <a:gd name="T95" fmla="*/ 688 h 947"/>
                    <a:gd name="T96" fmla="*/ 238 w 609"/>
                    <a:gd name="T97" fmla="*/ 750 h 947"/>
                    <a:gd name="T98" fmla="*/ 219 w 609"/>
                    <a:gd name="T99" fmla="*/ 730 h 947"/>
                    <a:gd name="T100" fmla="*/ 221 w 609"/>
                    <a:gd name="T101" fmla="*/ 804 h 947"/>
                    <a:gd name="T102" fmla="*/ 235 w 609"/>
                    <a:gd name="T103" fmla="*/ 864 h 947"/>
                    <a:gd name="T104" fmla="*/ 306 w 609"/>
                    <a:gd name="T105" fmla="*/ 878 h 947"/>
                    <a:gd name="T106" fmla="*/ 384 w 609"/>
                    <a:gd name="T107" fmla="*/ 933 h 947"/>
                    <a:gd name="T108" fmla="*/ 547 w 609"/>
                    <a:gd name="T109" fmla="*/ 929 h 947"/>
                    <a:gd name="T110" fmla="*/ 592 w 609"/>
                    <a:gd name="T111" fmla="*/ 882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09" h="947">
                      <a:moveTo>
                        <a:pt x="572" y="822"/>
                      </a:moveTo>
                      <a:cubicBezTo>
                        <a:pt x="573" y="785"/>
                        <a:pt x="573" y="785"/>
                        <a:pt x="573" y="785"/>
                      </a:cubicBezTo>
                      <a:cubicBezTo>
                        <a:pt x="571" y="774"/>
                        <a:pt x="571" y="774"/>
                        <a:pt x="571" y="774"/>
                      </a:cubicBezTo>
                      <a:cubicBezTo>
                        <a:pt x="571" y="753"/>
                        <a:pt x="571" y="753"/>
                        <a:pt x="571" y="753"/>
                      </a:cubicBezTo>
                      <a:cubicBezTo>
                        <a:pt x="567" y="739"/>
                        <a:pt x="567" y="739"/>
                        <a:pt x="567" y="739"/>
                      </a:cubicBezTo>
                      <a:cubicBezTo>
                        <a:pt x="548" y="729"/>
                        <a:pt x="548" y="729"/>
                        <a:pt x="548" y="729"/>
                      </a:cubicBezTo>
                      <a:cubicBezTo>
                        <a:pt x="540" y="716"/>
                        <a:pt x="540" y="716"/>
                        <a:pt x="540" y="716"/>
                      </a:cubicBezTo>
                      <a:cubicBezTo>
                        <a:pt x="529" y="714"/>
                        <a:pt x="529" y="714"/>
                        <a:pt x="529" y="714"/>
                      </a:cubicBezTo>
                      <a:cubicBezTo>
                        <a:pt x="523" y="709"/>
                        <a:pt x="523" y="709"/>
                        <a:pt x="523" y="709"/>
                      </a:cubicBezTo>
                      <a:cubicBezTo>
                        <a:pt x="515" y="711"/>
                        <a:pt x="515" y="711"/>
                        <a:pt x="515" y="711"/>
                      </a:cubicBezTo>
                      <a:cubicBezTo>
                        <a:pt x="516" y="728"/>
                        <a:pt x="516" y="728"/>
                        <a:pt x="516" y="728"/>
                      </a:cubicBezTo>
                      <a:cubicBezTo>
                        <a:pt x="509" y="716"/>
                        <a:pt x="509" y="716"/>
                        <a:pt x="509" y="716"/>
                      </a:cubicBezTo>
                      <a:cubicBezTo>
                        <a:pt x="508" y="703"/>
                        <a:pt x="508" y="703"/>
                        <a:pt x="508" y="703"/>
                      </a:cubicBezTo>
                      <a:cubicBezTo>
                        <a:pt x="521" y="692"/>
                        <a:pt x="521" y="692"/>
                        <a:pt x="521" y="692"/>
                      </a:cubicBezTo>
                      <a:cubicBezTo>
                        <a:pt x="527" y="698"/>
                        <a:pt x="527" y="698"/>
                        <a:pt x="527" y="698"/>
                      </a:cubicBezTo>
                      <a:cubicBezTo>
                        <a:pt x="535" y="696"/>
                        <a:pt x="535" y="696"/>
                        <a:pt x="535" y="696"/>
                      </a:cubicBezTo>
                      <a:cubicBezTo>
                        <a:pt x="547" y="700"/>
                        <a:pt x="547" y="700"/>
                        <a:pt x="547" y="700"/>
                      </a:cubicBezTo>
                      <a:cubicBezTo>
                        <a:pt x="551" y="694"/>
                        <a:pt x="551" y="694"/>
                        <a:pt x="551" y="694"/>
                      </a:cubicBezTo>
                      <a:cubicBezTo>
                        <a:pt x="542" y="682"/>
                        <a:pt x="542" y="682"/>
                        <a:pt x="542" y="682"/>
                      </a:cubicBezTo>
                      <a:cubicBezTo>
                        <a:pt x="533" y="685"/>
                        <a:pt x="533" y="685"/>
                        <a:pt x="533" y="685"/>
                      </a:cubicBezTo>
                      <a:cubicBezTo>
                        <a:pt x="529" y="670"/>
                        <a:pt x="529" y="670"/>
                        <a:pt x="529" y="670"/>
                      </a:cubicBezTo>
                      <a:cubicBezTo>
                        <a:pt x="533" y="656"/>
                        <a:pt x="533" y="656"/>
                        <a:pt x="533" y="656"/>
                      </a:cubicBezTo>
                      <a:cubicBezTo>
                        <a:pt x="527" y="651"/>
                        <a:pt x="527" y="651"/>
                        <a:pt x="527" y="651"/>
                      </a:cubicBezTo>
                      <a:cubicBezTo>
                        <a:pt x="517" y="657"/>
                        <a:pt x="517" y="657"/>
                        <a:pt x="517" y="657"/>
                      </a:cubicBezTo>
                      <a:cubicBezTo>
                        <a:pt x="496" y="654"/>
                        <a:pt x="496" y="654"/>
                        <a:pt x="496" y="654"/>
                      </a:cubicBezTo>
                      <a:cubicBezTo>
                        <a:pt x="492" y="658"/>
                        <a:pt x="492" y="658"/>
                        <a:pt x="492" y="658"/>
                      </a:cubicBezTo>
                      <a:cubicBezTo>
                        <a:pt x="500" y="667"/>
                        <a:pt x="500" y="667"/>
                        <a:pt x="500" y="667"/>
                      </a:cubicBezTo>
                      <a:cubicBezTo>
                        <a:pt x="501" y="676"/>
                        <a:pt x="501" y="676"/>
                        <a:pt x="501" y="676"/>
                      </a:cubicBezTo>
                      <a:cubicBezTo>
                        <a:pt x="477" y="653"/>
                        <a:pt x="477" y="653"/>
                        <a:pt x="477" y="653"/>
                      </a:cubicBezTo>
                      <a:cubicBezTo>
                        <a:pt x="473" y="642"/>
                        <a:pt x="473" y="642"/>
                        <a:pt x="473" y="642"/>
                      </a:cubicBezTo>
                      <a:cubicBezTo>
                        <a:pt x="465" y="632"/>
                        <a:pt x="465" y="632"/>
                        <a:pt x="465" y="632"/>
                      </a:cubicBezTo>
                      <a:cubicBezTo>
                        <a:pt x="462" y="596"/>
                        <a:pt x="462" y="596"/>
                        <a:pt x="462" y="596"/>
                      </a:cubicBezTo>
                      <a:cubicBezTo>
                        <a:pt x="470" y="581"/>
                        <a:pt x="470" y="581"/>
                        <a:pt x="470" y="581"/>
                      </a:cubicBezTo>
                      <a:cubicBezTo>
                        <a:pt x="474" y="560"/>
                        <a:pt x="474" y="560"/>
                        <a:pt x="474" y="560"/>
                      </a:cubicBezTo>
                      <a:cubicBezTo>
                        <a:pt x="458" y="536"/>
                        <a:pt x="458" y="536"/>
                        <a:pt x="458" y="536"/>
                      </a:cubicBezTo>
                      <a:cubicBezTo>
                        <a:pt x="454" y="523"/>
                        <a:pt x="454" y="523"/>
                        <a:pt x="454" y="523"/>
                      </a:cubicBezTo>
                      <a:cubicBezTo>
                        <a:pt x="442" y="514"/>
                        <a:pt x="442" y="514"/>
                        <a:pt x="442" y="514"/>
                      </a:cubicBezTo>
                      <a:cubicBezTo>
                        <a:pt x="437" y="503"/>
                        <a:pt x="437" y="503"/>
                        <a:pt x="437" y="503"/>
                      </a:cubicBezTo>
                      <a:cubicBezTo>
                        <a:pt x="427" y="492"/>
                        <a:pt x="427" y="492"/>
                        <a:pt x="427" y="492"/>
                      </a:cubicBezTo>
                      <a:cubicBezTo>
                        <a:pt x="426" y="487"/>
                        <a:pt x="426" y="487"/>
                        <a:pt x="426" y="487"/>
                      </a:cubicBezTo>
                      <a:cubicBezTo>
                        <a:pt x="425" y="468"/>
                        <a:pt x="425" y="468"/>
                        <a:pt x="425" y="468"/>
                      </a:cubicBezTo>
                      <a:cubicBezTo>
                        <a:pt x="421" y="451"/>
                        <a:pt x="421" y="451"/>
                        <a:pt x="421" y="451"/>
                      </a:cubicBezTo>
                      <a:cubicBezTo>
                        <a:pt x="429" y="432"/>
                        <a:pt x="429" y="432"/>
                        <a:pt x="429" y="432"/>
                      </a:cubicBezTo>
                      <a:cubicBezTo>
                        <a:pt x="432" y="412"/>
                        <a:pt x="432" y="412"/>
                        <a:pt x="432" y="412"/>
                      </a:cubicBezTo>
                      <a:cubicBezTo>
                        <a:pt x="431" y="404"/>
                        <a:pt x="431" y="404"/>
                        <a:pt x="431" y="404"/>
                      </a:cubicBezTo>
                      <a:cubicBezTo>
                        <a:pt x="433" y="399"/>
                        <a:pt x="433" y="399"/>
                        <a:pt x="433" y="399"/>
                      </a:cubicBezTo>
                      <a:cubicBezTo>
                        <a:pt x="428" y="396"/>
                        <a:pt x="428" y="396"/>
                        <a:pt x="428" y="396"/>
                      </a:cubicBezTo>
                      <a:cubicBezTo>
                        <a:pt x="412" y="397"/>
                        <a:pt x="412" y="397"/>
                        <a:pt x="412" y="397"/>
                      </a:cubicBezTo>
                      <a:cubicBezTo>
                        <a:pt x="401" y="392"/>
                        <a:pt x="401" y="392"/>
                        <a:pt x="401" y="392"/>
                      </a:cubicBezTo>
                      <a:cubicBezTo>
                        <a:pt x="388" y="389"/>
                        <a:pt x="388" y="389"/>
                        <a:pt x="388" y="389"/>
                      </a:cubicBezTo>
                      <a:cubicBezTo>
                        <a:pt x="378" y="393"/>
                        <a:pt x="378" y="393"/>
                        <a:pt x="378" y="393"/>
                      </a:cubicBezTo>
                      <a:cubicBezTo>
                        <a:pt x="371" y="391"/>
                        <a:pt x="371" y="391"/>
                        <a:pt x="371" y="391"/>
                      </a:cubicBezTo>
                      <a:cubicBezTo>
                        <a:pt x="366" y="379"/>
                        <a:pt x="366" y="379"/>
                        <a:pt x="366" y="379"/>
                      </a:cubicBezTo>
                      <a:cubicBezTo>
                        <a:pt x="360" y="374"/>
                        <a:pt x="360" y="374"/>
                        <a:pt x="360" y="374"/>
                      </a:cubicBezTo>
                      <a:cubicBezTo>
                        <a:pt x="354" y="362"/>
                        <a:pt x="354" y="362"/>
                        <a:pt x="354" y="362"/>
                      </a:cubicBezTo>
                      <a:cubicBezTo>
                        <a:pt x="347" y="358"/>
                        <a:pt x="347" y="358"/>
                        <a:pt x="347" y="358"/>
                      </a:cubicBezTo>
                      <a:cubicBezTo>
                        <a:pt x="342" y="361"/>
                        <a:pt x="342" y="361"/>
                        <a:pt x="342" y="361"/>
                      </a:cubicBezTo>
                      <a:cubicBezTo>
                        <a:pt x="329" y="364"/>
                        <a:pt x="329" y="364"/>
                        <a:pt x="329" y="364"/>
                      </a:cubicBezTo>
                      <a:cubicBezTo>
                        <a:pt x="323" y="364"/>
                        <a:pt x="323" y="364"/>
                        <a:pt x="323" y="364"/>
                      </a:cubicBezTo>
                      <a:cubicBezTo>
                        <a:pt x="324" y="346"/>
                        <a:pt x="324" y="346"/>
                        <a:pt x="324" y="346"/>
                      </a:cubicBezTo>
                      <a:cubicBezTo>
                        <a:pt x="323" y="332"/>
                        <a:pt x="323" y="332"/>
                        <a:pt x="323" y="332"/>
                      </a:cubicBezTo>
                      <a:cubicBezTo>
                        <a:pt x="303" y="309"/>
                        <a:pt x="303" y="309"/>
                        <a:pt x="303" y="309"/>
                      </a:cubicBezTo>
                      <a:cubicBezTo>
                        <a:pt x="299" y="300"/>
                        <a:pt x="299" y="300"/>
                        <a:pt x="299" y="300"/>
                      </a:cubicBezTo>
                      <a:cubicBezTo>
                        <a:pt x="294" y="298"/>
                        <a:pt x="294" y="298"/>
                        <a:pt x="294" y="298"/>
                      </a:cubicBezTo>
                      <a:cubicBezTo>
                        <a:pt x="288" y="283"/>
                        <a:pt x="288" y="283"/>
                        <a:pt x="288" y="283"/>
                      </a:cubicBezTo>
                      <a:cubicBezTo>
                        <a:pt x="280" y="278"/>
                        <a:pt x="280" y="278"/>
                        <a:pt x="280" y="278"/>
                      </a:cubicBezTo>
                      <a:cubicBezTo>
                        <a:pt x="275" y="267"/>
                        <a:pt x="275" y="267"/>
                        <a:pt x="275" y="267"/>
                      </a:cubicBezTo>
                      <a:cubicBezTo>
                        <a:pt x="263" y="262"/>
                        <a:pt x="263" y="262"/>
                        <a:pt x="263" y="262"/>
                      </a:cubicBezTo>
                      <a:cubicBezTo>
                        <a:pt x="252" y="262"/>
                        <a:pt x="252" y="262"/>
                        <a:pt x="252" y="262"/>
                      </a:cubicBezTo>
                      <a:cubicBezTo>
                        <a:pt x="243" y="251"/>
                        <a:pt x="243" y="251"/>
                        <a:pt x="243" y="251"/>
                      </a:cubicBezTo>
                      <a:cubicBezTo>
                        <a:pt x="244" y="244"/>
                        <a:pt x="244" y="244"/>
                        <a:pt x="244" y="244"/>
                      </a:cubicBezTo>
                      <a:cubicBezTo>
                        <a:pt x="250" y="237"/>
                        <a:pt x="250" y="237"/>
                        <a:pt x="250" y="23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78" y="238"/>
                        <a:pt x="278" y="238"/>
                        <a:pt x="278" y="238"/>
                      </a:cubicBezTo>
                      <a:cubicBezTo>
                        <a:pt x="284" y="241"/>
                        <a:pt x="284" y="241"/>
                        <a:pt x="284" y="241"/>
                      </a:cubicBezTo>
                      <a:cubicBezTo>
                        <a:pt x="292" y="241"/>
                        <a:pt x="292" y="241"/>
                        <a:pt x="292" y="241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306" y="238"/>
                        <a:pt x="306" y="238"/>
                        <a:pt x="306" y="238"/>
                      </a:cubicBezTo>
                      <a:cubicBezTo>
                        <a:pt x="312" y="234"/>
                        <a:pt x="312" y="234"/>
                        <a:pt x="312" y="234"/>
                      </a:cubicBezTo>
                      <a:cubicBezTo>
                        <a:pt x="324" y="239"/>
                        <a:pt x="324" y="239"/>
                        <a:pt x="324" y="239"/>
                      </a:cubicBezTo>
                      <a:cubicBezTo>
                        <a:pt x="328" y="236"/>
                        <a:pt x="328" y="236"/>
                        <a:pt x="328" y="236"/>
                      </a:cubicBezTo>
                      <a:cubicBezTo>
                        <a:pt x="325" y="229"/>
                        <a:pt x="325" y="229"/>
                        <a:pt x="325" y="229"/>
                      </a:cubicBezTo>
                      <a:cubicBezTo>
                        <a:pt x="310" y="229"/>
                        <a:pt x="310" y="229"/>
                        <a:pt x="310" y="229"/>
                      </a:cubicBezTo>
                      <a:cubicBezTo>
                        <a:pt x="306" y="227"/>
                        <a:pt x="306" y="227"/>
                        <a:pt x="306" y="227"/>
                      </a:cubicBezTo>
                      <a:cubicBezTo>
                        <a:pt x="306" y="216"/>
                        <a:pt x="306" y="216"/>
                        <a:pt x="306" y="216"/>
                      </a:cubicBezTo>
                      <a:cubicBezTo>
                        <a:pt x="292" y="200"/>
                        <a:pt x="292" y="200"/>
                        <a:pt x="292" y="200"/>
                      </a:cubicBezTo>
                      <a:cubicBezTo>
                        <a:pt x="291" y="193"/>
                        <a:pt x="291" y="193"/>
                        <a:pt x="291" y="193"/>
                      </a:cubicBezTo>
                      <a:cubicBezTo>
                        <a:pt x="298" y="188"/>
                        <a:pt x="298" y="188"/>
                        <a:pt x="298" y="188"/>
                      </a:cubicBezTo>
                      <a:cubicBezTo>
                        <a:pt x="298" y="177"/>
                        <a:pt x="298" y="177"/>
                        <a:pt x="298" y="177"/>
                      </a:cubicBezTo>
                      <a:cubicBezTo>
                        <a:pt x="296" y="171"/>
                        <a:pt x="296" y="171"/>
                        <a:pt x="296" y="171"/>
                      </a:cubicBezTo>
                      <a:cubicBezTo>
                        <a:pt x="304" y="162"/>
                        <a:pt x="304" y="162"/>
                        <a:pt x="304" y="162"/>
                      </a:cubicBezTo>
                      <a:cubicBezTo>
                        <a:pt x="320" y="157"/>
                        <a:pt x="320" y="157"/>
                        <a:pt x="320" y="157"/>
                      </a:cubicBezTo>
                      <a:cubicBezTo>
                        <a:pt x="333" y="152"/>
                        <a:pt x="333" y="152"/>
                        <a:pt x="333" y="152"/>
                      </a:cubicBezTo>
                      <a:cubicBezTo>
                        <a:pt x="343" y="158"/>
                        <a:pt x="343" y="158"/>
                        <a:pt x="343" y="158"/>
                      </a:cubicBezTo>
                      <a:cubicBezTo>
                        <a:pt x="357" y="154"/>
                        <a:pt x="357" y="154"/>
                        <a:pt x="357" y="154"/>
                      </a:cubicBezTo>
                      <a:cubicBezTo>
                        <a:pt x="369" y="152"/>
                        <a:pt x="369" y="152"/>
                        <a:pt x="369" y="152"/>
                      </a:cubicBezTo>
                      <a:cubicBezTo>
                        <a:pt x="375" y="158"/>
                        <a:pt x="375" y="158"/>
                        <a:pt x="375" y="158"/>
                      </a:cubicBezTo>
                      <a:cubicBezTo>
                        <a:pt x="382" y="154"/>
                        <a:pt x="382" y="154"/>
                        <a:pt x="382" y="154"/>
                      </a:cubicBezTo>
                      <a:cubicBezTo>
                        <a:pt x="391" y="154"/>
                        <a:pt x="391" y="154"/>
                        <a:pt x="391" y="154"/>
                      </a:cubicBezTo>
                      <a:cubicBezTo>
                        <a:pt x="403" y="167"/>
                        <a:pt x="403" y="167"/>
                        <a:pt x="403" y="167"/>
                      </a:cubicBezTo>
                      <a:cubicBezTo>
                        <a:pt x="414" y="167"/>
                        <a:pt x="414" y="167"/>
                        <a:pt x="414" y="167"/>
                      </a:cubicBezTo>
                      <a:cubicBezTo>
                        <a:pt x="429" y="159"/>
                        <a:pt x="429" y="159"/>
                        <a:pt x="429" y="159"/>
                      </a:cubicBezTo>
                      <a:cubicBezTo>
                        <a:pt x="432" y="153"/>
                        <a:pt x="432" y="153"/>
                        <a:pt x="432" y="153"/>
                      </a:cubicBezTo>
                      <a:cubicBezTo>
                        <a:pt x="421" y="149"/>
                        <a:pt x="421" y="149"/>
                        <a:pt x="421" y="149"/>
                      </a:cubicBezTo>
                      <a:cubicBezTo>
                        <a:pt x="408" y="146"/>
                        <a:pt x="408" y="146"/>
                        <a:pt x="408" y="146"/>
                      </a:cubicBezTo>
                      <a:cubicBezTo>
                        <a:pt x="398" y="127"/>
                        <a:pt x="398" y="127"/>
                        <a:pt x="398" y="127"/>
                      </a:cubicBezTo>
                      <a:cubicBezTo>
                        <a:pt x="401" y="111"/>
                        <a:pt x="401" y="111"/>
                        <a:pt x="401" y="111"/>
                      </a:cubicBezTo>
                      <a:cubicBezTo>
                        <a:pt x="410" y="107"/>
                        <a:pt x="410" y="107"/>
                        <a:pt x="410" y="107"/>
                      </a:cubicBezTo>
                      <a:cubicBezTo>
                        <a:pt x="415" y="100"/>
                        <a:pt x="415" y="100"/>
                        <a:pt x="415" y="100"/>
                      </a:cubicBezTo>
                      <a:cubicBezTo>
                        <a:pt x="411" y="96"/>
                        <a:pt x="411" y="96"/>
                        <a:pt x="411" y="96"/>
                      </a:cubicBezTo>
                      <a:cubicBezTo>
                        <a:pt x="406" y="90"/>
                        <a:pt x="406" y="90"/>
                        <a:pt x="406" y="90"/>
                      </a:cubicBezTo>
                      <a:cubicBezTo>
                        <a:pt x="404" y="83"/>
                        <a:pt x="404" y="83"/>
                        <a:pt x="404" y="83"/>
                      </a:cubicBezTo>
                      <a:cubicBezTo>
                        <a:pt x="412" y="68"/>
                        <a:pt x="412" y="68"/>
                        <a:pt x="412" y="68"/>
                      </a:cubicBezTo>
                      <a:cubicBezTo>
                        <a:pt x="413" y="58"/>
                        <a:pt x="413" y="58"/>
                        <a:pt x="413" y="58"/>
                      </a:cubicBezTo>
                      <a:cubicBezTo>
                        <a:pt x="402" y="47"/>
                        <a:pt x="402" y="47"/>
                        <a:pt x="402" y="47"/>
                      </a:cubicBezTo>
                      <a:cubicBezTo>
                        <a:pt x="399" y="39"/>
                        <a:pt x="399" y="39"/>
                        <a:pt x="399" y="39"/>
                      </a:cubicBezTo>
                      <a:cubicBezTo>
                        <a:pt x="405" y="30"/>
                        <a:pt x="405" y="30"/>
                        <a:pt x="405" y="30"/>
                      </a:cubicBezTo>
                      <a:cubicBezTo>
                        <a:pt x="404" y="25"/>
                        <a:pt x="404" y="25"/>
                        <a:pt x="404" y="25"/>
                      </a:cubicBezTo>
                      <a:cubicBezTo>
                        <a:pt x="395" y="23"/>
                        <a:pt x="395" y="23"/>
                        <a:pt x="395" y="23"/>
                      </a:cubicBezTo>
                      <a:cubicBezTo>
                        <a:pt x="389" y="14"/>
                        <a:pt x="389" y="14"/>
                        <a:pt x="389" y="14"/>
                      </a:cubicBezTo>
                      <a:cubicBezTo>
                        <a:pt x="387" y="8"/>
                        <a:pt x="387" y="8"/>
                        <a:pt x="387" y="8"/>
                      </a:cubicBezTo>
                      <a:cubicBezTo>
                        <a:pt x="363" y="6"/>
                        <a:pt x="363" y="6"/>
                        <a:pt x="363" y="6"/>
                      </a:cubicBezTo>
                      <a:cubicBezTo>
                        <a:pt x="354" y="5"/>
                        <a:pt x="354" y="5"/>
                        <a:pt x="354" y="5"/>
                      </a:cubicBezTo>
                      <a:cubicBezTo>
                        <a:pt x="344" y="7"/>
                        <a:pt x="344" y="7"/>
                        <a:pt x="344" y="7"/>
                      </a:cubicBezTo>
                      <a:cubicBezTo>
                        <a:pt x="343" y="12"/>
                        <a:pt x="343" y="12"/>
                        <a:pt x="343" y="12"/>
                      </a:cubicBezTo>
                      <a:cubicBezTo>
                        <a:pt x="335" y="16"/>
                        <a:pt x="335" y="16"/>
                        <a:pt x="335" y="16"/>
                      </a:cubicBezTo>
                      <a:cubicBezTo>
                        <a:pt x="334" y="23"/>
                        <a:pt x="334" y="23"/>
                        <a:pt x="334" y="23"/>
                      </a:cubicBezTo>
                      <a:cubicBezTo>
                        <a:pt x="327" y="27"/>
                        <a:pt x="327" y="27"/>
                        <a:pt x="327" y="27"/>
                      </a:cubicBezTo>
                      <a:cubicBezTo>
                        <a:pt x="317" y="23"/>
                        <a:pt x="317" y="23"/>
                        <a:pt x="317" y="23"/>
                      </a:cubicBezTo>
                      <a:cubicBezTo>
                        <a:pt x="316" y="17"/>
                        <a:pt x="316" y="17"/>
                        <a:pt x="316" y="17"/>
                      </a:cubicBezTo>
                      <a:cubicBezTo>
                        <a:pt x="308" y="18"/>
                        <a:pt x="308" y="18"/>
                        <a:pt x="308" y="18"/>
                      </a:cubicBezTo>
                      <a:cubicBezTo>
                        <a:pt x="303" y="22"/>
                        <a:pt x="303" y="22"/>
                        <a:pt x="303" y="22"/>
                      </a:cubicBezTo>
                      <a:cubicBezTo>
                        <a:pt x="296" y="14"/>
                        <a:pt x="296" y="14"/>
                        <a:pt x="296" y="14"/>
                      </a:cubicBezTo>
                      <a:cubicBezTo>
                        <a:pt x="297" y="3"/>
                        <a:pt x="297" y="3"/>
                        <a:pt x="297" y="3"/>
                      </a:cubicBezTo>
                      <a:cubicBezTo>
                        <a:pt x="294" y="0"/>
                        <a:pt x="294" y="0"/>
                        <a:pt x="294" y="0"/>
                      </a:cubicBezTo>
                      <a:cubicBezTo>
                        <a:pt x="288" y="4"/>
                        <a:pt x="288" y="4"/>
                        <a:pt x="288" y="4"/>
                      </a:cubicBezTo>
                      <a:cubicBezTo>
                        <a:pt x="279" y="4"/>
                        <a:pt x="279" y="4"/>
                        <a:pt x="279" y="4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44" y="10"/>
                        <a:pt x="244" y="10"/>
                        <a:pt x="244" y="10"/>
                      </a:cubicBezTo>
                      <a:cubicBezTo>
                        <a:pt x="241" y="20"/>
                        <a:pt x="241" y="20"/>
                        <a:pt x="241" y="20"/>
                      </a:cubicBezTo>
                      <a:cubicBezTo>
                        <a:pt x="237" y="23"/>
                        <a:pt x="237" y="23"/>
                        <a:pt x="237" y="23"/>
                      </a:cubicBezTo>
                      <a:cubicBezTo>
                        <a:pt x="232" y="18"/>
                        <a:pt x="232" y="18"/>
                        <a:pt x="232" y="18"/>
                      </a:cubicBezTo>
                      <a:cubicBezTo>
                        <a:pt x="225" y="18"/>
                        <a:pt x="225" y="18"/>
                        <a:pt x="225" y="18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cubicBezTo>
                        <a:pt x="209" y="29"/>
                        <a:pt x="209" y="29"/>
                        <a:pt x="209" y="29"/>
                      </a:cubicBezTo>
                      <a:cubicBezTo>
                        <a:pt x="203" y="38"/>
                        <a:pt x="203" y="38"/>
                        <a:pt x="203" y="38"/>
                      </a:cubicBezTo>
                      <a:cubicBezTo>
                        <a:pt x="191" y="48"/>
                        <a:pt x="191" y="48"/>
                        <a:pt x="191" y="48"/>
                      </a:cubicBezTo>
                      <a:cubicBezTo>
                        <a:pt x="185" y="47"/>
                        <a:pt x="185" y="47"/>
                        <a:pt x="185" y="47"/>
                      </a:cubicBezTo>
                      <a:cubicBezTo>
                        <a:pt x="182" y="55"/>
                        <a:pt x="182" y="55"/>
                        <a:pt x="182" y="55"/>
                      </a:cubicBezTo>
                      <a:cubicBezTo>
                        <a:pt x="177" y="61"/>
                        <a:pt x="177" y="61"/>
                        <a:pt x="177" y="61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66" y="55"/>
                        <a:pt x="166" y="55"/>
                        <a:pt x="166" y="55"/>
                      </a:cubicBezTo>
                      <a:cubicBezTo>
                        <a:pt x="161" y="62"/>
                        <a:pt x="161" y="62"/>
                        <a:pt x="161" y="62"/>
                      </a:cubicBezTo>
                      <a:cubicBezTo>
                        <a:pt x="151" y="62"/>
                        <a:pt x="151" y="62"/>
                        <a:pt x="151" y="62"/>
                      </a:cubicBezTo>
                      <a:cubicBezTo>
                        <a:pt x="148" y="55"/>
                        <a:pt x="148" y="55"/>
                        <a:pt x="148" y="55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1" y="61"/>
                        <a:pt x="141" y="61"/>
                        <a:pt x="141" y="61"/>
                      </a:cubicBezTo>
                      <a:cubicBezTo>
                        <a:pt x="140" y="68"/>
                        <a:pt x="140" y="68"/>
                        <a:pt x="140" y="68"/>
                      </a:cubicBezTo>
                      <a:cubicBezTo>
                        <a:pt x="129" y="70"/>
                        <a:pt x="129" y="70"/>
                        <a:pt x="129" y="70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6" y="84"/>
                        <a:pt x="136" y="84"/>
                        <a:pt x="136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35" y="88"/>
                        <a:pt x="135" y="88"/>
                        <a:pt x="135" y="88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23" y="94"/>
                        <a:pt x="123" y="94"/>
                        <a:pt x="123" y="94"/>
                      </a:cubicBezTo>
                      <a:cubicBezTo>
                        <a:pt x="118" y="96"/>
                        <a:pt x="118" y="96"/>
                        <a:pt x="118" y="96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96" y="94"/>
                        <a:pt x="96" y="94"/>
                        <a:pt x="96" y="94"/>
                      </a:cubicBezTo>
                      <a:cubicBezTo>
                        <a:pt x="116" y="106"/>
                        <a:pt x="116" y="106"/>
                        <a:pt x="116" y="106"/>
                      </a:cubicBezTo>
                      <a:cubicBezTo>
                        <a:pt x="119" y="114"/>
                        <a:pt x="119" y="114"/>
                        <a:pt x="119" y="114"/>
                      </a:cubicBezTo>
                      <a:cubicBezTo>
                        <a:pt x="114" y="119"/>
                        <a:pt x="114" y="119"/>
                        <a:pt x="114" y="119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98" y="115"/>
                        <a:pt x="96" y="115"/>
                      </a:cubicBezTo>
                      <a:cubicBezTo>
                        <a:pt x="94" y="115"/>
                        <a:pt x="90" y="112"/>
                        <a:pt x="90" y="112"/>
                      </a:cubicBezTo>
                      <a:cubicBezTo>
                        <a:pt x="83" y="113"/>
                        <a:pt x="83" y="113"/>
                        <a:pt x="83" y="113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5" y="123"/>
                        <a:pt x="95" y="123"/>
                        <a:pt x="95" y="123"/>
                      </a:cubicBezTo>
                      <a:cubicBezTo>
                        <a:pt x="86" y="130"/>
                        <a:pt x="86" y="130"/>
                        <a:pt x="86" y="130"/>
                      </a:cubicBezTo>
                      <a:cubicBezTo>
                        <a:pt x="76" y="130"/>
                        <a:pt x="76" y="130"/>
                        <a:pt x="76" y="130"/>
                      </a:cubicBezTo>
                      <a:cubicBezTo>
                        <a:pt x="69" y="135"/>
                        <a:pt x="69" y="135"/>
                        <a:pt x="69" y="135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54" y="141"/>
                        <a:pt x="54" y="141"/>
                        <a:pt x="54" y="141"/>
                      </a:cubicBezTo>
                      <a:cubicBezTo>
                        <a:pt x="48" y="135"/>
                        <a:pt x="48" y="135"/>
                        <a:pt x="48" y="13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0" y="141"/>
                        <a:pt x="40" y="141"/>
                        <a:pt x="40" y="141"/>
                      </a:cubicBezTo>
                      <a:cubicBezTo>
                        <a:pt x="33" y="153"/>
                        <a:pt x="33" y="153"/>
                        <a:pt x="33" y="153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23" y="174"/>
                        <a:pt x="23" y="174"/>
                        <a:pt x="23" y="174"/>
                      </a:cubicBezTo>
                      <a:cubicBezTo>
                        <a:pt x="18" y="189"/>
                        <a:pt x="18" y="189"/>
                        <a:pt x="18" y="189"/>
                      </a:cubicBezTo>
                      <a:cubicBezTo>
                        <a:pt x="12" y="200"/>
                        <a:pt x="12" y="200"/>
                        <a:pt x="12" y="200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7" y="270"/>
                        <a:pt x="7" y="270"/>
                        <a:pt x="7" y="270"/>
                      </a:cubicBezTo>
                      <a:cubicBezTo>
                        <a:pt x="18" y="271"/>
                        <a:pt x="18" y="271"/>
                        <a:pt x="18" y="271"/>
                      </a:cubicBezTo>
                      <a:cubicBezTo>
                        <a:pt x="27" y="268"/>
                        <a:pt x="27" y="268"/>
                        <a:pt x="27" y="268"/>
                      </a:cubicBezTo>
                      <a:cubicBezTo>
                        <a:pt x="37" y="280"/>
                        <a:pt x="37" y="280"/>
                        <a:pt x="37" y="280"/>
                      </a:cubicBezTo>
                      <a:cubicBezTo>
                        <a:pt x="50" y="284"/>
                        <a:pt x="50" y="284"/>
                        <a:pt x="50" y="284"/>
                      </a:cubicBezTo>
                      <a:cubicBezTo>
                        <a:pt x="50" y="308"/>
                        <a:pt x="50" y="308"/>
                        <a:pt x="50" y="308"/>
                      </a:cubicBezTo>
                      <a:cubicBezTo>
                        <a:pt x="66" y="318"/>
                        <a:pt x="66" y="318"/>
                        <a:pt x="66" y="318"/>
                      </a:cubicBezTo>
                      <a:cubicBezTo>
                        <a:pt x="74" y="311"/>
                        <a:pt x="74" y="311"/>
                        <a:pt x="74" y="311"/>
                      </a:cubicBezTo>
                      <a:cubicBezTo>
                        <a:pt x="82" y="311"/>
                        <a:pt x="82" y="311"/>
                        <a:pt x="82" y="311"/>
                      </a:cubicBezTo>
                      <a:cubicBezTo>
                        <a:pt x="76" y="322"/>
                        <a:pt x="76" y="322"/>
                        <a:pt x="76" y="322"/>
                      </a:cubicBezTo>
                      <a:cubicBezTo>
                        <a:pt x="73" y="336"/>
                        <a:pt x="73" y="336"/>
                        <a:pt x="73" y="336"/>
                      </a:cubicBezTo>
                      <a:cubicBezTo>
                        <a:pt x="65" y="333"/>
                        <a:pt x="65" y="333"/>
                        <a:pt x="65" y="333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74" y="345"/>
                        <a:pt x="74" y="345"/>
                        <a:pt x="74" y="345"/>
                      </a:cubicBezTo>
                      <a:cubicBezTo>
                        <a:pt x="76" y="353"/>
                        <a:pt x="76" y="353"/>
                        <a:pt x="76" y="353"/>
                      </a:cubicBezTo>
                      <a:cubicBezTo>
                        <a:pt x="80" y="363"/>
                        <a:pt x="80" y="363"/>
                        <a:pt x="80" y="363"/>
                      </a:cubicBezTo>
                      <a:cubicBezTo>
                        <a:pt x="81" y="383"/>
                        <a:pt x="81" y="383"/>
                        <a:pt x="81" y="383"/>
                      </a:cubicBezTo>
                      <a:cubicBezTo>
                        <a:pt x="92" y="396"/>
                        <a:pt x="92" y="396"/>
                        <a:pt x="92" y="396"/>
                      </a:cubicBezTo>
                      <a:cubicBezTo>
                        <a:pt x="97" y="416"/>
                        <a:pt x="97" y="416"/>
                        <a:pt x="97" y="416"/>
                      </a:cubicBezTo>
                      <a:cubicBezTo>
                        <a:pt x="124" y="449"/>
                        <a:pt x="124" y="449"/>
                        <a:pt x="124" y="449"/>
                      </a:cubicBezTo>
                      <a:cubicBezTo>
                        <a:pt x="162" y="480"/>
                        <a:pt x="162" y="480"/>
                        <a:pt x="162" y="480"/>
                      </a:cubicBezTo>
                      <a:cubicBezTo>
                        <a:pt x="168" y="485"/>
                        <a:pt x="168" y="485"/>
                        <a:pt x="168" y="485"/>
                      </a:cubicBezTo>
                      <a:cubicBezTo>
                        <a:pt x="167" y="486"/>
                        <a:pt x="167" y="486"/>
                        <a:pt x="167" y="486"/>
                      </a:cubicBezTo>
                      <a:cubicBezTo>
                        <a:pt x="143" y="515"/>
                        <a:pt x="143" y="515"/>
                        <a:pt x="143" y="515"/>
                      </a:cubicBezTo>
                      <a:cubicBezTo>
                        <a:pt x="168" y="485"/>
                        <a:pt x="168" y="485"/>
                        <a:pt x="168" y="485"/>
                      </a:cubicBezTo>
                      <a:cubicBezTo>
                        <a:pt x="183" y="496"/>
                        <a:pt x="183" y="496"/>
                        <a:pt x="183" y="496"/>
                      </a:cubicBezTo>
                      <a:cubicBezTo>
                        <a:pt x="205" y="525"/>
                        <a:pt x="205" y="525"/>
                        <a:pt x="205" y="525"/>
                      </a:cubicBezTo>
                      <a:cubicBezTo>
                        <a:pt x="206" y="538"/>
                        <a:pt x="206" y="538"/>
                        <a:pt x="206" y="538"/>
                      </a:cubicBezTo>
                      <a:cubicBezTo>
                        <a:pt x="216" y="559"/>
                        <a:pt x="216" y="559"/>
                        <a:pt x="216" y="559"/>
                      </a:cubicBezTo>
                      <a:cubicBezTo>
                        <a:pt x="240" y="576"/>
                        <a:pt x="240" y="576"/>
                        <a:pt x="240" y="576"/>
                      </a:cubicBezTo>
                      <a:cubicBezTo>
                        <a:pt x="242" y="587"/>
                        <a:pt x="242" y="587"/>
                        <a:pt x="242" y="587"/>
                      </a:cubicBezTo>
                      <a:cubicBezTo>
                        <a:pt x="258" y="599"/>
                        <a:pt x="258" y="599"/>
                        <a:pt x="258" y="599"/>
                      </a:cubicBezTo>
                      <a:cubicBezTo>
                        <a:pt x="277" y="598"/>
                        <a:pt x="277" y="598"/>
                        <a:pt x="277" y="598"/>
                      </a:cubicBezTo>
                      <a:cubicBezTo>
                        <a:pt x="295" y="606"/>
                        <a:pt x="295" y="606"/>
                        <a:pt x="295" y="606"/>
                      </a:cubicBezTo>
                      <a:cubicBezTo>
                        <a:pt x="306" y="621"/>
                        <a:pt x="306" y="621"/>
                        <a:pt x="306" y="621"/>
                      </a:cubicBezTo>
                      <a:cubicBezTo>
                        <a:pt x="295" y="619"/>
                        <a:pt x="295" y="619"/>
                        <a:pt x="295" y="619"/>
                      </a:cubicBezTo>
                      <a:cubicBezTo>
                        <a:pt x="285" y="626"/>
                        <a:pt x="285" y="626"/>
                        <a:pt x="285" y="626"/>
                      </a:cubicBezTo>
                      <a:cubicBezTo>
                        <a:pt x="266" y="628"/>
                        <a:pt x="266" y="628"/>
                        <a:pt x="266" y="628"/>
                      </a:cubicBezTo>
                      <a:cubicBezTo>
                        <a:pt x="244" y="646"/>
                        <a:pt x="244" y="646"/>
                        <a:pt x="244" y="646"/>
                      </a:cubicBezTo>
                      <a:cubicBezTo>
                        <a:pt x="246" y="664"/>
                        <a:pt x="246" y="664"/>
                        <a:pt x="246" y="664"/>
                      </a:cubicBezTo>
                      <a:cubicBezTo>
                        <a:pt x="249" y="679"/>
                        <a:pt x="249" y="679"/>
                        <a:pt x="249" y="679"/>
                      </a:cubicBezTo>
                      <a:cubicBezTo>
                        <a:pt x="242" y="688"/>
                        <a:pt x="242" y="688"/>
                        <a:pt x="242" y="688"/>
                      </a:cubicBezTo>
                      <a:cubicBezTo>
                        <a:pt x="240" y="701"/>
                        <a:pt x="240" y="701"/>
                        <a:pt x="240" y="701"/>
                      </a:cubicBezTo>
                      <a:cubicBezTo>
                        <a:pt x="245" y="708"/>
                        <a:pt x="245" y="708"/>
                        <a:pt x="245" y="708"/>
                      </a:cubicBezTo>
                      <a:cubicBezTo>
                        <a:pt x="245" y="719"/>
                        <a:pt x="245" y="719"/>
                        <a:pt x="245" y="719"/>
                      </a:cubicBezTo>
                      <a:cubicBezTo>
                        <a:pt x="238" y="725"/>
                        <a:pt x="238" y="725"/>
                        <a:pt x="238" y="725"/>
                      </a:cubicBezTo>
                      <a:cubicBezTo>
                        <a:pt x="238" y="750"/>
                        <a:pt x="238" y="750"/>
                        <a:pt x="238" y="750"/>
                      </a:cubicBezTo>
                      <a:cubicBezTo>
                        <a:pt x="234" y="759"/>
                        <a:pt x="234" y="759"/>
                        <a:pt x="234" y="759"/>
                      </a:cubicBezTo>
                      <a:cubicBezTo>
                        <a:pt x="230" y="751"/>
                        <a:pt x="230" y="751"/>
                        <a:pt x="230" y="751"/>
                      </a:cubicBezTo>
                      <a:cubicBezTo>
                        <a:pt x="234" y="735"/>
                        <a:pt x="234" y="735"/>
                        <a:pt x="234" y="735"/>
                      </a:cubicBezTo>
                      <a:cubicBezTo>
                        <a:pt x="224" y="725"/>
                        <a:pt x="224" y="725"/>
                        <a:pt x="224" y="725"/>
                      </a:cubicBezTo>
                      <a:cubicBezTo>
                        <a:pt x="219" y="730"/>
                        <a:pt x="219" y="730"/>
                        <a:pt x="219" y="730"/>
                      </a:cubicBezTo>
                      <a:cubicBezTo>
                        <a:pt x="215" y="741"/>
                        <a:pt x="215" y="741"/>
                        <a:pt x="215" y="741"/>
                      </a:cubicBezTo>
                      <a:cubicBezTo>
                        <a:pt x="220" y="760"/>
                        <a:pt x="220" y="760"/>
                        <a:pt x="220" y="760"/>
                      </a:cubicBezTo>
                      <a:cubicBezTo>
                        <a:pt x="218" y="771"/>
                        <a:pt x="218" y="771"/>
                        <a:pt x="218" y="771"/>
                      </a:cubicBezTo>
                      <a:cubicBezTo>
                        <a:pt x="222" y="777"/>
                        <a:pt x="222" y="777"/>
                        <a:pt x="222" y="777"/>
                      </a:cubicBezTo>
                      <a:cubicBezTo>
                        <a:pt x="221" y="804"/>
                        <a:pt x="221" y="804"/>
                        <a:pt x="221" y="804"/>
                      </a:cubicBezTo>
                      <a:cubicBezTo>
                        <a:pt x="221" y="809"/>
                        <a:pt x="221" y="809"/>
                        <a:pt x="221" y="809"/>
                      </a:cubicBezTo>
                      <a:cubicBezTo>
                        <a:pt x="232" y="824"/>
                        <a:pt x="232" y="824"/>
                        <a:pt x="232" y="824"/>
                      </a:cubicBezTo>
                      <a:cubicBezTo>
                        <a:pt x="234" y="841"/>
                        <a:pt x="234" y="841"/>
                        <a:pt x="234" y="841"/>
                      </a:cubicBezTo>
                      <a:cubicBezTo>
                        <a:pt x="231" y="857"/>
                        <a:pt x="231" y="857"/>
                        <a:pt x="231" y="857"/>
                      </a:cubicBezTo>
                      <a:cubicBezTo>
                        <a:pt x="235" y="864"/>
                        <a:pt x="235" y="864"/>
                        <a:pt x="235" y="864"/>
                      </a:cubicBezTo>
                      <a:cubicBezTo>
                        <a:pt x="246" y="865"/>
                        <a:pt x="246" y="865"/>
                        <a:pt x="246" y="865"/>
                      </a:cubicBezTo>
                      <a:cubicBezTo>
                        <a:pt x="260" y="880"/>
                        <a:pt x="260" y="880"/>
                        <a:pt x="260" y="880"/>
                      </a:cubicBezTo>
                      <a:cubicBezTo>
                        <a:pt x="277" y="880"/>
                        <a:pt x="277" y="880"/>
                        <a:pt x="277" y="880"/>
                      </a:cubicBezTo>
                      <a:cubicBezTo>
                        <a:pt x="289" y="884"/>
                        <a:pt x="289" y="884"/>
                        <a:pt x="289" y="884"/>
                      </a:cubicBezTo>
                      <a:cubicBezTo>
                        <a:pt x="306" y="878"/>
                        <a:pt x="306" y="878"/>
                        <a:pt x="306" y="878"/>
                      </a:cubicBezTo>
                      <a:cubicBezTo>
                        <a:pt x="322" y="889"/>
                        <a:pt x="322" y="889"/>
                        <a:pt x="322" y="889"/>
                      </a:cubicBezTo>
                      <a:cubicBezTo>
                        <a:pt x="333" y="890"/>
                        <a:pt x="333" y="890"/>
                        <a:pt x="333" y="890"/>
                      </a:cubicBezTo>
                      <a:cubicBezTo>
                        <a:pt x="337" y="905"/>
                        <a:pt x="337" y="905"/>
                        <a:pt x="337" y="905"/>
                      </a:cubicBezTo>
                      <a:cubicBezTo>
                        <a:pt x="348" y="918"/>
                        <a:pt x="348" y="918"/>
                        <a:pt x="348" y="918"/>
                      </a:cubicBezTo>
                      <a:cubicBezTo>
                        <a:pt x="384" y="933"/>
                        <a:pt x="384" y="933"/>
                        <a:pt x="384" y="933"/>
                      </a:cubicBezTo>
                      <a:cubicBezTo>
                        <a:pt x="400" y="934"/>
                        <a:pt x="400" y="934"/>
                        <a:pt x="400" y="934"/>
                      </a:cubicBezTo>
                      <a:cubicBezTo>
                        <a:pt x="443" y="947"/>
                        <a:pt x="443" y="947"/>
                        <a:pt x="443" y="947"/>
                      </a:cubicBezTo>
                      <a:cubicBezTo>
                        <a:pt x="464" y="947"/>
                        <a:pt x="464" y="947"/>
                        <a:pt x="464" y="947"/>
                      </a:cubicBezTo>
                      <a:cubicBezTo>
                        <a:pt x="512" y="933"/>
                        <a:pt x="512" y="933"/>
                        <a:pt x="512" y="933"/>
                      </a:cubicBezTo>
                      <a:cubicBezTo>
                        <a:pt x="547" y="929"/>
                        <a:pt x="547" y="929"/>
                        <a:pt x="547" y="929"/>
                      </a:cubicBezTo>
                      <a:cubicBezTo>
                        <a:pt x="588" y="932"/>
                        <a:pt x="588" y="932"/>
                        <a:pt x="588" y="932"/>
                      </a:cubicBezTo>
                      <a:cubicBezTo>
                        <a:pt x="604" y="935"/>
                        <a:pt x="604" y="935"/>
                        <a:pt x="604" y="935"/>
                      </a:cubicBezTo>
                      <a:cubicBezTo>
                        <a:pt x="609" y="917"/>
                        <a:pt x="609" y="917"/>
                        <a:pt x="609" y="917"/>
                      </a:cubicBezTo>
                      <a:cubicBezTo>
                        <a:pt x="599" y="901"/>
                        <a:pt x="599" y="901"/>
                        <a:pt x="599" y="901"/>
                      </a:cubicBezTo>
                      <a:cubicBezTo>
                        <a:pt x="592" y="882"/>
                        <a:pt x="592" y="882"/>
                        <a:pt x="592" y="882"/>
                      </a:cubicBezTo>
                      <a:cubicBezTo>
                        <a:pt x="579" y="847"/>
                        <a:pt x="579" y="847"/>
                        <a:pt x="579" y="847"/>
                      </a:cubicBezTo>
                      <a:lnTo>
                        <a:pt x="572" y="8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1" name="Freeform 21"/>
                <p:cNvSpPr>
                  <a:spLocks/>
                </p:cNvSpPr>
                <p:nvPr/>
              </p:nvSpPr>
              <p:spPr bwMode="auto">
                <a:xfrm>
                  <a:off x="15819438" y="15754350"/>
                  <a:ext cx="52388" cy="15875"/>
                </a:xfrm>
                <a:custGeom>
                  <a:avLst/>
                  <a:gdLst>
                    <a:gd name="T0" fmla="*/ 33 w 33"/>
                    <a:gd name="T1" fmla="*/ 0 h 10"/>
                    <a:gd name="T2" fmla="*/ 29 w 33"/>
                    <a:gd name="T3" fmla="*/ 2 h 10"/>
                    <a:gd name="T4" fmla="*/ 0 w 33"/>
                    <a:gd name="T5" fmla="*/ 10 h 10"/>
                    <a:gd name="T6" fmla="*/ 33 w 33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0">
                      <a:moveTo>
                        <a:pt x="33" y="0"/>
                      </a:moveTo>
                      <a:lnTo>
                        <a:pt x="29" y="2"/>
                      </a:lnTo>
                      <a:lnTo>
                        <a:pt x="0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2" name="Freeform 22"/>
                <p:cNvSpPr>
                  <a:spLocks/>
                </p:cNvSpPr>
                <p:nvPr/>
              </p:nvSpPr>
              <p:spPr bwMode="auto">
                <a:xfrm>
                  <a:off x="24249063" y="11806238"/>
                  <a:ext cx="41275" cy="12700"/>
                </a:xfrm>
                <a:custGeom>
                  <a:avLst/>
                  <a:gdLst>
                    <a:gd name="T0" fmla="*/ 26 w 26"/>
                    <a:gd name="T1" fmla="*/ 8 h 8"/>
                    <a:gd name="T2" fmla="*/ 8 w 26"/>
                    <a:gd name="T3" fmla="*/ 8 h 8"/>
                    <a:gd name="T4" fmla="*/ 0 w 26"/>
                    <a:gd name="T5" fmla="*/ 0 h 8"/>
                    <a:gd name="T6" fmla="*/ 8 w 26"/>
                    <a:gd name="T7" fmla="*/ 8 h 8"/>
                    <a:gd name="T8" fmla="*/ 26 w 26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8">
                      <a:moveTo>
                        <a:pt x="26" y="8"/>
                      </a:move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3" name="Freeform 23"/>
                <p:cNvSpPr>
                  <a:spLocks/>
                </p:cNvSpPr>
                <p:nvPr/>
              </p:nvSpPr>
              <p:spPr bwMode="auto">
                <a:xfrm>
                  <a:off x="15449550" y="14633575"/>
                  <a:ext cx="38100" cy="41275"/>
                </a:xfrm>
                <a:custGeom>
                  <a:avLst/>
                  <a:gdLst>
                    <a:gd name="T0" fmla="*/ 0 w 24"/>
                    <a:gd name="T1" fmla="*/ 0 h 26"/>
                    <a:gd name="T2" fmla="*/ 24 w 24"/>
                    <a:gd name="T3" fmla="*/ 26 h 26"/>
                    <a:gd name="T4" fmla="*/ 2 w 24"/>
                    <a:gd name="T5" fmla="*/ 2 h 26"/>
                    <a:gd name="T6" fmla="*/ 0 w 24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6">
                      <a:moveTo>
                        <a:pt x="0" y="0"/>
                      </a:moveTo>
                      <a:lnTo>
                        <a:pt x="24" y="2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4" name="Freeform 24"/>
                <p:cNvSpPr>
                  <a:spLocks/>
                </p:cNvSpPr>
                <p:nvPr/>
              </p:nvSpPr>
              <p:spPr bwMode="auto">
                <a:xfrm>
                  <a:off x="16057563" y="15114588"/>
                  <a:ext cx="100013" cy="152400"/>
                </a:xfrm>
                <a:custGeom>
                  <a:avLst/>
                  <a:gdLst>
                    <a:gd name="T0" fmla="*/ 63 w 63"/>
                    <a:gd name="T1" fmla="*/ 94 h 96"/>
                    <a:gd name="T2" fmla="*/ 63 w 63"/>
                    <a:gd name="T3" fmla="*/ 96 h 96"/>
                    <a:gd name="T4" fmla="*/ 0 w 63"/>
                    <a:gd name="T5" fmla="*/ 0 h 96"/>
                    <a:gd name="T6" fmla="*/ 63 w 63"/>
                    <a:gd name="T7" fmla="*/ 9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96">
                      <a:moveTo>
                        <a:pt x="63" y="94"/>
                      </a:moveTo>
                      <a:lnTo>
                        <a:pt x="63" y="96"/>
                      </a:lnTo>
                      <a:lnTo>
                        <a:pt x="0" y="0"/>
                      </a:lnTo>
                      <a:lnTo>
                        <a:pt x="63" y="9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5" name="Freeform 25"/>
                <p:cNvSpPr>
                  <a:spLocks/>
                </p:cNvSpPr>
                <p:nvPr/>
              </p:nvSpPr>
              <p:spPr bwMode="auto">
                <a:xfrm>
                  <a:off x="15773400" y="150193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0 w 6"/>
                    <a:gd name="T5" fmla="*/ 0 h 8"/>
                    <a:gd name="T6" fmla="*/ 6 w 6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6" name="Freeform 26"/>
                <p:cNvSpPr>
                  <a:spLocks/>
                </p:cNvSpPr>
                <p:nvPr/>
              </p:nvSpPr>
              <p:spPr bwMode="auto">
                <a:xfrm>
                  <a:off x="8485188" y="13141325"/>
                  <a:ext cx="42863" cy="55563"/>
                </a:xfrm>
                <a:custGeom>
                  <a:avLst/>
                  <a:gdLst>
                    <a:gd name="T0" fmla="*/ 0 w 27"/>
                    <a:gd name="T1" fmla="*/ 35 h 35"/>
                    <a:gd name="T2" fmla="*/ 27 w 27"/>
                    <a:gd name="T3" fmla="*/ 0 h 35"/>
                    <a:gd name="T4" fmla="*/ 27 w 27"/>
                    <a:gd name="T5" fmla="*/ 0 h 35"/>
                    <a:gd name="T6" fmla="*/ 0 w 27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5">
                      <a:moveTo>
                        <a:pt x="0" y="35"/>
                      </a:move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7" name="Freeform 27"/>
                <p:cNvSpPr>
                  <a:spLocks/>
                </p:cNvSpPr>
                <p:nvPr/>
              </p:nvSpPr>
              <p:spPr bwMode="auto">
                <a:xfrm>
                  <a:off x="10907713" y="12504738"/>
                  <a:ext cx="49213" cy="3175"/>
                </a:xfrm>
                <a:custGeom>
                  <a:avLst/>
                  <a:gdLst>
                    <a:gd name="T0" fmla="*/ 4 w 31"/>
                    <a:gd name="T1" fmla="*/ 0 h 2"/>
                    <a:gd name="T2" fmla="*/ 31 w 31"/>
                    <a:gd name="T3" fmla="*/ 2 h 2"/>
                    <a:gd name="T4" fmla="*/ 0 w 31"/>
                    <a:gd name="T5" fmla="*/ 0 h 2"/>
                    <a:gd name="T6" fmla="*/ 4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4" y="0"/>
                      </a:moveTo>
                      <a:lnTo>
                        <a:pt x="31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8" name="Freeform 28"/>
                <p:cNvSpPr>
                  <a:spLocks/>
                </p:cNvSpPr>
                <p:nvPr/>
              </p:nvSpPr>
              <p:spPr bwMode="auto">
                <a:xfrm>
                  <a:off x="10799763" y="12679363"/>
                  <a:ext cx="58738" cy="36513"/>
                </a:xfrm>
                <a:custGeom>
                  <a:avLst/>
                  <a:gdLst>
                    <a:gd name="T0" fmla="*/ 31 w 37"/>
                    <a:gd name="T1" fmla="*/ 4 h 23"/>
                    <a:gd name="T2" fmla="*/ 37 w 37"/>
                    <a:gd name="T3" fmla="*/ 0 h 23"/>
                    <a:gd name="T4" fmla="*/ 0 w 37"/>
                    <a:gd name="T5" fmla="*/ 23 h 23"/>
                    <a:gd name="T6" fmla="*/ 31 w 37"/>
                    <a:gd name="T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3">
                      <a:moveTo>
                        <a:pt x="31" y="4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49" name="Freeform 29"/>
                <p:cNvSpPr>
                  <a:spLocks/>
                </p:cNvSpPr>
                <p:nvPr/>
              </p:nvSpPr>
              <p:spPr bwMode="auto">
                <a:xfrm>
                  <a:off x="10212388" y="13466763"/>
                  <a:ext cx="28575" cy="19050"/>
                </a:xfrm>
                <a:custGeom>
                  <a:avLst/>
                  <a:gdLst>
                    <a:gd name="T0" fmla="*/ 0 w 18"/>
                    <a:gd name="T1" fmla="*/ 0 h 12"/>
                    <a:gd name="T2" fmla="*/ 18 w 18"/>
                    <a:gd name="T3" fmla="*/ 12 h 12"/>
                    <a:gd name="T4" fmla="*/ 14 w 18"/>
                    <a:gd name="T5" fmla="*/ 10 h 12"/>
                    <a:gd name="T6" fmla="*/ 0 w 1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18" y="12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0" name="Freeform 30"/>
                <p:cNvSpPr>
                  <a:spLocks/>
                </p:cNvSpPr>
                <p:nvPr/>
              </p:nvSpPr>
              <p:spPr bwMode="auto">
                <a:xfrm>
                  <a:off x="10675938" y="14528800"/>
                  <a:ext cx="11113" cy="23813"/>
                </a:xfrm>
                <a:custGeom>
                  <a:avLst/>
                  <a:gdLst>
                    <a:gd name="T0" fmla="*/ 0 w 7"/>
                    <a:gd name="T1" fmla="*/ 0 h 15"/>
                    <a:gd name="T2" fmla="*/ 5 w 7"/>
                    <a:gd name="T3" fmla="*/ 12 h 15"/>
                    <a:gd name="T4" fmla="*/ 7 w 7"/>
                    <a:gd name="T5" fmla="*/ 15 h 15"/>
                    <a:gd name="T6" fmla="*/ 0 w 7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1" name="Freeform 31"/>
                <p:cNvSpPr>
                  <a:spLocks/>
                </p:cNvSpPr>
                <p:nvPr/>
              </p:nvSpPr>
              <p:spPr bwMode="auto">
                <a:xfrm>
                  <a:off x="21075650" y="222250"/>
                  <a:ext cx="231775" cy="123825"/>
                </a:xfrm>
                <a:custGeom>
                  <a:avLst/>
                  <a:gdLst>
                    <a:gd name="T0" fmla="*/ 29 w 146"/>
                    <a:gd name="T1" fmla="*/ 64 h 78"/>
                    <a:gd name="T2" fmla="*/ 43 w 146"/>
                    <a:gd name="T3" fmla="*/ 78 h 78"/>
                    <a:gd name="T4" fmla="*/ 70 w 146"/>
                    <a:gd name="T5" fmla="*/ 76 h 78"/>
                    <a:gd name="T6" fmla="*/ 88 w 146"/>
                    <a:gd name="T7" fmla="*/ 70 h 78"/>
                    <a:gd name="T8" fmla="*/ 115 w 146"/>
                    <a:gd name="T9" fmla="*/ 74 h 78"/>
                    <a:gd name="T10" fmla="*/ 137 w 146"/>
                    <a:gd name="T11" fmla="*/ 70 h 78"/>
                    <a:gd name="T12" fmla="*/ 146 w 146"/>
                    <a:gd name="T13" fmla="*/ 50 h 78"/>
                    <a:gd name="T14" fmla="*/ 146 w 146"/>
                    <a:gd name="T15" fmla="*/ 41 h 78"/>
                    <a:gd name="T16" fmla="*/ 139 w 146"/>
                    <a:gd name="T17" fmla="*/ 37 h 78"/>
                    <a:gd name="T18" fmla="*/ 142 w 146"/>
                    <a:gd name="T19" fmla="*/ 25 h 78"/>
                    <a:gd name="T20" fmla="*/ 135 w 146"/>
                    <a:gd name="T21" fmla="*/ 0 h 78"/>
                    <a:gd name="T22" fmla="*/ 113 w 146"/>
                    <a:gd name="T23" fmla="*/ 2 h 78"/>
                    <a:gd name="T24" fmla="*/ 97 w 146"/>
                    <a:gd name="T25" fmla="*/ 15 h 78"/>
                    <a:gd name="T26" fmla="*/ 103 w 146"/>
                    <a:gd name="T27" fmla="*/ 29 h 78"/>
                    <a:gd name="T28" fmla="*/ 94 w 146"/>
                    <a:gd name="T29" fmla="*/ 35 h 78"/>
                    <a:gd name="T30" fmla="*/ 80 w 146"/>
                    <a:gd name="T31" fmla="*/ 31 h 78"/>
                    <a:gd name="T32" fmla="*/ 70 w 146"/>
                    <a:gd name="T33" fmla="*/ 17 h 78"/>
                    <a:gd name="T34" fmla="*/ 58 w 146"/>
                    <a:gd name="T35" fmla="*/ 17 h 78"/>
                    <a:gd name="T36" fmla="*/ 47 w 146"/>
                    <a:gd name="T37" fmla="*/ 35 h 78"/>
                    <a:gd name="T38" fmla="*/ 33 w 146"/>
                    <a:gd name="T39" fmla="*/ 41 h 78"/>
                    <a:gd name="T40" fmla="*/ 11 w 146"/>
                    <a:gd name="T41" fmla="*/ 39 h 78"/>
                    <a:gd name="T42" fmla="*/ 0 w 146"/>
                    <a:gd name="T43" fmla="*/ 58 h 78"/>
                    <a:gd name="T44" fmla="*/ 8 w 146"/>
                    <a:gd name="T45" fmla="*/ 68 h 78"/>
                    <a:gd name="T46" fmla="*/ 29 w 146"/>
                    <a:gd name="T47" fmla="*/ 6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6" h="78">
                      <a:moveTo>
                        <a:pt x="29" y="64"/>
                      </a:moveTo>
                      <a:lnTo>
                        <a:pt x="43" y="78"/>
                      </a:lnTo>
                      <a:lnTo>
                        <a:pt x="70" y="76"/>
                      </a:lnTo>
                      <a:lnTo>
                        <a:pt x="88" y="70"/>
                      </a:lnTo>
                      <a:lnTo>
                        <a:pt x="115" y="74"/>
                      </a:lnTo>
                      <a:lnTo>
                        <a:pt x="137" y="70"/>
                      </a:lnTo>
                      <a:lnTo>
                        <a:pt x="146" y="50"/>
                      </a:lnTo>
                      <a:lnTo>
                        <a:pt x="146" y="41"/>
                      </a:lnTo>
                      <a:lnTo>
                        <a:pt x="139" y="37"/>
                      </a:lnTo>
                      <a:lnTo>
                        <a:pt x="142" y="25"/>
                      </a:lnTo>
                      <a:lnTo>
                        <a:pt x="135" y="0"/>
                      </a:lnTo>
                      <a:lnTo>
                        <a:pt x="113" y="2"/>
                      </a:lnTo>
                      <a:lnTo>
                        <a:pt x="97" y="15"/>
                      </a:lnTo>
                      <a:lnTo>
                        <a:pt x="103" y="29"/>
                      </a:lnTo>
                      <a:lnTo>
                        <a:pt x="94" y="35"/>
                      </a:lnTo>
                      <a:lnTo>
                        <a:pt x="80" y="31"/>
                      </a:lnTo>
                      <a:lnTo>
                        <a:pt x="70" y="17"/>
                      </a:lnTo>
                      <a:lnTo>
                        <a:pt x="58" y="17"/>
                      </a:lnTo>
                      <a:lnTo>
                        <a:pt x="47" y="35"/>
                      </a:lnTo>
                      <a:lnTo>
                        <a:pt x="33" y="41"/>
                      </a:lnTo>
                      <a:lnTo>
                        <a:pt x="11" y="39"/>
                      </a:lnTo>
                      <a:lnTo>
                        <a:pt x="0" y="58"/>
                      </a:lnTo>
                      <a:lnTo>
                        <a:pt x="8" y="68"/>
                      </a:lnTo>
                      <a:lnTo>
                        <a:pt x="29" y="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2" name="Freeform 32"/>
                <p:cNvSpPr>
                  <a:spLocks/>
                </p:cNvSpPr>
                <p:nvPr/>
              </p:nvSpPr>
              <p:spPr bwMode="auto">
                <a:xfrm>
                  <a:off x="20078700" y="1614488"/>
                  <a:ext cx="71438" cy="96838"/>
                </a:xfrm>
                <a:custGeom>
                  <a:avLst/>
                  <a:gdLst>
                    <a:gd name="T0" fmla="*/ 6 w 45"/>
                    <a:gd name="T1" fmla="*/ 61 h 61"/>
                    <a:gd name="T2" fmla="*/ 18 w 45"/>
                    <a:gd name="T3" fmla="*/ 57 h 61"/>
                    <a:gd name="T4" fmla="*/ 43 w 45"/>
                    <a:gd name="T5" fmla="*/ 36 h 61"/>
                    <a:gd name="T6" fmla="*/ 45 w 45"/>
                    <a:gd name="T7" fmla="*/ 16 h 61"/>
                    <a:gd name="T8" fmla="*/ 32 w 45"/>
                    <a:gd name="T9" fmla="*/ 0 h 61"/>
                    <a:gd name="T10" fmla="*/ 6 w 45"/>
                    <a:gd name="T11" fmla="*/ 2 h 61"/>
                    <a:gd name="T12" fmla="*/ 4 w 45"/>
                    <a:gd name="T13" fmla="*/ 22 h 61"/>
                    <a:gd name="T14" fmla="*/ 8 w 45"/>
                    <a:gd name="T15" fmla="*/ 38 h 61"/>
                    <a:gd name="T16" fmla="*/ 0 w 45"/>
                    <a:gd name="T17" fmla="*/ 55 h 61"/>
                    <a:gd name="T18" fmla="*/ 6 w 45"/>
                    <a:gd name="T1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61">
                      <a:moveTo>
                        <a:pt x="6" y="61"/>
                      </a:moveTo>
                      <a:lnTo>
                        <a:pt x="18" y="57"/>
                      </a:lnTo>
                      <a:lnTo>
                        <a:pt x="43" y="36"/>
                      </a:lnTo>
                      <a:lnTo>
                        <a:pt x="45" y="16"/>
                      </a:lnTo>
                      <a:lnTo>
                        <a:pt x="32" y="0"/>
                      </a:lnTo>
                      <a:lnTo>
                        <a:pt x="6" y="2"/>
                      </a:lnTo>
                      <a:lnTo>
                        <a:pt x="4" y="22"/>
                      </a:lnTo>
                      <a:lnTo>
                        <a:pt x="8" y="38"/>
                      </a:lnTo>
                      <a:lnTo>
                        <a:pt x="0" y="55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3" name="Freeform 33"/>
                <p:cNvSpPr>
                  <a:spLocks/>
                </p:cNvSpPr>
                <p:nvPr/>
              </p:nvSpPr>
              <p:spPr bwMode="auto">
                <a:xfrm>
                  <a:off x="20529550" y="3602038"/>
                  <a:ext cx="42863" cy="65088"/>
                </a:xfrm>
                <a:custGeom>
                  <a:avLst/>
                  <a:gdLst>
                    <a:gd name="T0" fmla="*/ 27 w 27"/>
                    <a:gd name="T1" fmla="*/ 41 h 41"/>
                    <a:gd name="T2" fmla="*/ 27 w 27"/>
                    <a:gd name="T3" fmla="*/ 17 h 41"/>
                    <a:gd name="T4" fmla="*/ 10 w 27"/>
                    <a:gd name="T5" fmla="*/ 0 h 41"/>
                    <a:gd name="T6" fmla="*/ 0 w 27"/>
                    <a:gd name="T7" fmla="*/ 3 h 41"/>
                    <a:gd name="T8" fmla="*/ 13 w 27"/>
                    <a:gd name="T9" fmla="*/ 33 h 41"/>
                    <a:gd name="T10" fmla="*/ 27 w 27"/>
                    <a:gd name="T11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1">
                      <a:moveTo>
                        <a:pt x="27" y="41"/>
                      </a:moveTo>
                      <a:lnTo>
                        <a:pt x="27" y="17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13" y="33"/>
                      </a:lnTo>
                      <a:lnTo>
                        <a:pt x="27" y="4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4" name="Freeform 34"/>
                <p:cNvSpPr>
                  <a:spLocks/>
                </p:cNvSpPr>
                <p:nvPr/>
              </p:nvSpPr>
              <p:spPr bwMode="auto">
                <a:xfrm>
                  <a:off x="20272375" y="1931988"/>
                  <a:ext cx="61913" cy="68263"/>
                </a:xfrm>
                <a:custGeom>
                  <a:avLst/>
                  <a:gdLst>
                    <a:gd name="T0" fmla="*/ 39 w 39"/>
                    <a:gd name="T1" fmla="*/ 27 h 43"/>
                    <a:gd name="T2" fmla="*/ 21 w 39"/>
                    <a:gd name="T3" fmla="*/ 10 h 43"/>
                    <a:gd name="T4" fmla="*/ 0 w 39"/>
                    <a:gd name="T5" fmla="*/ 0 h 43"/>
                    <a:gd name="T6" fmla="*/ 11 w 39"/>
                    <a:gd name="T7" fmla="*/ 35 h 43"/>
                    <a:gd name="T8" fmla="*/ 25 w 39"/>
                    <a:gd name="T9" fmla="*/ 43 h 43"/>
                    <a:gd name="T10" fmla="*/ 39 w 39"/>
                    <a:gd name="T11" fmla="*/ 2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43">
                      <a:moveTo>
                        <a:pt x="39" y="27"/>
                      </a:moveTo>
                      <a:lnTo>
                        <a:pt x="21" y="10"/>
                      </a:lnTo>
                      <a:lnTo>
                        <a:pt x="0" y="0"/>
                      </a:lnTo>
                      <a:lnTo>
                        <a:pt x="11" y="35"/>
                      </a:lnTo>
                      <a:lnTo>
                        <a:pt x="25" y="43"/>
                      </a:lnTo>
                      <a:lnTo>
                        <a:pt x="39" y="2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5" name="Freeform 35"/>
                <p:cNvSpPr>
                  <a:spLocks/>
                </p:cNvSpPr>
                <p:nvPr/>
              </p:nvSpPr>
              <p:spPr bwMode="auto">
                <a:xfrm>
                  <a:off x="20085050" y="1851025"/>
                  <a:ext cx="74613" cy="49213"/>
                </a:xfrm>
                <a:custGeom>
                  <a:avLst/>
                  <a:gdLst>
                    <a:gd name="T0" fmla="*/ 32 w 47"/>
                    <a:gd name="T1" fmla="*/ 29 h 31"/>
                    <a:gd name="T2" fmla="*/ 47 w 47"/>
                    <a:gd name="T3" fmla="*/ 8 h 31"/>
                    <a:gd name="T4" fmla="*/ 24 w 47"/>
                    <a:gd name="T5" fmla="*/ 0 h 31"/>
                    <a:gd name="T6" fmla="*/ 6 w 47"/>
                    <a:gd name="T7" fmla="*/ 4 h 31"/>
                    <a:gd name="T8" fmla="*/ 10 w 47"/>
                    <a:gd name="T9" fmla="*/ 18 h 31"/>
                    <a:gd name="T10" fmla="*/ 0 w 47"/>
                    <a:gd name="T11" fmla="*/ 31 h 31"/>
                    <a:gd name="T12" fmla="*/ 32 w 47"/>
                    <a:gd name="T1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1">
                      <a:moveTo>
                        <a:pt x="32" y="29"/>
                      </a:moveTo>
                      <a:lnTo>
                        <a:pt x="47" y="8"/>
                      </a:lnTo>
                      <a:lnTo>
                        <a:pt x="24" y="0"/>
                      </a:lnTo>
                      <a:lnTo>
                        <a:pt x="6" y="4"/>
                      </a:lnTo>
                      <a:lnTo>
                        <a:pt x="10" y="18"/>
                      </a:lnTo>
                      <a:lnTo>
                        <a:pt x="0" y="31"/>
                      </a:lnTo>
                      <a:lnTo>
                        <a:pt x="32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6" name="Freeform 36"/>
                <p:cNvSpPr>
                  <a:spLocks/>
                </p:cNvSpPr>
                <p:nvPr/>
              </p:nvSpPr>
              <p:spPr bwMode="auto">
                <a:xfrm>
                  <a:off x="19694525" y="1941513"/>
                  <a:ext cx="100013" cy="61913"/>
                </a:xfrm>
                <a:custGeom>
                  <a:avLst/>
                  <a:gdLst>
                    <a:gd name="T0" fmla="*/ 22 w 63"/>
                    <a:gd name="T1" fmla="*/ 9 h 39"/>
                    <a:gd name="T2" fmla="*/ 0 w 63"/>
                    <a:gd name="T3" fmla="*/ 17 h 39"/>
                    <a:gd name="T4" fmla="*/ 10 w 63"/>
                    <a:gd name="T5" fmla="*/ 29 h 39"/>
                    <a:gd name="T6" fmla="*/ 39 w 63"/>
                    <a:gd name="T7" fmla="*/ 39 h 39"/>
                    <a:gd name="T8" fmla="*/ 59 w 63"/>
                    <a:gd name="T9" fmla="*/ 23 h 39"/>
                    <a:gd name="T10" fmla="*/ 63 w 63"/>
                    <a:gd name="T11" fmla="*/ 4 h 39"/>
                    <a:gd name="T12" fmla="*/ 33 w 63"/>
                    <a:gd name="T13" fmla="*/ 0 h 39"/>
                    <a:gd name="T14" fmla="*/ 22 w 63"/>
                    <a:gd name="T15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39">
                      <a:moveTo>
                        <a:pt x="22" y="9"/>
                      </a:moveTo>
                      <a:lnTo>
                        <a:pt x="0" y="17"/>
                      </a:lnTo>
                      <a:lnTo>
                        <a:pt x="10" y="29"/>
                      </a:lnTo>
                      <a:lnTo>
                        <a:pt x="39" y="39"/>
                      </a:lnTo>
                      <a:lnTo>
                        <a:pt x="59" y="23"/>
                      </a:lnTo>
                      <a:lnTo>
                        <a:pt x="63" y="4"/>
                      </a:lnTo>
                      <a:lnTo>
                        <a:pt x="33" y="0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7" name="Freeform 37"/>
                <p:cNvSpPr>
                  <a:spLocks/>
                </p:cNvSpPr>
                <p:nvPr/>
              </p:nvSpPr>
              <p:spPr bwMode="auto">
                <a:xfrm>
                  <a:off x="19577050" y="1968500"/>
                  <a:ext cx="84138" cy="68263"/>
                </a:xfrm>
                <a:custGeom>
                  <a:avLst/>
                  <a:gdLst>
                    <a:gd name="T0" fmla="*/ 0 w 53"/>
                    <a:gd name="T1" fmla="*/ 18 h 43"/>
                    <a:gd name="T2" fmla="*/ 10 w 53"/>
                    <a:gd name="T3" fmla="*/ 41 h 43"/>
                    <a:gd name="T4" fmla="*/ 31 w 53"/>
                    <a:gd name="T5" fmla="*/ 43 h 43"/>
                    <a:gd name="T6" fmla="*/ 53 w 53"/>
                    <a:gd name="T7" fmla="*/ 12 h 43"/>
                    <a:gd name="T8" fmla="*/ 41 w 53"/>
                    <a:gd name="T9" fmla="*/ 0 h 43"/>
                    <a:gd name="T10" fmla="*/ 17 w 53"/>
                    <a:gd name="T11" fmla="*/ 2 h 43"/>
                    <a:gd name="T12" fmla="*/ 0 w 53"/>
                    <a:gd name="T13" fmla="*/ 1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3">
                      <a:moveTo>
                        <a:pt x="0" y="18"/>
                      </a:moveTo>
                      <a:lnTo>
                        <a:pt x="10" y="41"/>
                      </a:lnTo>
                      <a:lnTo>
                        <a:pt x="31" y="43"/>
                      </a:lnTo>
                      <a:lnTo>
                        <a:pt x="53" y="12"/>
                      </a:lnTo>
                      <a:lnTo>
                        <a:pt x="41" y="0"/>
                      </a:lnTo>
                      <a:lnTo>
                        <a:pt x="17" y="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8" name="Freeform 38"/>
                <p:cNvSpPr>
                  <a:spLocks/>
                </p:cNvSpPr>
                <p:nvPr/>
              </p:nvSpPr>
              <p:spPr bwMode="auto">
                <a:xfrm>
                  <a:off x="19867563" y="1500188"/>
                  <a:ext cx="109538" cy="68263"/>
                </a:xfrm>
                <a:custGeom>
                  <a:avLst/>
                  <a:gdLst>
                    <a:gd name="T0" fmla="*/ 63 w 69"/>
                    <a:gd name="T1" fmla="*/ 6 h 43"/>
                    <a:gd name="T2" fmla="*/ 43 w 69"/>
                    <a:gd name="T3" fmla="*/ 0 h 43"/>
                    <a:gd name="T4" fmla="*/ 24 w 69"/>
                    <a:gd name="T5" fmla="*/ 10 h 43"/>
                    <a:gd name="T6" fmla="*/ 0 w 69"/>
                    <a:gd name="T7" fmla="*/ 14 h 43"/>
                    <a:gd name="T8" fmla="*/ 2 w 69"/>
                    <a:gd name="T9" fmla="*/ 22 h 43"/>
                    <a:gd name="T10" fmla="*/ 36 w 69"/>
                    <a:gd name="T11" fmla="*/ 33 h 43"/>
                    <a:gd name="T12" fmla="*/ 49 w 69"/>
                    <a:gd name="T13" fmla="*/ 43 h 43"/>
                    <a:gd name="T14" fmla="*/ 69 w 69"/>
                    <a:gd name="T15" fmla="*/ 16 h 43"/>
                    <a:gd name="T16" fmla="*/ 63 w 69"/>
                    <a:gd name="T17" fmla="*/ 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43">
                      <a:moveTo>
                        <a:pt x="63" y="6"/>
                      </a:moveTo>
                      <a:lnTo>
                        <a:pt x="43" y="0"/>
                      </a:lnTo>
                      <a:lnTo>
                        <a:pt x="24" y="10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36" y="33"/>
                      </a:lnTo>
                      <a:lnTo>
                        <a:pt x="49" y="43"/>
                      </a:lnTo>
                      <a:lnTo>
                        <a:pt x="69" y="16"/>
                      </a:lnTo>
                      <a:lnTo>
                        <a:pt x="63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59" name="Freeform 39"/>
                <p:cNvSpPr>
                  <a:spLocks/>
                </p:cNvSpPr>
                <p:nvPr/>
              </p:nvSpPr>
              <p:spPr bwMode="auto">
                <a:xfrm>
                  <a:off x="19992975" y="1649413"/>
                  <a:ext cx="68263" cy="61913"/>
                </a:xfrm>
                <a:custGeom>
                  <a:avLst/>
                  <a:gdLst>
                    <a:gd name="T0" fmla="*/ 25 w 43"/>
                    <a:gd name="T1" fmla="*/ 39 h 39"/>
                    <a:gd name="T2" fmla="*/ 39 w 43"/>
                    <a:gd name="T3" fmla="*/ 29 h 39"/>
                    <a:gd name="T4" fmla="*/ 43 w 43"/>
                    <a:gd name="T5" fmla="*/ 19 h 39"/>
                    <a:gd name="T6" fmla="*/ 37 w 43"/>
                    <a:gd name="T7" fmla="*/ 2 h 39"/>
                    <a:gd name="T8" fmla="*/ 7 w 43"/>
                    <a:gd name="T9" fmla="*/ 0 h 39"/>
                    <a:gd name="T10" fmla="*/ 0 w 43"/>
                    <a:gd name="T11" fmla="*/ 14 h 39"/>
                    <a:gd name="T12" fmla="*/ 4 w 43"/>
                    <a:gd name="T13" fmla="*/ 37 h 39"/>
                    <a:gd name="T14" fmla="*/ 25 w 43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39">
                      <a:moveTo>
                        <a:pt x="25" y="39"/>
                      </a:moveTo>
                      <a:lnTo>
                        <a:pt x="39" y="29"/>
                      </a:lnTo>
                      <a:lnTo>
                        <a:pt x="43" y="19"/>
                      </a:lnTo>
                      <a:lnTo>
                        <a:pt x="37" y="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4" y="37"/>
                      </a:lnTo>
                      <a:lnTo>
                        <a:pt x="25" y="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0" name="Freeform 40"/>
                <p:cNvSpPr>
                  <a:spLocks/>
                </p:cNvSpPr>
                <p:nvPr/>
              </p:nvSpPr>
              <p:spPr bwMode="auto">
                <a:xfrm>
                  <a:off x="19873913" y="1997075"/>
                  <a:ext cx="100013" cy="36513"/>
                </a:xfrm>
                <a:custGeom>
                  <a:avLst/>
                  <a:gdLst>
                    <a:gd name="T0" fmla="*/ 51 w 63"/>
                    <a:gd name="T1" fmla="*/ 23 h 23"/>
                    <a:gd name="T2" fmla="*/ 63 w 63"/>
                    <a:gd name="T3" fmla="*/ 14 h 23"/>
                    <a:gd name="T4" fmla="*/ 36 w 63"/>
                    <a:gd name="T5" fmla="*/ 0 h 23"/>
                    <a:gd name="T6" fmla="*/ 0 w 63"/>
                    <a:gd name="T7" fmla="*/ 14 h 23"/>
                    <a:gd name="T8" fmla="*/ 12 w 63"/>
                    <a:gd name="T9" fmla="*/ 21 h 23"/>
                    <a:gd name="T10" fmla="*/ 51 w 63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23">
                      <a:moveTo>
                        <a:pt x="51" y="23"/>
                      </a:moveTo>
                      <a:lnTo>
                        <a:pt x="63" y="14"/>
                      </a:lnTo>
                      <a:lnTo>
                        <a:pt x="36" y="0"/>
                      </a:lnTo>
                      <a:lnTo>
                        <a:pt x="0" y="14"/>
                      </a:lnTo>
                      <a:lnTo>
                        <a:pt x="12" y="21"/>
                      </a:lnTo>
                      <a:lnTo>
                        <a:pt x="51" y="2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1" name="Freeform 41"/>
                <p:cNvSpPr>
                  <a:spLocks/>
                </p:cNvSpPr>
                <p:nvPr/>
              </p:nvSpPr>
              <p:spPr bwMode="auto">
                <a:xfrm>
                  <a:off x="20032663" y="1350963"/>
                  <a:ext cx="155575" cy="115888"/>
                </a:xfrm>
                <a:custGeom>
                  <a:avLst/>
                  <a:gdLst>
                    <a:gd name="T0" fmla="*/ 98 w 98"/>
                    <a:gd name="T1" fmla="*/ 26 h 73"/>
                    <a:gd name="T2" fmla="*/ 80 w 98"/>
                    <a:gd name="T3" fmla="*/ 4 h 73"/>
                    <a:gd name="T4" fmla="*/ 47 w 98"/>
                    <a:gd name="T5" fmla="*/ 0 h 73"/>
                    <a:gd name="T6" fmla="*/ 33 w 98"/>
                    <a:gd name="T7" fmla="*/ 10 h 73"/>
                    <a:gd name="T8" fmla="*/ 35 w 98"/>
                    <a:gd name="T9" fmla="*/ 28 h 73"/>
                    <a:gd name="T10" fmla="*/ 27 w 98"/>
                    <a:gd name="T11" fmla="*/ 30 h 73"/>
                    <a:gd name="T12" fmla="*/ 8 w 98"/>
                    <a:gd name="T13" fmla="*/ 18 h 73"/>
                    <a:gd name="T14" fmla="*/ 0 w 98"/>
                    <a:gd name="T15" fmla="*/ 24 h 73"/>
                    <a:gd name="T16" fmla="*/ 14 w 98"/>
                    <a:gd name="T17" fmla="*/ 47 h 73"/>
                    <a:gd name="T18" fmla="*/ 29 w 98"/>
                    <a:gd name="T19" fmla="*/ 57 h 73"/>
                    <a:gd name="T20" fmla="*/ 57 w 98"/>
                    <a:gd name="T21" fmla="*/ 59 h 73"/>
                    <a:gd name="T22" fmla="*/ 76 w 98"/>
                    <a:gd name="T23" fmla="*/ 73 h 73"/>
                    <a:gd name="T24" fmla="*/ 88 w 98"/>
                    <a:gd name="T25" fmla="*/ 67 h 73"/>
                    <a:gd name="T26" fmla="*/ 86 w 98"/>
                    <a:gd name="T27" fmla="*/ 57 h 73"/>
                    <a:gd name="T28" fmla="*/ 76 w 98"/>
                    <a:gd name="T29" fmla="*/ 41 h 73"/>
                    <a:gd name="T30" fmla="*/ 98 w 98"/>
                    <a:gd name="T31" fmla="*/ 37 h 73"/>
                    <a:gd name="T32" fmla="*/ 98 w 98"/>
                    <a:gd name="T33" fmla="*/ 2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73">
                      <a:moveTo>
                        <a:pt x="98" y="26"/>
                      </a:moveTo>
                      <a:lnTo>
                        <a:pt x="80" y="4"/>
                      </a:lnTo>
                      <a:lnTo>
                        <a:pt x="47" y="0"/>
                      </a:lnTo>
                      <a:lnTo>
                        <a:pt x="33" y="10"/>
                      </a:lnTo>
                      <a:lnTo>
                        <a:pt x="35" y="28"/>
                      </a:lnTo>
                      <a:lnTo>
                        <a:pt x="27" y="30"/>
                      </a:lnTo>
                      <a:lnTo>
                        <a:pt x="8" y="18"/>
                      </a:lnTo>
                      <a:lnTo>
                        <a:pt x="0" y="24"/>
                      </a:lnTo>
                      <a:lnTo>
                        <a:pt x="14" y="47"/>
                      </a:lnTo>
                      <a:lnTo>
                        <a:pt x="29" y="57"/>
                      </a:lnTo>
                      <a:lnTo>
                        <a:pt x="57" y="59"/>
                      </a:lnTo>
                      <a:lnTo>
                        <a:pt x="76" y="73"/>
                      </a:lnTo>
                      <a:lnTo>
                        <a:pt x="88" y="67"/>
                      </a:lnTo>
                      <a:lnTo>
                        <a:pt x="86" y="57"/>
                      </a:lnTo>
                      <a:lnTo>
                        <a:pt x="76" y="41"/>
                      </a:lnTo>
                      <a:lnTo>
                        <a:pt x="98" y="37"/>
                      </a:lnTo>
                      <a:lnTo>
                        <a:pt x="98" y="2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2" name="Freeform 42"/>
                <p:cNvSpPr>
                  <a:spLocks/>
                </p:cNvSpPr>
                <p:nvPr/>
              </p:nvSpPr>
              <p:spPr bwMode="auto">
                <a:xfrm>
                  <a:off x="19138900" y="2924175"/>
                  <a:ext cx="223838" cy="227013"/>
                </a:xfrm>
                <a:custGeom>
                  <a:avLst/>
                  <a:gdLst>
                    <a:gd name="T0" fmla="*/ 30 w 141"/>
                    <a:gd name="T1" fmla="*/ 139 h 143"/>
                    <a:gd name="T2" fmla="*/ 57 w 141"/>
                    <a:gd name="T3" fmla="*/ 116 h 143"/>
                    <a:gd name="T4" fmla="*/ 74 w 141"/>
                    <a:gd name="T5" fmla="*/ 106 h 143"/>
                    <a:gd name="T6" fmla="*/ 94 w 141"/>
                    <a:gd name="T7" fmla="*/ 75 h 143"/>
                    <a:gd name="T8" fmla="*/ 116 w 141"/>
                    <a:gd name="T9" fmla="*/ 65 h 143"/>
                    <a:gd name="T10" fmla="*/ 141 w 141"/>
                    <a:gd name="T11" fmla="*/ 34 h 143"/>
                    <a:gd name="T12" fmla="*/ 139 w 141"/>
                    <a:gd name="T13" fmla="*/ 12 h 143"/>
                    <a:gd name="T14" fmla="*/ 125 w 141"/>
                    <a:gd name="T15" fmla="*/ 4 h 143"/>
                    <a:gd name="T16" fmla="*/ 96 w 141"/>
                    <a:gd name="T17" fmla="*/ 0 h 143"/>
                    <a:gd name="T18" fmla="*/ 55 w 141"/>
                    <a:gd name="T19" fmla="*/ 12 h 143"/>
                    <a:gd name="T20" fmla="*/ 37 w 141"/>
                    <a:gd name="T21" fmla="*/ 36 h 143"/>
                    <a:gd name="T22" fmla="*/ 39 w 141"/>
                    <a:gd name="T23" fmla="*/ 61 h 143"/>
                    <a:gd name="T24" fmla="*/ 22 w 141"/>
                    <a:gd name="T25" fmla="*/ 86 h 143"/>
                    <a:gd name="T26" fmla="*/ 6 w 141"/>
                    <a:gd name="T27" fmla="*/ 98 h 143"/>
                    <a:gd name="T28" fmla="*/ 0 w 141"/>
                    <a:gd name="T29" fmla="*/ 124 h 143"/>
                    <a:gd name="T30" fmla="*/ 14 w 141"/>
                    <a:gd name="T31" fmla="*/ 143 h 143"/>
                    <a:gd name="T32" fmla="*/ 30 w 141"/>
                    <a:gd name="T33" fmla="*/ 139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1" h="143">
                      <a:moveTo>
                        <a:pt x="30" y="139"/>
                      </a:moveTo>
                      <a:lnTo>
                        <a:pt x="57" y="116"/>
                      </a:lnTo>
                      <a:lnTo>
                        <a:pt x="74" y="106"/>
                      </a:lnTo>
                      <a:lnTo>
                        <a:pt x="94" y="75"/>
                      </a:lnTo>
                      <a:lnTo>
                        <a:pt x="116" y="65"/>
                      </a:lnTo>
                      <a:lnTo>
                        <a:pt x="141" y="34"/>
                      </a:lnTo>
                      <a:lnTo>
                        <a:pt x="139" y="12"/>
                      </a:lnTo>
                      <a:lnTo>
                        <a:pt x="125" y="4"/>
                      </a:lnTo>
                      <a:lnTo>
                        <a:pt x="96" y="0"/>
                      </a:lnTo>
                      <a:lnTo>
                        <a:pt x="55" y="12"/>
                      </a:lnTo>
                      <a:lnTo>
                        <a:pt x="37" y="36"/>
                      </a:lnTo>
                      <a:lnTo>
                        <a:pt x="39" y="61"/>
                      </a:lnTo>
                      <a:lnTo>
                        <a:pt x="22" y="86"/>
                      </a:lnTo>
                      <a:lnTo>
                        <a:pt x="6" y="98"/>
                      </a:lnTo>
                      <a:lnTo>
                        <a:pt x="0" y="124"/>
                      </a:lnTo>
                      <a:lnTo>
                        <a:pt x="14" y="143"/>
                      </a:lnTo>
                      <a:lnTo>
                        <a:pt x="30" y="1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3" name="Freeform 43"/>
                <p:cNvSpPr>
                  <a:spLocks/>
                </p:cNvSpPr>
                <p:nvPr/>
              </p:nvSpPr>
              <p:spPr bwMode="auto">
                <a:xfrm>
                  <a:off x="26501725" y="274638"/>
                  <a:ext cx="77788" cy="98425"/>
                </a:xfrm>
                <a:custGeom>
                  <a:avLst/>
                  <a:gdLst>
                    <a:gd name="T0" fmla="*/ 20 w 49"/>
                    <a:gd name="T1" fmla="*/ 51 h 62"/>
                    <a:gd name="T2" fmla="*/ 31 w 49"/>
                    <a:gd name="T3" fmla="*/ 62 h 62"/>
                    <a:gd name="T4" fmla="*/ 45 w 49"/>
                    <a:gd name="T5" fmla="*/ 55 h 62"/>
                    <a:gd name="T6" fmla="*/ 49 w 49"/>
                    <a:gd name="T7" fmla="*/ 23 h 62"/>
                    <a:gd name="T8" fmla="*/ 47 w 49"/>
                    <a:gd name="T9" fmla="*/ 0 h 62"/>
                    <a:gd name="T10" fmla="*/ 10 w 49"/>
                    <a:gd name="T11" fmla="*/ 17 h 62"/>
                    <a:gd name="T12" fmla="*/ 0 w 49"/>
                    <a:gd name="T13" fmla="*/ 25 h 62"/>
                    <a:gd name="T14" fmla="*/ 6 w 49"/>
                    <a:gd name="T15" fmla="*/ 49 h 62"/>
                    <a:gd name="T16" fmla="*/ 20 w 49"/>
                    <a:gd name="T17" fmla="*/ 5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62">
                      <a:moveTo>
                        <a:pt x="20" y="51"/>
                      </a:moveTo>
                      <a:lnTo>
                        <a:pt x="31" y="62"/>
                      </a:lnTo>
                      <a:lnTo>
                        <a:pt x="45" y="55"/>
                      </a:lnTo>
                      <a:lnTo>
                        <a:pt x="49" y="23"/>
                      </a:lnTo>
                      <a:lnTo>
                        <a:pt x="47" y="0"/>
                      </a:lnTo>
                      <a:lnTo>
                        <a:pt x="10" y="17"/>
                      </a:lnTo>
                      <a:lnTo>
                        <a:pt x="0" y="25"/>
                      </a:lnTo>
                      <a:lnTo>
                        <a:pt x="6" y="49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4" name="Freeform 44"/>
                <p:cNvSpPr>
                  <a:spLocks/>
                </p:cNvSpPr>
                <p:nvPr/>
              </p:nvSpPr>
              <p:spPr bwMode="auto">
                <a:xfrm>
                  <a:off x="25965150" y="895350"/>
                  <a:ext cx="127000" cy="93663"/>
                </a:xfrm>
                <a:custGeom>
                  <a:avLst/>
                  <a:gdLst>
                    <a:gd name="T0" fmla="*/ 10 w 41"/>
                    <a:gd name="T1" fmla="*/ 19 h 30"/>
                    <a:gd name="T2" fmla="*/ 10 w 41"/>
                    <a:gd name="T3" fmla="*/ 30 h 30"/>
                    <a:gd name="T4" fmla="*/ 29 w 41"/>
                    <a:gd name="T5" fmla="*/ 30 h 30"/>
                    <a:gd name="T6" fmla="*/ 34 w 41"/>
                    <a:gd name="T7" fmla="*/ 25 h 30"/>
                    <a:gd name="T8" fmla="*/ 40 w 41"/>
                    <a:gd name="T9" fmla="*/ 27 h 30"/>
                    <a:gd name="T10" fmla="*/ 41 w 41"/>
                    <a:gd name="T11" fmla="*/ 21 h 30"/>
                    <a:gd name="T12" fmla="*/ 32 w 41"/>
                    <a:gd name="T13" fmla="*/ 12 h 30"/>
                    <a:gd name="T14" fmla="*/ 17 w 41"/>
                    <a:gd name="T15" fmla="*/ 1 h 30"/>
                    <a:gd name="T16" fmla="*/ 6 w 41"/>
                    <a:gd name="T17" fmla="*/ 0 h 30"/>
                    <a:gd name="T18" fmla="*/ 0 w 41"/>
                    <a:gd name="T19" fmla="*/ 6 h 30"/>
                    <a:gd name="T20" fmla="*/ 1 w 41"/>
                    <a:gd name="T21" fmla="*/ 13 h 30"/>
                    <a:gd name="T22" fmla="*/ 10 w 41"/>
                    <a:gd name="T23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0">
                      <a:moveTo>
                        <a:pt x="10" y="19"/>
                      </a:moveTo>
                      <a:cubicBezTo>
                        <a:pt x="10" y="19"/>
                        <a:pt x="10" y="30"/>
                        <a:pt x="10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3"/>
                        <a:pt x="1" y="13"/>
                        <a:pt x="1" y="13"/>
                      </a:cubicBez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5" name="Freeform 45"/>
                <p:cNvSpPr>
                  <a:spLocks/>
                </p:cNvSpPr>
                <p:nvPr/>
              </p:nvSpPr>
              <p:spPr bwMode="auto">
                <a:xfrm>
                  <a:off x="24261763" y="430213"/>
                  <a:ext cx="331788" cy="309563"/>
                </a:xfrm>
                <a:custGeom>
                  <a:avLst/>
                  <a:gdLst>
                    <a:gd name="T0" fmla="*/ 53 w 209"/>
                    <a:gd name="T1" fmla="*/ 162 h 195"/>
                    <a:gd name="T2" fmla="*/ 123 w 209"/>
                    <a:gd name="T3" fmla="*/ 179 h 195"/>
                    <a:gd name="T4" fmla="*/ 154 w 209"/>
                    <a:gd name="T5" fmla="*/ 185 h 195"/>
                    <a:gd name="T6" fmla="*/ 170 w 209"/>
                    <a:gd name="T7" fmla="*/ 195 h 195"/>
                    <a:gd name="T8" fmla="*/ 190 w 209"/>
                    <a:gd name="T9" fmla="*/ 183 h 195"/>
                    <a:gd name="T10" fmla="*/ 195 w 209"/>
                    <a:gd name="T11" fmla="*/ 162 h 195"/>
                    <a:gd name="T12" fmla="*/ 209 w 209"/>
                    <a:gd name="T13" fmla="*/ 150 h 195"/>
                    <a:gd name="T14" fmla="*/ 209 w 209"/>
                    <a:gd name="T15" fmla="*/ 133 h 195"/>
                    <a:gd name="T16" fmla="*/ 193 w 209"/>
                    <a:gd name="T17" fmla="*/ 117 h 195"/>
                    <a:gd name="T18" fmla="*/ 193 w 209"/>
                    <a:gd name="T19" fmla="*/ 70 h 195"/>
                    <a:gd name="T20" fmla="*/ 176 w 209"/>
                    <a:gd name="T21" fmla="*/ 50 h 195"/>
                    <a:gd name="T22" fmla="*/ 162 w 209"/>
                    <a:gd name="T23" fmla="*/ 21 h 195"/>
                    <a:gd name="T24" fmla="*/ 162 w 209"/>
                    <a:gd name="T25" fmla="*/ 4 h 195"/>
                    <a:gd name="T26" fmla="*/ 141 w 209"/>
                    <a:gd name="T27" fmla="*/ 0 h 195"/>
                    <a:gd name="T28" fmla="*/ 90 w 209"/>
                    <a:gd name="T29" fmla="*/ 13 h 195"/>
                    <a:gd name="T30" fmla="*/ 41 w 209"/>
                    <a:gd name="T31" fmla="*/ 45 h 195"/>
                    <a:gd name="T32" fmla="*/ 14 w 209"/>
                    <a:gd name="T33" fmla="*/ 45 h 195"/>
                    <a:gd name="T34" fmla="*/ 8 w 209"/>
                    <a:gd name="T35" fmla="*/ 58 h 195"/>
                    <a:gd name="T36" fmla="*/ 16 w 209"/>
                    <a:gd name="T37" fmla="*/ 88 h 195"/>
                    <a:gd name="T38" fmla="*/ 39 w 209"/>
                    <a:gd name="T39" fmla="*/ 101 h 195"/>
                    <a:gd name="T40" fmla="*/ 45 w 209"/>
                    <a:gd name="T41" fmla="*/ 125 h 195"/>
                    <a:gd name="T42" fmla="*/ 31 w 209"/>
                    <a:gd name="T43" fmla="*/ 138 h 195"/>
                    <a:gd name="T44" fmla="*/ 6 w 209"/>
                    <a:gd name="T45" fmla="*/ 136 h 195"/>
                    <a:gd name="T46" fmla="*/ 0 w 209"/>
                    <a:gd name="T47" fmla="*/ 144 h 195"/>
                    <a:gd name="T48" fmla="*/ 14 w 209"/>
                    <a:gd name="T49" fmla="*/ 160 h 195"/>
                    <a:gd name="T50" fmla="*/ 53 w 209"/>
                    <a:gd name="T51" fmla="*/ 16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9" h="195">
                      <a:moveTo>
                        <a:pt x="53" y="162"/>
                      </a:moveTo>
                      <a:lnTo>
                        <a:pt x="123" y="179"/>
                      </a:lnTo>
                      <a:lnTo>
                        <a:pt x="154" y="185"/>
                      </a:lnTo>
                      <a:lnTo>
                        <a:pt x="170" y="195"/>
                      </a:lnTo>
                      <a:lnTo>
                        <a:pt x="190" y="183"/>
                      </a:lnTo>
                      <a:lnTo>
                        <a:pt x="195" y="162"/>
                      </a:lnTo>
                      <a:lnTo>
                        <a:pt x="209" y="150"/>
                      </a:lnTo>
                      <a:lnTo>
                        <a:pt x="209" y="133"/>
                      </a:lnTo>
                      <a:lnTo>
                        <a:pt x="193" y="117"/>
                      </a:lnTo>
                      <a:lnTo>
                        <a:pt x="193" y="70"/>
                      </a:lnTo>
                      <a:lnTo>
                        <a:pt x="176" y="50"/>
                      </a:lnTo>
                      <a:lnTo>
                        <a:pt x="162" y="21"/>
                      </a:lnTo>
                      <a:lnTo>
                        <a:pt x="162" y="4"/>
                      </a:lnTo>
                      <a:lnTo>
                        <a:pt x="141" y="0"/>
                      </a:lnTo>
                      <a:lnTo>
                        <a:pt x="90" y="13"/>
                      </a:lnTo>
                      <a:lnTo>
                        <a:pt x="41" y="45"/>
                      </a:lnTo>
                      <a:lnTo>
                        <a:pt x="14" y="45"/>
                      </a:lnTo>
                      <a:lnTo>
                        <a:pt x="8" y="58"/>
                      </a:lnTo>
                      <a:lnTo>
                        <a:pt x="16" y="88"/>
                      </a:lnTo>
                      <a:lnTo>
                        <a:pt x="39" y="101"/>
                      </a:lnTo>
                      <a:lnTo>
                        <a:pt x="45" y="125"/>
                      </a:lnTo>
                      <a:lnTo>
                        <a:pt x="31" y="138"/>
                      </a:lnTo>
                      <a:lnTo>
                        <a:pt x="6" y="136"/>
                      </a:lnTo>
                      <a:lnTo>
                        <a:pt x="0" y="144"/>
                      </a:lnTo>
                      <a:lnTo>
                        <a:pt x="14" y="160"/>
                      </a:lnTo>
                      <a:lnTo>
                        <a:pt x="53" y="16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6" name="Freeform 46"/>
                <p:cNvSpPr>
                  <a:spLocks/>
                </p:cNvSpPr>
                <p:nvPr/>
              </p:nvSpPr>
              <p:spPr bwMode="auto">
                <a:xfrm>
                  <a:off x="22418675" y="-976312"/>
                  <a:ext cx="93663" cy="133350"/>
                </a:xfrm>
                <a:custGeom>
                  <a:avLst/>
                  <a:gdLst>
                    <a:gd name="T0" fmla="*/ 22 w 59"/>
                    <a:gd name="T1" fmla="*/ 72 h 84"/>
                    <a:gd name="T2" fmla="*/ 23 w 59"/>
                    <a:gd name="T3" fmla="*/ 84 h 84"/>
                    <a:gd name="T4" fmla="*/ 51 w 59"/>
                    <a:gd name="T5" fmla="*/ 72 h 84"/>
                    <a:gd name="T6" fmla="*/ 59 w 59"/>
                    <a:gd name="T7" fmla="*/ 43 h 84"/>
                    <a:gd name="T8" fmla="*/ 41 w 59"/>
                    <a:gd name="T9" fmla="*/ 4 h 84"/>
                    <a:gd name="T10" fmla="*/ 14 w 59"/>
                    <a:gd name="T11" fmla="*/ 0 h 84"/>
                    <a:gd name="T12" fmla="*/ 0 w 59"/>
                    <a:gd name="T13" fmla="*/ 6 h 84"/>
                    <a:gd name="T14" fmla="*/ 0 w 59"/>
                    <a:gd name="T15" fmla="*/ 27 h 84"/>
                    <a:gd name="T16" fmla="*/ 27 w 59"/>
                    <a:gd name="T17" fmla="*/ 61 h 84"/>
                    <a:gd name="T18" fmla="*/ 22 w 59"/>
                    <a:gd name="T19" fmla="*/ 7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84">
                      <a:moveTo>
                        <a:pt x="22" y="72"/>
                      </a:moveTo>
                      <a:lnTo>
                        <a:pt x="23" y="84"/>
                      </a:lnTo>
                      <a:lnTo>
                        <a:pt x="51" y="72"/>
                      </a:lnTo>
                      <a:lnTo>
                        <a:pt x="59" y="43"/>
                      </a:lnTo>
                      <a:lnTo>
                        <a:pt x="41" y="4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27" y="61"/>
                      </a:lnTo>
                      <a:lnTo>
                        <a:pt x="22" y="7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7" name="Freeform 47"/>
                <p:cNvSpPr>
                  <a:spLocks/>
                </p:cNvSpPr>
                <p:nvPr/>
              </p:nvSpPr>
              <p:spPr bwMode="auto">
                <a:xfrm>
                  <a:off x="19865975" y="1689100"/>
                  <a:ext cx="76200" cy="80963"/>
                </a:xfrm>
                <a:custGeom>
                  <a:avLst/>
                  <a:gdLst>
                    <a:gd name="T0" fmla="*/ 48 w 48"/>
                    <a:gd name="T1" fmla="*/ 14 h 51"/>
                    <a:gd name="T2" fmla="*/ 48 w 48"/>
                    <a:gd name="T3" fmla="*/ 2 h 51"/>
                    <a:gd name="T4" fmla="*/ 33 w 48"/>
                    <a:gd name="T5" fmla="*/ 0 h 51"/>
                    <a:gd name="T6" fmla="*/ 0 w 48"/>
                    <a:gd name="T7" fmla="*/ 24 h 51"/>
                    <a:gd name="T8" fmla="*/ 0 w 48"/>
                    <a:gd name="T9" fmla="*/ 39 h 51"/>
                    <a:gd name="T10" fmla="*/ 27 w 48"/>
                    <a:gd name="T11" fmla="*/ 51 h 51"/>
                    <a:gd name="T12" fmla="*/ 33 w 48"/>
                    <a:gd name="T13" fmla="*/ 41 h 51"/>
                    <a:gd name="T14" fmla="*/ 27 w 48"/>
                    <a:gd name="T15" fmla="*/ 32 h 51"/>
                    <a:gd name="T16" fmla="*/ 31 w 48"/>
                    <a:gd name="T17" fmla="*/ 24 h 51"/>
                    <a:gd name="T18" fmla="*/ 48 w 48"/>
                    <a:gd name="T19" fmla="*/ 1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51">
                      <a:moveTo>
                        <a:pt x="48" y="14"/>
                      </a:moveTo>
                      <a:lnTo>
                        <a:pt x="48" y="2"/>
                      </a:lnTo>
                      <a:lnTo>
                        <a:pt x="33" y="0"/>
                      </a:lnTo>
                      <a:lnTo>
                        <a:pt x="0" y="24"/>
                      </a:lnTo>
                      <a:lnTo>
                        <a:pt x="0" y="39"/>
                      </a:lnTo>
                      <a:lnTo>
                        <a:pt x="27" y="51"/>
                      </a:lnTo>
                      <a:lnTo>
                        <a:pt x="33" y="41"/>
                      </a:lnTo>
                      <a:lnTo>
                        <a:pt x="27" y="32"/>
                      </a:lnTo>
                      <a:lnTo>
                        <a:pt x="31" y="24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8" name="Freeform 48"/>
                <p:cNvSpPr>
                  <a:spLocks/>
                </p:cNvSpPr>
                <p:nvPr/>
              </p:nvSpPr>
              <p:spPr bwMode="auto">
                <a:xfrm>
                  <a:off x="18573750" y="2478088"/>
                  <a:ext cx="131763" cy="133350"/>
                </a:xfrm>
                <a:custGeom>
                  <a:avLst/>
                  <a:gdLst>
                    <a:gd name="T0" fmla="*/ 28 w 83"/>
                    <a:gd name="T1" fmla="*/ 57 h 84"/>
                    <a:gd name="T2" fmla="*/ 43 w 83"/>
                    <a:gd name="T3" fmla="*/ 64 h 84"/>
                    <a:gd name="T4" fmla="*/ 69 w 83"/>
                    <a:gd name="T5" fmla="*/ 47 h 84"/>
                    <a:gd name="T6" fmla="*/ 63 w 83"/>
                    <a:gd name="T7" fmla="*/ 31 h 84"/>
                    <a:gd name="T8" fmla="*/ 67 w 83"/>
                    <a:gd name="T9" fmla="*/ 17 h 84"/>
                    <a:gd name="T10" fmla="*/ 83 w 83"/>
                    <a:gd name="T11" fmla="*/ 8 h 84"/>
                    <a:gd name="T12" fmla="*/ 75 w 83"/>
                    <a:gd name="T13" fmla="*/ 0 h 84"/>
                    <a:gd name="T14" fmla="*/ 55 w 83"/>
                    <a:gd name="T15" fmla="*/ 2 h 84"/>
                    <a:gd name="T16" fmla="*/ 16 w 83"/>
                    <a:gd name="T17" fmla="*/ 31 h 84"/>
                    <a:gd name="T18" fmla="*/ 0 w 83"/>
                    <a:gd name="T19" fmla="*/ 62 h 84"/>
                    <a:gd name="T20" fmla="*/ 2 w 83"/>
                    <a:gd name="T21" fmla="*/ 84 h 84"/>
                    <a:gd name="T22" fmla="*/ 28 w 83"/>
                    <a:gd name="T23" fmla="*/ 57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84">
                      <a:moveTo>
                        <a:pt x="28" y="57"/>
                      </a:moveTo>
                      <a:lnTo>
                        <a:pt x="43" y="64"/>
                      </a:lnTo>
                      <a:lnTo>
                        <a:pt x="69" y="47"/>
                      </a:lnTo>
                      <a:lnTo>
                        <a:pt x="63" y="31"/>
                      </a:lnTo>
                      <a:lnTo>
                        <a:pt x="67" y="17"/>
                      </a:lnTo>
                      <a:lnTo>
                        <a:pt x="83" y="8"/>
                      </a:lnTo>
                      <a:lnTo>
                        <a:pt x="75" y="0"/>
                      </a:lnTo>
                      <a:lnTo>
                        <a:pt x="55" y="2"/>
                      </a:lnTo>
                      <a:lnTo>
                        <a:pt x="16" y="31"/>
                      </a:lnTo>
                      <a:lnTo>
                        <a:pt x="0" y="62"/>
                      </a:lnTo>
                      <a:lnTo>
                        <a:pt x="2" y="84"/>
                      </a:lnTo>
                      <a:lnTo>
                        <a:pt x="28" y="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69" name="Freeform 49"/>
                <p:cNvSpPr>
                  <a:spLocks/>
                </p:cNvSpPr>
                <p:nvPr/>
              </p:nvSpPr>
              <p:spPr bwMode="auto">
                <a:xfrm>
                  <a:off x="18770600" y="2651125"/>
                  <a:ext cx="133350" cy="60325"/>
                </a:xfrm>
                <a:custGeom>
                  <a:avLst/>
                  <a:gdLst>
                    <a:gd name="T0" fmla="*/ 64 w 84"/>
                    <a:gd name="T1" fmla="*/ 38 h 38"/>
                    <a:gd name="T2" fmla="*/ 84 w 84"/>
                    <a:gd name="T3" fmla="*/ 34 h 38"/>
                    <a:gd name="T4" fmla="*/ 82 w 84"/>
                    <a:gd name="T5" fmla="*/ 16 h 38"/>
                    <a:gd name="T6" fmla="*/ 43 w 84"/>
                    <a:gd name="T7" fmla="*/ 10 h 38"/>
                    <a:gd name="T8" fmla="*/ 15 w 84"/>
                    <a:gd name="T9" fmla="*/ 0 h 38"/>
                    <a:gd name="T10" fmla="*/ 0 w 84"/>
                    <a:gd name="T11" fmla="*/ 6 h 38"/>
                    <a:gd name="T12" fmla="*/ 27 w 84"/>
                    <a:gd name="T13" fmla="*/ 32 h 38"/>
                    <a:gd name="T14" fmla="*/ 64 w 84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38">
                      <a:moveTo>
                        <a:pt x="64" y="38"/>
                      </a:moveTo>
                      <a:lnTo>
                        <a:pt x="84" y="34"/>
                      </a:lnTo>
                      <a:lnTo>
                        <a:pt x="82" y="16"/>
                      </a:lnTo>
                      <a:lnTo>
                        <a:pt x="43" y="10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27" y="32"/>
                      </a:lnTo>
                      <a:lnTo>
                        <a:pt x="64" y="3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0" name="Freeform 50"/>
                <p:cNvSpPr>
                  <a:spLocks/>
                </p:cNvSpPr>
                <p:nvPr/>
              </p:nvSpPr>
              <p:spPr bwMode="auto">
                <a:xfrm>
                  <a:off x="17767300" y="2654300"/>
                  <a:ext cx="307975" cy="307975"/>
                </a:xfrm>
                <a:custGeom>
                  <a:avLst/>
                  <a:gdLst>
                    <a:gd name="T0" fmla="*/ 20 w 194"/>
                    <a:gd name="T1" fmla="*/ 106 h 194"/>
                    <a:gd name="T2" fmla="*/ 24 w 194"/>
                    <a:gd name="T3" fmla="*/ 133 h 194"/>
                    <a:gd name="T4" fmla="*/ 20 w 194"/>
                    <a:gd name="T5" fmla="*/ 170 h 194"/>
                    <a:gd name="T6" fmla="*/ 45 w 194"/>
                    <a:gd name="T7" fmla="*/ 192 h 194"/>
                    <a:gd name="T8" fmla="*/ 55 w 194"/>
                    <a:gd name="T9" fmla="*/ 194 h 194"/>
                    <a:gd name="T10" fmla="*/ 49 w 194"/>
                    <a:gd name="T11" fmla="*/ 178 h 194"/>
                    <a:gd name="T12" fmla="*/ 51 w 194"/>
                    <a:gd name="T13" fmla="*/ 163 h 194"/>
                    <a:gd name="T14" fmla="*/ 67 w 194"/>
                    <a:gd name="T15" fmla="*/ 161 h 194"/>
                    <a:gd name="T16" fmla="*/ 79 w 194"/>
                    <a:gd name="T17" fmla="*/ 186 h 194"/>
                    <a:gd name="T18" fmla="*/ 94 w 194"/>
                    <a:gd name="T19" fmla="*/ 180 h 194"/>
                    <a:gd name="T20" fmla="*/ 104 w 194"/>
                    <a:gd name="T21" fmla="*/ 184 h 194"/>
                    <a:gd name="T22" fmla="*/ 125 w 194"/>
                    <a:gd name="T23" fmla="*/ 180 h 194"/>
                    <a:gd name="T24" fmla="*/ 135 w 194"/>
                    <a:gd name="T25" fmla="*/ 157 h 194"/>
                    <a:gd name="T26" fmla="*/ 161 w 194"/>
                    <a:gd name="T27" fmla="*/ 135 h 194"/>
                    <a:gd name="T28" fmla="*/ 190 w 194"/>
                    <a:gd name="T29" fmla="*/ 125 h 194"/>
                    <a:gd name="T30" fmla="*/ 194 w 194"/>
                    <a:gd name="T31" fmla="*/ 110 h 194"/>
                    <a:gd name="T32" fmla="*/ 178 w 194"/>
                    <a:gd name="T33" fmla="*/ 80 h 194"/>
                    <a:gd name="T34" fmla="*/ 141 w 194"/>
                    <a:gd name="T35" fmla="*/ 61 h 194"/>
                    <a:gd name="T36" fmla="*/ 137 w 194"/>
                    <a:gd name="T37" fmla="*/ 39 h 194"/>
                    <a:gd name="T38" fmla="*/ 112 w 194"/>
                    <a:gd name="T39" fmla="*/ 10 h 194"/>
                    <a:gd name="T40" fmla="*/ 96 w 194"/>
                    <a:gd name="T41" fmla="*/ 0 h 194"/>
                    <a:gd name="T42" fmla="*/ 77 w 194"/>
                    <a:gd name="T43" fmla="*/ 8 h 194"/>
                    <a:gd name="T44" fmla="*/ 51 w 194"/>
                    <a:gd name="T45" fmla="*/ 34 h 194"/>
                    <a:gd name="T46" fmla="*/ 28 w 194"/>
                    <a:gd name="T47" fmla="*/ 36 h 194"/>
                    <a:gd name="T48" fmla="*/ 0 w 194"/>
                    <a:gd name="T49" fmla="*/ 59 h 194"/>
                    <a:gd name="T50" fmla="*/ 2 w 194"/>
                    <a:gd name="T51" fmla="*/ 80 h 194"/>
                    <a:gd name="T52" fmla="*/ 20 w 194"/>
                    <a:gd name="T53" fmla="*/ 10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4" h="194">
                      <a:moveTo>
                        <a:pt x="20" y="106"/>
                      </a:moveTo>
                      <a:lnTo>
                        <a:pt x="24" y="133"/>
                      </a:lnTo>
                      <a:lnTo>
                        <a:pt x="20" y="170"/>
                      </a:lnTo>
                      <a:lnTo>
                        <a:pt x="45" y="192"/>
                      </a:lnTo>
                      <a:lnTo>
                        <a:pt x="55" y="194"/>
                      </a:lnTo>
                      <a:lnTo>
                        <a:pt x="49" y="178"/>
                      </a:lnTo>
                      <a:lnTo>
                        <a:pt x="51" y="163"/>
                      </a:lnTo>
                      <a:lnTo>
                        <a:pt x="67" y="161"/>
                      </a:lnTo>
                      <a:lnTo>
                        <a:pt x="79" y="186"/>
                      </a:lnTo>
                      <a:lnTo>
                        <a:pt x="94" y="180"/>
                      </a:lnTo>
                      <a:lnTo>
                        <a:pt x="104" y="184"/>
                      </a:lnTo>
                      <a:lnTo>
                        <a:pt x="125" y="180"/>
                      </a:lnTo>
                      <a:lnTo>
                        <a:pt x="135" y="157"/>
                      </a:lnTo>
                      <a:lnTo>
                        <a:pt x="161" y="135"/>
                      </a:lnTo>
                      <a:lnTo>
                        <a:pt x="190" y="125"/>
                      </a:lnTo>
                      <a:lnTo>
                        <a:pt x="194" y="110"/>
                      </a:lnTo>
                      <a:lnTo>
                        <a:pt x="178" y="80"/>
                      </a:lnTo>
                      <a:lnTo>
                        <a:pt x="141" y="61"/>
                      </a:lnTo>
                      <a:lnTo>
                        <a:pt x="137" y="39"/>
                      </a:lnTo>
                      <a:lnTo>
                        <a:pt x="112" y="10"/>
                      </a:lnTo>
                      <a:lnTo>
                        <a:pt x="96" y="0"/>
                      </a:lnTo>
                      <a:lnTo>
                        <a:pt x="77" y="8"/>
                      </a:lnTo>
                      <a:lnTo>
                        <a:pt x="51" y="34"/>
                      </a:lnTo>
                      <a:lnTo>
                        <a:pt x="28" y="36"/>
                      </a:lnTo>
                      <a:lnTo>
                        <a:pt x="0" y="59"/>
                      </a:lnTo>
                      <a:lnTo>
                        <a:pt x="2" y="80"/>
                      </a:lnTo>
                      <a:lnTo>
                        <a:pt x="20" y="10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1" name="Freeform 51"/>
                <p:cNvSpPr>
                  <a:spLocks/>
                </p:cNvSpPr>
                <p:nvPr/>
              </p:nvSpPr>
              <p:spPr bwMode="auto">
                <a:xfrm>
                  <a:off x="18543588" y="2776538"/>
                  <a:ext cx="107950" cy="157163"/>
                </a:xfrm>
                <a:custGeom>
                  <a:avLst/>
                  <a:gdLst>
                    <a:gd name="T0" fmla="*/ 62 w 68"/>
                    <a:gd name="T1" fmla="*/ 25 h 99"/>
                    <a:gd name="T2" fmla="*/ 53 w 68"/>
                    <a:gd name="T3" fmla="*/ 5 h 99"/>
                    <a:gd name="T4" fmla="*/ 29 w 68"/>
                    <a:gd name="T5" fmla="*/ 0 h 99"/>
                    <a:gd name="T6" fmla="*/ 8 w 68"/>
                    <a:gd name="T7" fmla="*/ 9 h 99"/>
                    <a:gd name="T8" fmla="*/ 0 w 68"/>
                    <a:gd name="T9" fmla="*/ 58 h 99"/>
                    <a:gd name="T10" fmla="*/ 10 w 68"/>
                    <a:gd name="T11" fmla="*/ 78 h 99"/>
                    <a:gd name="T12" fmla="*/ 33 w 68"/>
                    <a:gd name="T13" fmla="*/ 80 h 99"/>
                    <a:gd name="T14" fmla="*/ 47 w 68"/>
                    <a:gd name="T15" fmla="*/ 97 h 99"/>
                    <a:gd name="T16" fmla="*/ 68 w 68"/>
                    <a:gd name="T17" fmla="*/ 99 h 99"/>
                    <a:gd name="T18" fmla="*/ 62 w 68"/>
                    <a:gd name="T19" fmla="*/ 72 h 99"/>
                    <a:gd name="T20" fmla="*/ 47 w 68"/>
                    <a:gd name="T21" fmla="*/ 56 h 99"/>
                    <a:gd name="T22" fmla="*/ 49 w 68"/>
                    <a:gd name="T23" fmla="*/ 37 h 99"/>
                    <a:gd name="T24" fmla="*/ 62 w 68"/>
                    <a:gd name="T25" fmla="*/ 2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99">
                      <a:moveTo>
                        <a:pt x="62" y="25"/>
                      </a:moveTo>
                      <a:lnTo>
                        <a:pt x="53" y="5"/>
                      </a:lnTo>
                      <a:lnTo>
                        <a:pt x="29" y="0"/>
                      </a:lnTo>
                      <a:lnTo>
                        <a:pt x="8" y="9"/>
                      </a:lnTo>
                      <a:lnTo>
                        <a:pt x="0" y="58"/>
                      </a:lnTo>
                      <a:lnTo>
                        <a:pt x="10" y="78"/>
                      </a:lnTo>
                      <a:lnTo>
                        <a:pt x="33" y="80"/>
                      </a:lnTo>
                      <a:lnTo>
                        <a:pt x="47" y="97"/>
                      </a:lnTo>
                      <a:lnTo>
                        <a:pt x="68" y="99"/>
                      </a:lnTo>
                      <a:lnTo>
                        <a:pt x="62" y="72"/>
                      </a:lnTo>
                      <a:lnTo>
                        <a:pt x="47" y="56"/>
                      </a:lnTo>
                      <a:lnTo>
                        <a:pt x="49" y="37"/>
                      </a:lnTo>
                      <a:lnTo>
                        <a:pt x="62" y="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2" name="Freeform 52"/>
                <p:cNvSpPr>
                  <a:spLocks/>
                </p:cNvSpPr>
                <p:nvPr/>
              </p:nvSpPr>
              <p:spPr bwMode="auto">
                <a:xfrm>
                  <a:off x="19278600" y="2573338"/>
                  <a:ext cx="195263" cy="261938"/>
                </a:xfrm>
                <a:custGeom>
                  <a:avLst/>
                  <a:gdLst>
                    <a:gd name="T0" fmla="*/ 100 w 123"/>
                    <a:gd name="T1" fmla="*/ 165 h 165"/>
                    <a:gd name="T2" fmla="*/ 123 w 123"/>
                    <a:gd name="T3" fmla="*/ 157 h 165"/>
                    <a:gd name="T4" fmla="*/ 123 w 123"/>
                    <a:gd name="T5" fmla="*/ 137 h 165"/>
                    <a:gd name="T6" fmla="*/ 102 w 123"/>
                    <a:gd name="T7" fmla="*/ 98 h 165"/>
                    <a:gd name="T8" fmla="*/ 96 w 123"/>
                    <a:gd name="T9" fmla="*/ 59 h 165"/>
                    <a:gd name="T10" fmla="*/ 63 w 123"/>
                    <a:gd name="T11" fmla="*/ 32 h 165"/>
                    <a:gd name="T12" fmla="*/ 49 w 123"/>
                    <a:gd name="T13" fmla="*/ 0 h 165"/>
                    <a:gd name="T14" fmla="*/ 26 w 123"/>
                    <a:gd name="T15" fmla="*/ 34 h 165"/>
                    <a:gd name="T16" fmla="*/ 18 w 123"/>
                    <a:gd name="T17" fmla="*/ 79 h 165"/>
                    <a:gd name="T18" fmla="*/ 0 w 123"/>
                    <a:gd name="T19" fmla="*/ 112 h 165"/>
                    <a:gd name="T20" fmla="*/ 4 w 123"/>
                    <a:gd name="T21" fmla="*/ 131 h 165"/>
                    <a:gd name="T22" fmla="*/ 37 w 123"/>
                    <a:gd name="T23" fmla="*/ 137 h 165"/>
                    <a:gd name="T24" fmla="*/ 49 w 123"/>
                    <a:gd name="T25" fmla="*/ 151 h 165"/>
                    <a:gd name="T26" fmla="*/ 76 w 123"/>
                    <a:gd name="T27" fmla="*/ 155 h 165"/>
                    <a:gd name="T28" fmla="*/ 100 w 123"/>
                    <a:gd name="T29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3" h="165">
                      <a:moveTo>
                        <a:pt x="100" y="165"/>
                      </a:moveTo>
                      <a:lnTo>
                        <a:pt x="123" y="157"/>
                      </a:lnTo>
                      <a:lnTo>
                        <a:pt x="123" y="137"/>
                      </a:lnTo>
                      <a:lnTo>
                        <a:pt x="102" y="98"/>
                      </a:lnTo>
                      <a:lnTo>
                        <a:pt x="96" y="59"/>
                      </a:lnTo>
                      <a:lnTo>
                        <a:pt x="63" y="32"/>
                      </a:lnTo>
                      <a:lnTo>
                        <a:pt x="49" y="0"/>
                      </a:lnTo>
                      <a:lnTo>
                        <a:pt x="26" y="34"/>
                      </a:lnTo>
                      <a:lnTo>
                        <a:pt x="18" y="79"/>
                      </a:lnTo>
                      <a:lnTo>
                        <a:pt x="0" y="112"/>
                      </a:lnTo>
                      <a:lnTo>
                        <a:pt x="4" y="131"/>
                      </a:lnTo>
                      <a:lnTo>
                        <a:pt x="37" y="137"/>
                      </a:lnTo>
                      <a:lnTo>
                        <a:pt x="49" y="151"/>
                      </a:lnTo>
                      <a:lnTo>
                        <a:pt x="76" y="155"/>
                      </a:lnTo>
                      <a:lnTo>
                        <a:pt x="100" y="1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3" name="Freeform 53"/>
                <p:cNvSpPr>
                  <a:spLocks/>
                </p:cNvSpPr>
                <p:nvPr/>
              </p:nvSpPr>
              <p:spPr bwMode="auto">
                <a:xfrm>
                  <a:off x="20550188" y="15494000"/>
                  <a:ext cx="71438" cy="19050"/>
                </a:xfrm>
                <a:custGeom>
                  <a:avLst/>
                  <a:gdLst>
                    <a:gd name="T0" fmla="*/ 0 w 45"/>
                    <a:gd name="T1" fmla="*/ 12 h 12"/>
                    <a:gd name="T2" fmla="*/ 45 w 45"/>
                    <a:gd name="T3" fmla="*/ 0 h 12"/>
                    <a:gd name="T4" fmla="*/ 6 w 45"/>
                    <a:gd name="T5" fmla="*/ 10 h 12"/>
                    <a:gd name="T6" fmla="*/ 0 w 45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2">
                      <a:moveTo>
                        <a:pt x="0" y="12"/>
                      </a:moveTo>
                      <a:lnTo>
                        <a:pt x="45" y="0"/>
                      </a:lnTo>
                      <a:lnTo>
                        <a:pt x="6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4" name="Freeform 54"/>
                <p:cNvSpPr>
                  <a:spLocks/>
                </p:cNvSpPr>
                <p:nvPr/>
              </p:nvSpPr>
              <p:spPr bwMode="auto">
                <a:xfrm>
                  <a:off x="15841663" y="10093325"/>
                  <a:ext cx="8426450" cy="4425950"/>
                </a:xfrm>
                <a:custGeom>
                  <a:avLst/>
                  <a:gdLst>
                    <a:gd name="T0" fmla="*/ 500 w 5308"/>
                    <a:gd name="T1" fmla="*/ 1857 h 2788"/>
                    <a:gd name="T2" fmla="*/ 623 w 5308"/>
                    <a:gd name="T3" fmla="*/ 1764 h 2788"/>
                    <a:gd name="T4" fmla="*/ 744 w 5308"/>
                    <a:gd name="T5" fmla="*/ 1797 h 2788"/>
                    <a:gd name="T6" fmla="*/ 883 w 5308"/>
                    <a:gd name="T7" fmla="*/ 1779 h 2788"/>
                    <a:gd name="T8" fmla="*/ 916 w 5308"/>
                    <a:gd name="T9" fmla="*/ 1926 h 2788"/>
                    <a:gd name="T10" fmla="*/ 971 w 5308"/>
                    <a:gd name="T11" fmla="*/ 2063 h 2788"/>
                    <a:gd name="T12" fmla="*/ 797 w 5308"/>
                    <a:gd name="T13" fmla="*/ 2072 h 2788"/>
                    <a:gd name="T14" fmla="*/ 725 w 5308"/>
                    <a:gd name="T15" fmla="*/ 2186 h 2788"/>
                    <a:gd name="T16" fmla="*/ 697 w 5308"/>
                    <a:gd name="T17" fmla="*/ 2235 h 2788"/>
                    <a:gd name="T18" fmla="*/ 664 w 5308"/>
                    <a:gd name="T19" fmla="*/ 2286 h 2788"/>
                    <a:gd name="T20" fmla="*/ 770 w 5308"/>
                    <a:gd name="T21" fmla="*/ 2475 h 2788"/>
                    <a:gd name="T22" fmla="*/ 910 w 5308"/>
                    <a:gd name="T23" fmla="*/ 2530 h 2788"/>
                    <a:gd name="T24" fmla="*/ 959 w 5308"/>
                    <a:gd name="T25" fmla="*/ 2716 h 2788"/>
                    <a:gd name="T26" fmla="*/ 1727 w 5308"/>
                    <a:gd name="T27" fmla="*/ 2039 h 2788"/>
                    <a:gd name="T28" fmla="*/ 2750 w 5308"/>
                    <a:gd name="T29" fmla="*/ 2596 h 2788"/>
                    <a:gd name="T30" fmla="*/ 3219 w 5308"/>
                    <a:gd name="T31" fmla="*/ 2727 h 2788"/>
                    <a:gd name="T32" fmla="*/ 3434 w 5308"/>
                    <a:gd name="T33" fmla="*/ 2475 h 2788"/>
                    <a:gd name="T34" fmla="*/ 3744 w 5308"/>
                    <a:gd name="T35" fmla="*/ 2383 h 2788"/>
                    <a:gd name="T36" fmla="*/ 4037 w 5308"/>
                    <a:gd name="T37" fmla="*/ 2385 h 2788"/>
                    <a:gd name="T38" fmla="*/ 4479 w 5308"/>
                    <a:gd name="T39" fmla="*/ 2374 h 2788"/>
                    <a:gd name="T40" fmla="*/ 4671 w 5308"/>
                    <a:gd name="T41" fmla="*/ 2331 h 2788"/>
                    <a:gd name="T42" fmla="*/ 4604 w 5308"/>
                    <a:gd name="T43" fmla="*/ 2078 h 2788"/>
                    <a:gd name="T44" fmla="*/ 4565 w 5308"/>
                    <a:gd name="T45" fmla="*/ 1932 h 2788"/>
                    <a:gd name="T46" fmla="*/ 4811 w 5308"/>
                    <a:gd name="T47" fmla="*/ 1898 h 2788"/>
                    <a:gd name="T48" fmla="*/ 4819 w 5308"/>
                    <a:gd name="T49" fmla="*/ 1627 h 2788"/>
                    <a:gd name="T50" fmla="*/ 5069 w 5308"/>
                    <a:gd name="T51" fmla="*/ 1552 h 2788"/>
                    <a:gd name="T52" fmla="*/ 5142 w 5308"/>
                    <a:gd name="T53" fmla="*/ 1302 h 2788"/>
                    <a:gd name="T54" fmla="*/ 5308 w 5308"/>
                    <a:gd name="T55" fmla="*/ 1091 h 2788"/>
                    <a:gd name="T56" fmla="*/ 5167 w 5308"/>
                    <a:gd name="T57" fmla="*/ 984 h 2788"/>
                    <a:gd name="T58" fmla="*/ 4958 w 5308"/>
                    <a:gd name="T59" fmla="*/ 1017 h 2788"/>
                    <a:gd name="T60" fmla="*/ 4849 w 5308"/>
                    <a:gd name="T61" fmla="*/ 896 h 2788"/>
                    <a:gd name="T62" fmla="*/ 4622 w 5308"/>
                    <a:gd name="T63" fmla="*/ 815 h 2788"/>
                    <a:gd name="T64" fmla="*/ 4411 w 5308"/>
                    <a:gd name="T65" fmla="*/ 823 h 2788"/>
                    <a:gd name="T66" fmla="*/ 4297 w 5308"/>
                    <a:gd name="T67" fmla="*/ 835 h 2788"/>
                    <a:gd name="T68" fmla="*/ 3654 w 5308"/>
                    <a:gd name="T69" fmla="*/ 149 h 2788"/>
                    <a:gd name="T70" fmla="*/ 3447 w 5308"/>
                    <a:gd name="T71" fmla="*/ 303 h 2788"/>
                    <a:gd name="T72" fmla="*/ 3254 w 5308"/>
                    <a:gd name="T73" fmla="*/ 338 h 2788"/>
                    <a:gd name="T74" fmla="*/ 3152 w 5308"/>
                    <a:gd name="T75" fmla="*/ 266 h 2788"/>
                    <a:gd name="T76" fmla="*/ 3058 w 5308"/>
                    <a:gd name="T77" fmla="*/ 237 h 2788"/>
                    <a:gd name="T78" fmla="*/ 2912 w 5308"/>
                    <a:gd name="T79" fmla="*/ 211 h 2788"/>
                    <a:gd name="T80" fmla="*/ 2875 w 5308"/>
                    <a:gd name="T81" fmla="*/ 57 h 2788"/>
                    <a:gd name="T82" fmla="*/ 2626 w 5308"/>
                    <a:gd name="T83" fmla="*/ 4 h 2788"/>
                    <a:gd name="T84" fmla="*/ 2480 w 5308"/>
                    <a:gd name="T85" fmla="*/ 125 h 2788"/>
                    <a:gd name="T86" fmla="*/ 2251 w 5308"/>
                    <a:gd name="T87" fmla="*/ 204 h 2788"/>
                    <a:gd name="T88" fmla="*/ 2095 w 5308"/>
                    <a:gd name="T89" fmla="*/ 284 h 2788"/>
                    <a:gd name="T90" fmla="*/ 1866 w 5308"/>
                    <a:gd name="T91" fmla="*/ 372 h 2788"/>
                    <a:gd name="T92" fmla="*/ 1704 w 5308"/>
                    <a:gd name="T93" fmla="*/ 403 h 2788"/>
                    <a:gd name="T94" fmla="*/ 1688 w 5308"/>
                    <a:gd name="T95" fmla="*/ 507 h 2788"/>
                    <a:gd name="T96" fmla="*/ 1827 w 5308"/>
                    <a:gd name="T97" fmla="*/ 593 h 2788"/>
                    <a:gd name="T98" fmla="*/ 1686 w 5308"/>
                    <a:gd name="T99" fmla="*/ 784 h 2788"/>
                    <a:gd name="T100" fmla="*/ 1782 w 5308"/>
                    <a:gd name="T101" fmla="*/ 898 h 2788"/>
                    <a:gd name="T102" fmla="*/ 1684 w 5308"/>
                    <a:gd name="T103" fmla="*/ 1068 h 2788"/>
                    <a:gd name="T104" fmla="*/ 1485 w 5308"/>
                    <a:gd name="T105" fmla="*/ 1025 h 2788"/>
                    <a:gd name="T106" fmla="*/ 1331 w 5308"/>
                    <a:gd name="T107" fmla="*/ 1023 h 2788"/>
                    <a:gd name="T108" fmla="*/ 1139 w 5308"/>
                    <a:gd name="T109" fmla="*/ 1109 h 2788"/>
                    <a:gd name="T110" fmla="*/ 967 w 5308"/>
                    <a:gd name="T111" fmla="*/ 1079 h 2788"/>
                    <a:gd name="T112" fmla="*/ 762 w 5308"/>
                    <a:gd name="T113" fmla="*/ 941 h 2788"/>
                    <a:gd name="T114" fmla="*/ 561 w 5308"/>
                    <a:gd name="T115" fmla="*/ 933 h 2788"/>
                    <a:gd name="T116" fmla="*/ 435 w 5308"/>
                    <a:gd name="T117" fmla="*/ 907 h 2788"/>
                    <a:gd name="T118" fmla="*/ 326 w 5308"/>
                    <a:gd name="T119" fmla="*/ 1087 h 2788"/>
                    <a:gd name="T120" fmla="*/ 164 w 5308"/>
                    <a:gd name="T121" fmla="*/ 1246 h 2788"/>
                    <a:gd name="T122" fmla="*/ 0 w 5308"/>
                    <a:gd name="T123" fmla="*/ 1523 h 2788"/>
                    <a:gd name="T124" fmla="*/ 285 w 5308"/>
                    <a:gd name="T125" fmla="*/ 1803 h 2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308" h="2788">
                      <a:moveTo>
                        <a:pt x="416" y="1871"/>
                      </a:moveTo>
                      <a:lnTo>
                        <a:pt x="422" y="1885"/>
                      </a:lnTo>
                      <a:lnTo>
                        <a:pt x="441" y="1885"/>
                      </a:lnTo>
                      <a:lnTo>
                        <a:pt x="451" y="1871"/>
                      </a:lnTo>
                      <a:lnTo>
                        <a:pt x="463" y="1871"/>
                      </a:lnTo>
                      <a:lnTo>
                        <a:pt x="473" y="1883"/>
                      </a:lnTo>
                      <a:lnTo>
                        <a:pt x="482" y="1871"/>
                      </a:lnTo>
                      <a:lnTo>
                        <a:pt x="488" y="1855"/>
                      </a:lnTo>
                      <a:lnTo>
                        <a:pt x="500" y="1857"/>
                      </a:lnTo>
                      <a:lnTo>
                        <a:pt x="523" y="1838"/>
                      </a:lnTo>
                      <a:lnTo>
                        <a:pt x="535" y="1820"/>
                      </a:lnTo>
                      <a:lnTo>
                        <a:pt x="551" y="1822"/>
                      </a:lnTo>
                      <a:lnTo>
                        <a:pt x="566" y="1799"/>
                      </a:lnTo>
                      <a:lnTo>
                        <a:pt x="580" y="1799"/>
                      </a:lnTo>
                      <a:lnTo>
                        <a:pt x="590" y="1809"/>
                      </a:lnTo>
                      <a:lnTo>
                        <a:pt x="598" y="1803"/>
                      </a:lnTo>
                      <a:lnTo>
                        <a:pt x="604" y="1783"/>
                      </a:lnTo>
                      <a:lnTo>
                        <a:pt x="623" y="1764"/>
                      </a:lnTo>
                      <a:lnTo>
                        <a:pt x="660" y="1764"/>
                      </a:lnTo>
                      <a:lnTo>
                        <a:pt x="672" y="1771"/>
                      </a:lnTo>
                      <a:lnTo>
                        <a:pt x="690" y="1771"/>
                      </a:lnTo>
                      <a:lnTo>
                        <a:pt x="701" y="1764"/>
                      </a:lnTo>
                      <a:lnTo>
                        <a:pt x="707" y="1769"/>
                      </a:lnTo>
                      <a:lnTo>
                        <a:pt x="705" y="1791"/>
                      </a:lnTo>
                      <a:lnTo>
                        <a:pt x="719" y="1807"/>
                      </a:lnTo>
                      <a:lnTo>
                        <a:pt x="729" y="1799"/>
                      </a:lnTo>
                      <a:lnTo>
                        <a:pt x="744" y="1797"/>
                      </a:lnTo>
                      <a:lnTo>
                        <a:pt x="746" y="1809"/>
                      </a:lnTo>
                      <a:lnTo>
                        <a:pt x="766" y="1816"/>
                      </a:lnTo>
                      <a:lnTo>
                        <a:pt x="779" y="1809"/>
                      </a:lnTo>
                      <a:lnTo>
                        <a:pt x="781" y="1795"/>
                      </a:lnTo>
                      <a:lnTo>
                        <a:pt x="797" y="1787"/>
                      </a:lnTo>
                      <a:lnTo>
                        <a:pt x="799" y="1777"/>
                      </a:lnTo>
                      <a:lnTo>
                        <a:pt x="819" y="1773"/>
                      </a:lnTo>
                      <a:lnTo>
                        <a:pt x="836" y="1775"/>
                      </a:lnTo>
                      <a:lnTo>
                        <a:pt x="883" y="1779"/>
                      </a:lnTo>
                      <a:lnTo>
                        <a:pt x="887" y="1791"/>
                      </a:lnTo>
                      <a:lnTo>
                        <a:pt x="899" y="1809"/>
                      </a:lnTo>
                      <a:lnTo>
                        <a:pt x="916" y="1812"/>
                      </a:lnTo>
                      <a:lnTo>
                        <a:pt x="918" y="1822"/>
                      </a:lnTo>
                      <a:lnTo>
                        <a:pt x="906" y="1840"/>
                      </a:lnTo>
                      <a:lnTo>
                        <a:pt x="912" y="1855"/>
                      </a:lnTo>
                      <a:lnTo>
                        <a:pt x="934" y="1877"/>
                      </a:lnTo>
                      <a:lnTo>
                        <a:pt x="932" y="1897"/>
                      </a:lnTo>
                      <a:lnTo>
                        <a:pt x="916" y="1926"/>
                      </a:lnTo>
                      <a:lnTo>
                        <a:pt x="920" y="1940"/>
                      </a:lnTo>
                      <a:lnTo>
                        <a:pt x="930" y="1951"/>
                      </a:lnTo>
                      <a:lnTo>
                        <a:pt x="938" y="1959"/>
                      </a:lnTo>
                      <a:lnTo>
                        <a:pt x="928" y="1973"/>
                      </a:lnTo>
                      <a:lnTo>
                        <a:pt x="910" y="1981"/>
                      </a:lnTo>
                      <a:lnTo>
                        <a:pt x="905" y="2012"/>
                      </a:lnTo>
                      <a:lnTo>
                        <a:pt x="924" y="2049"/>
                      </a:lnTo>
                      <a:lnTo>
                        <a:pt x="949" y="2055"/>
                      </a:lnTo>
                      <a:lnTo>
                        <a:pt x="971" y="2063"/>
                      </a:lnTo>
                      <a:lnTo>
                        <a:pt x="965" y="2074"/>
                      </a:lnTo>
                      <a:lnTo>
                        <a:pt x="936" y="2090"/>
                      </a:lnTo>
                      <a:lnTo>
                        <a:pt x="914" y="2090"/>
                      </a:lnTo>
                      <a:lnTo>
                        <a:pt x="891" y="2065"/>
                      </a:lnTo>
                      <a:lnTo>
                        <a:pt x="873" y="2065"/>
                      </a:lnTo>
                      <a:lnTo>
                        <a:pt x="860" y="2072"/>
                      </a:lnTo>
                      <a:lnTo>
                        <a:pt x="848" y="2061"/>
                      </a:lnTo>
                      <a:lnTo>
                        <a:pt x="824" y="2065"/>
                      </a:lnTo>
                      <a:lnTo>
                        <a:pt x="797" y="2072"/>
                      </a:lnTo>
                      <a:lnTo>
                        <a:pt x="778" y="2061"/>
                      </a:lnTo>
                      <a:lnTo>
                        <a:pt x="752" y="2071"/>
                      </a:lnTo>
                      <a:lnTo>
                        <a:pt x="721" y="2080"/>
                      </a:lnTo>
                      <a:lnTo>
                        <a:pt x="705" y="2098"/>
                      </a:lnTo>
                      <a:lnTo>
                        <a:pt x="709" y="2110"/>
                      </a:lnTo>
                      <a:lnTo>
                        <a:pt x="709" y="2131"/>
                      </a:lnTo>
                      <a:lnTo>
                        <a:pt x="695" y="2141"/>
                      </a:lnTo>
                      <a:lnTo>
                        <a:pt x="697" y="2155"/>
                      </a:lnTo>
                      <a:lnTo>
                        <a:pt x="725" y="2186"/>
                      </a:lnTo>
                      <a:lnTo>
                        <a:pt x="725" y="2207"/>
                      </a:lnTo>
                      <a:lnTo>
                        <a:pt x="733" y="2211"/>
                      </a:lnTo>
                      <a:lnTo>
                        <a:pt x="762" y="2211"/>
                      </a:lnTo>
                      <a:lnTo>
                        <a:pt x="768" y="2225"/>
                      </a:lnTo>
                      <a:lnTo>
                        <a:pt x="760" y="2231"/>
                      </a:lnTo>
                      <a:lnTo>
                        <a:pt x="736" y="2221"/>
                      </a:lnTo>
                      <a:lnTo>
                        <a:pt x="725" y="2229"/>
                      </a:lnTo>
                      <a:lnTo>
                        <a:pt x="709" y="2241"/>
                      </a:lnTo>
                      <a:lnTo>
                        <a:pt x="697" y="2235"/>
                      </a:lnTo>
                      <a:lnTo>
                        <a:pt x="682" y="2235"/>
                      </a:lnTo>
                      <a:lnTo>
                        <a:pt x="670" y="2229"/>
                      </a:lnTo>
                      <a:lnTo>
                        <a:pt x="629" y="2233"/>
                      </a:lnTo>
                      <a:lnTo>
                        <a:pt x="615" y="2227"/>
                      </a:lnTo>
                      <a:lnTo>
                        <a:pt x="604" y="2241"/>
                      </a:lnTo>
                      <a:lnTo>
                        <a:pt x="602" y="2254"/>
                      </a:lnTo>
                      <a:lnTo>
                        <a:pt x="619" y="2276"/>
                      </a:lnTo>
                      <a:lnTo>
                        <a:pt x="641" y="2276"/>
                      </a:lnTo>
                      <a:lnTo>
                        <a:pt x="664" y="2286"/>
                      </a:lnTo>
                      <a:lnTo>
                        <a:pt x="674" y="2307"/>
                      </a:lnTo>
                      <a:lnTo>
                        <a:pt x="690" y="2317"/>
                      </a:lnTo>
                      <a:lnTo>
                        <a:pt x="701" y="2346"/>
                      </a:lnTo>
                      <a:lnTo>
                        <a:pt x="711" y="2350"/>
                      </a:lnTo>
                      <a:lnTo>
                        <a:pt x="719" y="2368"/>
                      </a:lnTo>
                      <a:lnTo>
                        <a:pt x="758" y="2413"/>
                      </a:lnTo>
                      <a:lnTo>
                        <a:pt x="760" y="2440"/>
                      </a:lnTo>
                      <a:lnTo>
                        <a:pt x="758" y="2475"/>
                      </a:lnTo>
                      <a:lnTo>
                        <a:pt x="770" y="2475"/>
                      </a:lnTo>
                      <a:lnTo>
                        <a:pt x="795" y="2469"/>
                      </a:lnTo>
                      <a:lnTo>
                        <a:pt x="805" y="2463"/>
                      </a:lnTo>
                      <a:lnTo>
                        <a:pt x="819" y="2471"/>
                      </a:lnTo>
                      <a:lnTo>
                        <a:pt x="830" y="2495"/>
                      </a:lnTo>
                      <a:lnTo>
                        <a:pt x="842" y="2505"/>
                      </a:lnTo>
                      <a:lnTo>
                        <a:pt x="852" y="2528"/>
                      </a:lnTo>
                      <a:lnTo>
                        <a:pt x="865" y="2532"/>
                      </a:lnTo>
                      <a:lnTo>
                        <a:pt x="885" y="2524"/>
                      </a:lnTo>
                      <a:lnTo>
                        <a:pt x="910" y="2530"/>
                      </a:lnTo>
                      <a:lnTo>
                        <a:pt x="932" y="2540"/>
                      </a:lnTo>
                      <a:lnTo>
                        <a:pt x="963" y="2538"/>
                      </a:lnTo>
                      <a:lnTo>
                        <a:pt x="973" y="2544"/>
                      </a:lnTo>
                      <a:lnTo>
                        <a:pt x="969" y="2553"/>
                      </a:lnTo>
                      <a:lnTo>
                        <a:pt x="971" y="2569"/>
                      </a:lnTo>
                      <a:lnTo>
                        <a:pt x="965" y="2608"/>
                      </a:lnTo>
                      <a:lnTo>
                        <a:pt x="949" y="2645"/>
                      </a:lnTo>
                      <a:lnTo>
                        <a:pt x="957" y="2678"/>
                      </a:lnTo>
                      <a:lnTo>
                        <a:pt x="959" y="2716"/>
                      </a:lnTo>
                      <a:lnTo>
                        <a:pt x="1045" y="2637"/>
                      </a:lnTo>
                      <a:lnTo>
                        <a:pt x="1114" y="2614"/>
                      </a:lnTo>
                      <a:lnTo>
                        <a:pt x="1206" y="2628"/>
                      </a:lnTo>
                      <a:lnTo>
                        <a:pt x="1303" y="2684"/>
                      </a:lnTo>
                      <a:lnTo>
                        <a:pt x="1395" y="2788"/>
                      </a:lnTo>
                      <a:lnTo>
                        <a:pt x="1450" y="2776"/>
                      </a:lnTo>
                      <a:lnTo>
                        <a:pt x="1471" y="2774"/>
                      </a:lnTo>
                      <a:lnTo>
                        <a:pt x="1358" y="2110"/>
                      </a:lnTo>
                      <a:lnTo>
                        <a:pt x="1727" y="2039"/>
                      </a:lnTo>
                      <a:lnTo>
                        <a:pt x="1948" y="2196"/>
                      </a:lnTo>
                      <a:lnTo>
                        <a:pt x="2034" y="2229"/>
                      </a:lnTo>
                      <a:lnTo>
                        <a:pt x="2151" y="2299"/>
                      </a:lnTo>
                      <a:lnTo>
                        <a:pt x="2359" y="2278"/>
                      </a:lnTo>
                      <a:lnTo>
                        <a:pt x="2589" y="2276"/>
                      </a:lnTo>
                      <a:lnTo>
                        <a:pt x="2660" y="2329"/>
                      </a:lnTo>
                      <a:lnTo>
                        <a:pt x="2695" y="2415"/>
                      </a:lnTo>
                      <a:lnTo>
                        <a:pt x="2744" y="2399"/>
                      </a:lnTo>
                      <a:lnTo>
                        <a:pt x="2750" y="2596"/>
                      </a:lnTo>
                      <a:lnTo>
                        <a:pt x="2847" y="2610"/>
                      </a:lnTo>
                      <a:lnTo>
                        <a:pt x="2906" y="2770"/>
                      </a:lnTo>
                      <a:lnTo>
                        <a:pt x="2935" y="2772"/>
                      </a:lnTo>
                      <a:lnTo>
                        <a:pt x="2998" y="2739"/>
                      </a:lnTo>
                      <a:lnTo>
                        <a:pt x="3039" y="2731"/>
                      </a:lnTo>
                      <a:lnTo>
                        <a:pt x="3086" y="2737"/>
                      </a:lnTo>
                      <a:lnTo>
                        <a:pt x="3148" y="2768"/>
                      </a:lnTo>
                      <a:lnTo>
                        <a:pt x="3164" y="2780"/>
                      </a:lnTo>
                      <a:lnTo>
                        <a:pt x="3219" y="2727"/>
                      </a:lnTo>
                      <a:lnTo>
                        <a:pt x="3248" y="2675"/>
                      </a:lnTo>
                      <a:lnTo>
                        <a:pt x="3264" y="2655"/>
                      </a:lnTo>
                      <a:lnTo>
                        <a:pt x="3283" y="2618"/>
                      </a:lnTo>
                      <a:lnTo>
                        <a:pt x="3338" y="2551"/>
                      </a:lnTo>
                      <a:lnTo>
                        <a:pt x="3361" y="2542"/>
                      </a:lnTo>
                      <a:lnTo>
                        <a:pt x="3391" y="2506"/>
                      </a:lnTo>
                      <a:lnTo>
                        <a:pt x="3398" y="2506"/>
                      </a:lnTo>
                      <a:lnTo>
                        <a:pt x="3402" y="2495"/>
                      </a:lnTo>
                      <a:lnTo>
                        <a:pt x="3434" y="2475"/>
                      </a:lnTo>
                      <a:lnTo>
                        <a:pt x="3424" y="2458"/>
                      </a:lnTo>
                      <a:lnTo>
                        <a:pt x="3449" y="2430"/>
                      </a:lnTo>
                      <a:lnTo>
                        <a:pt x="3496" y="2436"/>
                      </a:lnTo>
                      <a:lnTo>
                        <a:pt x="3520" y="2450"/>
                      </a:lnTo>
                      <a:lnTo>
                        <a:pt x="3623" y="2460"/>
                      </a:lnTo>
                      <a:lnTo>
                        <a:pt x="3709" y="2458"/>
                      </a:lnTo>
                      <a:lnTo>
                        <a:pt x="3752" y="2452"/>
                      </a:lnTo>
                      <a:lnTo>
                        <a:pt x="3752" y="2415"/>
                      </a:lnTo>
                      <a:lnTo>
                        <a:pt x="3744" y="2383"/>
                      </a:lnTo>
                      <a:lnTo>
                        <a:pt x="3740" y="2352"/>
                      </a:lnTo>
                      <a:lnTo>
                        <a:pt x="3756" y="2344"/>
                      </a:lnTo>
                      <a:lnTo>
                        <a:pt x="3783" y="2348"/>
                      </a:lnTo>
                      <a:lnTo>
                        <a:pt x="3817" y="2350"/>
                      </a:lnTo>
                      <a:lnTo>
                        <a:pt x="3830" y="2344"/>
                      </a:lnTo>
                      <a:lnTo>
                        <a:pt x="3875" y="2342"/>
                      </a:lnTo>
                      <a:lnTo>
                        <a:pt x="3905" y="2360"/>
                      </a:lnTo>
                      <a:lnTo>
                        <a:pt x="3961" y="2375"/>
                      </a:lnTo>
                      <a:lnTo>
                        <a:pt x="4037" y="2385"/>
                      </a:lnTo>
                      <a:lnTo>
                        <a:pt x="4063" y="2374"/>
                      </a:lnTo>
                      <a:lnTo>
                        <a:pt x="4088" y="2352"/>
                      </a:lnTo>
                      <a:lnTo>
                        <a:pt x="4122" y="2362"/>
                      </a:lnTo>
                      <a:lnTo>
                        <a:pt x="4155" y="2356"/>
                      </a:lnTo>
                      <a:lnTo>
                        <a:pt x="4221" y="2340"/>
                      </a:lnTo>
                      <a:lnTo>
                        <a:pt x="4294" y="2360"/>
                      </a:lnTo>
                      <a:lnTo>
                        <a:pt x="4335" y="2344"/>
                      </a:lnTo>
                      <a:lnTo>
                        <a:pt x="4421" y="2350"/>
                      </a:lnTo>
                      <a:lnTo>
                        <a:pt x="4479" y="2374"/>
                      </a:lnTo>
                      <a:lnTo>
                        <a:pt x="4505" y="2366"/>
                      </a:lnTo>
                      <a:lnTo>
                        <a:pt x="4563" y="2434"/>
                      </a:lnTo>
                      <a:lnTo>
                        <a:pt x="4626" y="2452"/>
                      </a:lnTo>
                      <a:lnTo>
                        <a:pt x="4653" y="2436"/>
                      </a:lnTo>
                      <a:lnTo>
                        <a:pt x="4651" y="2399"/>
                      </a:lnTo>
                      <a:lnTo>
                        <a:pt x="4677" y="2381"/>
                      </a:lnTo>
                      <a:lnTo>
                        <a:pt x="4680" y="2366"/>
                      </a:lnTo>
                      <a:lnTo>
                        <a:pt x="4694" y="2358"/>
                      </a:lnTo>
                      <a:lnTo>
                        <a:pt x="4671" y="2331"/>
                      </a:lnTo>
                      <a:lnTo>
                        <a:pt x="4679" y="2307"/>
                      </a:lnTo>
                      <a:lnTo>
                        <a:pt x="4696" y="2291"/>
                      </a:lnTo>
                      <a:lnTo>
                        <a:pt x="4686" y="2235"/>
                      </a:lnTo>
                      <a:lnTo>
                        <a:pt x="4655" y="2211"/>
                      </a:lnTo>
                      <a:lnTo>
                        <a:pt x="4651" y="2188"/>
                      </a:lnTo>
                      <a:lnTo>
                        <a:pt x="4624" y="2147"/>
                      </a:lnTo>
                      <a:lnTo>
                        <a:pt x="4620" y="2117"/>
                      </a:lnTo>
                      <a:lnTo>
                        <a:pt x="4606" y="2100"/>
                      </a:lnTo>
                      <a:lnTo>
                        <a:pt x="4604" y="2078"/>
                      </a:lnTo>
                      <a:lnTo>
                        <a:pt x="4593" y="2037"/>
                      </a:lnTo>
                      <a:lnTo>
                        <a:pt x="4612" y="2018"/>
                      </a:lnTo>
                      <a:lnTo>
                        <a:pt x="4610" y="2004"/>
                      </a:lnTo>
                      <a:lnTo>
                        <a:pt x="4579" y="2000"/>
                      </a:lnTo>
                      <a:lnTo>
                        <a:pt x="4540" y="2002"/>
                      </a:lnTo>
                      <a:lnTo>
                        <a:pt x="4516" y="1984"/>
                      </a:lnTo>
                      <a:lnTo>
                        <a:pt x="4516" y="1965"/>
                      </a:lnTo>
                      <a:lnTo>
                        <a:pt x="4542" y="1941"/>
                      </a:lnTo>
                      <a:lnTo>
                        <a:pt x="4565" y="1932"/>
                      </a:lnTo>
                      <a:lnTo>
                        <a:pt x="4583" y="1940"/>
                      </a:lnTo>
                      <a:lnTo>
                        <a:pt x="4602" y="1940"/>
                      </a:lnTo>
                      <a:lnTo>
                        <a:pt x="4645" y="1924"/>
                      </a:lnTo>
                      <a:lnTo>
                        <a:pt x="4706" y="1910"/>
                      </a:lnTo>
                      <a:lnTo>
                        <a:pt x="4739" y="1902"/>
                      </a:lnTo>
                      <a:lnTo>
                        <a:pt x="4759" y="1895"/>
                      </a:lnTo>
                      <a:lnTo>
                        <a:pt x="4774" y="1908"/>
                      </a:lnTo>
                      <a:lnTo>
                        <a:pt x="4796" y="1908"/>
                      </a:lnTo>
                      <a:lnTo>
                        <a:pt x="4811" y="1898"/>
                      </a:lnTo>
                      <a:lnTo>
                        <a:pt x="4831" y="1898"/>
                      </a:lnTo>
                      <a:lnTo>
                        <a:pt x="4833" y="1877"/>
                      </a:lnTo>
                      <a:lnTo>
                        <a:pt x="4847" y="1848"/>
                      </a:lnTo>
                      <a:lnTo>
                        <a:pt x="4813" y="1834"/>
                      </a:lnTo>
                      <a:lnTo>
                        <a:pt x="4798" y="1822"/>
                      </a:lnTo>
                      <a:lnTo>
                        <a:pt x="4806" y="1801"/>
                      </a:lnTo>
                      <a:lnTo>
                        <a:pt x="4806" y="1738"/>
                      </a:lnTo>
                      <a:lnTo>
                        <a:pt x="4817" y="1658"/>
                      </a:lnTo>
                      <a:lnTo>
                        <a:pt x="4819" y="1627"/>
                      </a:lnTo>
                      <a:lnTo>
                        <a:pt x="4833" y="1588"/>
                      </a:lnTo>
                      <a:lnTo>
                        <a:pt x="4845" y="1523"/>
                      </a:lnTo>
                      <a:lnTo>
                        <a:pt x="4860" y="1521"/>
                      </a:lnTo>
                      <a:lnTo>
                        <a:pt x="4894" y="1525"/>
                      </a:lnTo>
                      <a:lnTo>
                        <a:pt x="4946" y="1545"/>
                      </a:lnTo>
                      <a:lnTo>
                        <a:pt x="4983" y="1547"/>
                      </a:lnTo>
                      <a:lnTo>
                        <a:pt x="5038" y="1535"/>
                      </a:lnTo>
                      <a:lnTo>
                        <a:pt x="5064" y="1535"/>
                      </a:lnTo>
                      <a:lnTo>
                        <a:pt x="5069" y="1552"/>
                      </a:lnTo>
                      <a:lnTo>
                        <a:pt x="5083" y="1556"/>
                      </a:lnTo>
                      <a:lnTo>
                        <a:pt x="5103" y="1551"/>
                      </a:lnTo>
                      <a:lnTo>
                        <a:pt x="5128" y="1521"/>
                      </a:lnTo>
                      <a:lnTo>
                        <a:pt x="5157" y="1509"/>
                      </a:lnTo>
                      <a:lnTo>
                        <a:pt x="5193" y="1470"/>
                      </a:lnTo>
                      <a:lnTo>
                        <a:pt x="5196" y="1453"/>
                      </a:lnTo>
                      <a:lnTo>
                        <a:pt x="5171" y="1418"/>
                      </a:lnTo>
                      <a:lnTo>
                        <a:pt x="5144" y="1361"/>
                      </a:lnTo>
                      <a:lnTo>
                        <a:pt x="5142" y="1302"/>
                      </a:lnTo>
                      <a:lnTo>
                        <a:pt x="5146" y="1269"/>
                      </a:lnTo>
                      <a:lnTo>
                        <a:pt x="5171" y="1251"/>
                      </a:lnTo>
                      <a:lnTo>
                        <a:pt x="5212" y="1236"/>
                      </a:lnTo>
                      <a:lnTo>
                        <a:pt x="5230" y="1206"/>
                      </a:lnTo>
                      <a:lnTo>
                        <a:pt x="5222" y="1191"/>
                      </a:lnTo>
                      <a:lnTo>
                        <a:pt x="5222" y="1169"/>
                      </a:lnTo>
                      <a:lnTo>
                        <a:pt x="5259" y="1130"/>
                      </a:lnTo>
                      <a:lnTo>
                        <a:pt x="5282" y="1118"/>
                      </a:lnTo>
                      <a:lnTo>
                        <a:pt x="5308" y="1091"/>
                      </a:lnTo>
                      <a:lnTo>
                        <a:pt x="5304" y="1087"/>
                      </a:lnTo>
                      <a:lnTo>
                        <a:pt x="5296" y="1079"/>
                      </a:lnTo>
                      <a:lnTo>
                        <a:pt x="5255" y="1064"/>
                      </a:lnTo>
                      <a:lnTo>
                        <a:pt x="5224" y="1036"/>
                      </a:lnTo>
                      <a:lnTo>
                        <a:pt x="5204" y="1032"/>
                      </a:lnTo>
                      <a:lnTo>
                        <a:pt x="5196" y="1009"/>
                      </a:lnTo>
                      <a:lnTo>
                        <a:pt x="5208" y="976"/>
                      </a:lnTo>
                      <a:lnTo>
                        <a:pt x="5193" y="968"/>
                      </a:lnTo>
                      <a:lnTo>
                        <a:pt x="5167" y="984"/>
                      </a:lnTo>
                      <a:lnTo>
                        <a:pt x="5152" y="1007"/>
                      </a:lnTo>
                      <a:lnTo>
                        <a:pt x="5122" y="1017"/>
                      </a:lnTo>
                      <a:lnTo>
                        <a:pt x="5056" y="1021"/>
                      </a:lnTo>
                      <a:lnTo>
                        <a:pt x="5034" y="1032"/>
                      </a:lnTo>
                      <a:lnTo>
                        <a:pt x="5026" y="1046"/>
                      </a:lnTo>
                      <a:lnTo>
                        <a:pt x="5005" y="1034"/>
                      </a:lnTo>
                      <a:lnTo>
                        <a:pt x="4978" y="1023"/>
                      </a:lnTo>
                      <a:lnTo>
                        <a:pt x="4964" y="1025"/>
                      </a:lnTo>
                      <a:lnTo>
                        <a:pt x="4958" y="1017"/>
                      </a:lnTo>
                      <a:lnTo>
                        <a:pt x="4944" y="1003"/>
                      </a:lnTo>
                      <a:lnTo>
                        <a:pt x="4938" y="986"/>
                      </a:lnTo>
                      <a:lnTo>
                        <a:pt x="4937" y="962"/>
                      </a:lnTo>
                      <a:lnTo>
                        <a:pt x="4942" y="950"/>
                      </a:lnTo>
                      <a:lnTo>
                        <a:pt x="4940" y="933"/>
                      </a:lnTo>
                      <a:lnTo>
                        <a:pt x="4919" y="923"/>
                      </a:lnTo>
                      <a:lnTo>
                        <a:pt x="4909" y="923"/>
                      </a:lnTo>
                      <a:lnTo>
                        <a:pt x="4878" y="903"/>
                      </a:lnTo>
                      <a:lnTo>
                        <a:pt x="4849" y="896"/>
                      </a:lnTo>
                      <a:lnTo>
                        <a:pt x="4835" y="894"/>
                      </a:lnTo>
                      <a:lnTo>
                        <a:pt x="4819" y="862"/>
                      </a:lnTo>
                      <a:lnTo>
                        <a:pt x="4798" y="821"/>
                      </a:lnTo>
                      <a:lnTo>
                        <a:pt x="4755" y="790"/>
                      </a:lnTo>
                      <a:lnTo>
                        <a:pt x="4714" y="780"/>
                      </a:lnTo>
                      <a:lnTo>
                        <a:pt x="4663" y="780"/>
                      </a:lnTo>
                      <a:lnTo>
                        <a:pt x="4618" y="786"/>
                      </a:lnTo>
                      <a:lnTo>
                        <a:pt x="4612" y="802"/>
                      </a:lnTo>
                      <a:lnTo>
                        <a:pt x="4622" y="815"/>
                      </a:lnTo>
                      <a:lnTo>
                        <a:pt x="4614" y="829"/>
                      </a:lnTo>
                      <a:lnTo>
                        <a:pt x="4587" y="839"/>
                      </a:lnTo>
                      <a:lnTo>
                        <a:pt x="4563" y="833"/>
                      </a:lnTo>
                      <a:lnTo>
                        <a:pt x="4534" y="847"/>
                      </a:lnTo>
                      <a:lnTo>
                        <a:pt x="4499" y="827"/>
                      </a:lnTo>
                      <a:lnTo>
                        <a:pt x="4475" y="831"/>
                      </a:lnTo>
                      <a:lnTo>
                        <a:pt x="4456" y="845"/>
                      </a:lnTo>
                      <a:lnTo>
                        <a:pt x="4430" y="845"/>
                      </a:lnTo>
                      <a:lnTo>
                        <a:pt x="4411" y="823"/>
                      </a:lnTo>
                      <a:lnTo>
                        <a:pt x="4380" y="815"/>
                      </a:lnTo>
                      <a:lnTo>
                        <a:pt x="4376" y="796"/>
                      </a:lnTo>
                      <a:lnTo>
                        <a:pt x="4381" y="776"/>
                      </a:lnTo>
                      <a:lnTo>
                        <a:pt x="4340" y="757"/>
                      </a:lnTo>
                      <a:lnTo>
                        <a:pt x="4319" y="769"/>
                      </a:lnTo>
                      <a:lnTo>
                        <a:pt x="4319" y="798"/>
                      </a:lnTo>
                      <a:lnTo>
                        <a:pt x="4327" y="804"/>
                      </a:lnTo>
                      <a:lnTo>
                        <a:pt x="4321" y="821"/>
                      </a:lnTo>
                      <a:lnTo>
                        <a:pt x="4297" y="835"/>
                      </a:lnTo>
                      <a:lnTo>
                        <a:pt x="4264" y="841"/>
                      </a:lnTo>
                      <a:lnTo>
                        <a:pt x="3920" y="413"/>
                      </a:lnTo>
                      <a:lnTo>
                        <a:pt x="3670" y="223"/>
                      </a:lnTo>
                      <a:lnTo>
                        <a:pt x="3658" y="204"/>
                      </a:lnTo>
                      <a:lnTo>
                        <a:pt x="3682" y="198"/>
                      </a:lnTo>
                      <a:lnTo>
                        <a:pt x="3703" y="172"/>
                      </a:lnTo>
                      <a:lnTo>
                        <a:pt x="3705" y="147"/>
                      </a:lnTo>
                      <a:lnTo>
                        <a:pt x="3690" y="137"/>
                      </a:lnTo>
                      <a:lnTo>
                        <a:pt x="3654" y="149"/>
                      </a:lnTo>
                      <a:lnTo>
                        <a:pt x="3623" y="157"/>
                      </a:lnTo>
                      <a:lnTo>
                        <a:pt x="3602" y="178"/>
                      </a:lnTo>
                      <a:lnTo>
                        <a:pt x="3580" y="188"/>
                      </a:lnTo>
                      <a:lnTo>
                        <a:pt x="3549" y="217"/>
                      </a:lnTo>
                      <a:lnTo>
                        <a:pt x="3547" y="239"/>
                      </a:lnTo>
                      <a:lnTo>
                        <a:pt x="3525" y="254"/>
                      </a:lnTo>
                      <a:lnTo>
                        <a:pt x="3514" y="280"/>
                      </a:lnTo>
                      <a:lnTo>
                        <a:pt x="3488" y="297"/>
                      </a:lnTo>
                      <a:lnTo>
                        <a:pt x="3447" y="303"/>
                      </a:lnTo>
                      <a:lnTo>
                        <a:pt x="3420" y="313"/>
                      </a:lnTo>
                      <a:lnTo>
                        <a:pt x="3426" y="344"/>
                      </a:lnTo>
                      <a:lnTo>
                        <a:pt x="3408" y="356"/>
                      </a:lnTo>
                      <a:lnTo>
                        <a:pt x="3394" y="346"/>
                      </a:lnTo>
                      <a:lnTo>
                        <a:pt x="3340" y="333"/>
                      </a:lnTo>
                      <a:lnTo>
                        <a:pt x="3307" y="342"/>
                      </a:lnTo>
                      <a:lnTo>
                        <a:pt x="3291" y="362"/>
                      </a:lnTo>
                      <a:lnTo>
                        <a:pt x="3271" y="364"/>
                      </a:lnTo>
                      <a:lnTo>
                        <a:pt x="3254" y="338"/>
                      </a:lnTo>
                      <a:lnTo>
                        <a:pt x="3254" y="301"/>
                      </a:lnTo>
                      <a:lnTo>
                        <a:pt x="3271" y="288"/>
                      </a:lnTo>
                      <a:lnTo>
                        <a:pt x="3283" y="260"/>
                      </a:lnTo>
                      <a:lnTo>
                        <a:pt x="3267" y="250"/>
                      </a:lnTo>
                      <a:lnTo>
                        <a:pt x="3246" y="268"/>
                      </a:lnTo>
                      <a:lnTo>
                        <a:pt x="3228" y="268"/>
                      </a:lnTo>
                      <a:lnTo>
                        <a:pt x="3176" y="243"/>
                      </a:lnTo>
                      <a:lnTo>
                        <a:pt x="3144" y="250"/>
                      </a:lnTo>
                      <a:lnTo>
                        <a:pt x="3152" y="266"/>
                      </a:lnTo>
                      <a:lnTo>
                        <a:pt x="3168" y="272"/>
                      </a:lnTo>
                      <a:lnTo>
                        <a:pt x="3148" y="293"/>
                      </a:lnTo>
                      <a:lnTo>
                        <a:pt x="3131" y="295"/>
                      </a:lnTo>
                      <a:lnTo>
                        <a:pt x="3113" y="260"/>
                      </a:lnTo>
                      <a:lnTo>
                        <a:pt x="3107" y="215"/>
                      </a:lnTo>
                      <a:lnTo>
                        <a:pt x="3060" y="180"/>
                      </a:lnTo>
                      <a:lnTo>
                        <a:pt x="3050" y="188"/>
                      </a:lnTo>
                      <a:lnTo>
                        <a:pt x="3062" y="215"/>
                      </a:lnTo>
                      <a:lnTo>
                        <a:pt x="3058" y="237"/>
                      </a:lnTo>
                      <a:lnTo>
                        <a:pt x="3041" y="237"/>
                      </a:lnTo>
                      <a:lnTo>
                        <a:pt x="3031" y="209"/>
                      </a:lnTo>
                      <a:lnTo>
                        <a:pt x="3013" y="215"/>
                      </a:lnTo>
                      <a:lnTo>
                        <a:pt x="3009" y="243"/>
                      </a:lnTo>
                      <a:lnTo>
                        <a:pt x="2994" y="249"/>
                      </a:lnTo>
                      <a:lnTo>
                        <a:pt x="2972" y="231"/>
                      </a:lnTo>
                      <a:lnTo>
                        <a:pt x="2941" y="250"/>
                      </a:lnTo>
                      <a:lnTo>
                        <a:pt x="2923" y="237"/>
                      </a:lnTo>
                      <a:lnTo>
                        <a:pt x="2912" y="211"/>
                      </a:lnTo>
                      <a:lnTo>
                        <a:pt x="2933" y="206"/>
                      </a:lnTo>
                      <a:lnTo>
                        <a:pt x="2935" y="194"/>
                      </a:lnTo>
                      <a:lnTo>
                        <a:pt x="2929" y="168"/>
                      </a:lnTo>
                      <a:lnTo>
                        <a:pt x="2937" y="145"/>
                      </a:lnTo>
                      <a:lnTo>
                        <a:pt x="2933" y="129"/>
                      </a:lnTo>
                      <a:lnTo>
                        <a:pt x="2916" y="118"/>
                      </a:lnTo>
                      <a:lnTo>
                        <a:pt x="2896" y="94"/>
                      </a:lnTo>
                      <a:lnTo>
                        <a:pt x="2886" y="65"/>
                      </a:lnTo>
                      <a:lnTo>
                        <a:pt x="2875" y="57"/>
                      </a:lnTo>
                      <a:lnTo>
                        <a:pt x="2863" y="22"/>
                      </a:lnTo>
                      <a:lnTo>
                        <a:pt x="2834" y="20"/>
                      </a:lnTo>
                      <a:lnTo>
                        <a:pt x="2804" y="33"/>
                      </a:lnTo>
                      <a:lnTo>
                        <a:pt x="2771" y="33"/>
                      </a:lnTo>
                      <a:lnTo>
                        <a:pt x="2736" y="10"/>
                      </a:lnTo>
                      <a:lnTo>
                        <a:pt x="2699" y="14"/>
                      </a:lnTo>
                      <a:lnTo>
                        <a:pt x="2664" y="0"/>
                      </a:lnTo>
                      <a:lnTo>
                        <a:pt x="2644" y="8"/>
                      </a:lnTo>
                      <a:lnTo>
                        <a:pt x="2626" y="4"/>
                      </a:lnTo>
                      <a:lnTo>
                        <a:pt x="2601" y="18"/>
                      </a:lnTo>
                      <a:lnTo>
                        <a:pt x="2593" y="45"/>
                      </a:lnTo>
                      <a:lnTo>
                        <a:pt x="2556" y="47"/>
                      </a:lnTo>
                      <a:lnTo>
                        <a:pt x="2540" y="57"/>
                      </a:lnTo>
                      <a:lnTo>
                        <a:pt x="2554" y="76"/>
                      </a:lnTo>
                      <a:lnTo>
                        <a:pt x="2554" y="98"/>
                      </a:lnTo>
                      <a:lnTo>
                        <a:pt x="2517" y="106"/>
                      </a:lnTo>
                      <a:lnTo>
                        <a:pt x="2499" y="100"/>
                      </a:lnTo>
                      <a:lnTo>
                        <a:pt x="2480" y="125"/>
                      </a:lnTo>
                      <a:lnTo>
                        <a:pt x="2447" y="131"/>
                      </a:lnTo>
                      <a:lnTo>
                        <a:pt x="2433" y="141"/>
                      </a:lnTo>
                      <a:lnTo>
                        <a:pt x="2421" y="141"/>
                      </a:lnTo>
                      <a:lnTo>
                        <a:pt x="2361" y="180"/>
                      </a:lnTo>
                      <a:lnTo>
                        <a:pt x="2329" y="192"/>
                      </a:lnTo>
                      <a:lnTo>
                        <a:pt x="2304" y="206"/>
                      </a:lnTo>
                      <a:lnTo>
                        <a:pt x="2284" y="202"/>
                      </a:lnTo>
                      <a:lnTo>
                        <a:pt x="2269" y="188"/>
                      </a:lnTo>
                      <a:lnTo>
                        <a:pt x="2251" y="204"/>
                      </a:lnTo>
                      <a:lnTo>
                        <a:pt x="2247" y="221"/>
                      </a:lnTo>
                      <a:lnTo>
                        <a:pt x="2216" y="221"/>
                      </a:lnTo>
                      <a:lnTo>
                        <a:pt x="2200" y="235"/>
                      </a:lnTo>
                      <a:lnTo>
                        <a:pt x="2202" y="264"/>
                      </a:lnTo>
                      <a:lnTo>
                        <a:pt x="2191" y="274"/>
                      </a:lnTo>
                      <a:lnTo>
                        <a:pt x="2171" y="266"/>
                      </a:lnTo>
                      <a:lnTo>
                        <a:pt x="2151" y="268"/>
                      </a:lnTo>
                      <a:lnTo>
                        <a:pt x="2130" y="284"/>
                      </a:lnTo>
                      <a:lnTo>
                        <a:pt x="2095" y="284"/>
                      </a:lnTo>
                      <a:lnTo>
                        <a:pt x="2058" y="307"/>
                      </a:lnTo>
                      <a:lnTo>
                        <a:pt x="2050" y="319"/>
                      </a:lnTo>
                      <a:lnTo>
                        <a:pt x="2013" y="323"/>
                      </a:lnTo>
                      <a:lnTo>
                        <a:pt x="1978" y="340"/>
                      </a:lnTo>
                      <a:lnTo>
                        <a:pt x="1946" y="342"/>
                      </a:lnTo>
                      <a:lnTo>
                        <a:pt x="1897" y="358"/>
                      </a:lnTo>
                      <a:lnTo>
                        <a:pt x="1895" y="378"/>
                      </a:lnTo>
                      <a:lnTo>
                        <a:pt x="1882" y="397"/>
                      </a:lnTo>
                      <a:lnTo>
                        <a:pt x="1866" y="372"/>
                      </a:lnTo>
                      <a:lnTo>
                        <a:pt x="1841" y="370"/>
                      </a:lnTo>
                      <a:lnTo>
                        <a:pt x="1815" y="385"/>
                      </a:lnTo>
                      <a:lnTo>
                        <a:pt x="1815" y="403"/>
                      </a:lnTo>
                      <a:lnTo>
                        <a:pt x="1806" y="417"/>
                      </a:lnTo>
                      <a:lnTo>
                        <a:pt x="1780" y="399"/>
                      </a:lnTo>
                      <a:lnTo>
                        <a:pt x="1747" y="403"/>
                      </a:lnTo>
                      <a:lnTo>
                        <a:pt x="1739" y="387"/>
                      </a:lnTo>
                      <a:lnTo>
                        <a:pt x="1718" y="385"/>
                      </a:lnTo>
                      <a:lnTo>
                        <a:pt x="1704" y="403"/>
                      </a:lnTo>
                      <a:lnTo>
                        <a:pt x="1675" y="405"/>
                      </a:lnTo>
                      <a:lnTo>
                        <a:pt x="1665" y="415"/>
                      </a:lnTo>
                      <a:lnTo>
                        <a:pt x="1678" y="448"/>
                      </a:lnTo>
                      <a:lnTo>
                        <a:pt x="1667" y="462"/>
                      </a:lnTo>
                      <a:lnTo>
                        <a:pt x="1692" y="469"/>
                      </a:lnTo>
                      <a:lnTo>
                        <a:pt x="1727" y="464"/>
                      </a:lnTo>
                      <a:lnTo>
                        <a:pt x="1737" y="493"/>
                      </a:lnTo>
                      <a:lnTo>
                        <a:pt x="1700" y="495"/>
                      </a:lnTo>
                      <a:lnTo>
                        <a:pt x="1688" y="507"/>
                      </a:lnTo>
                      <a:lnTo>
                        <a:pt x="1692" y="524"/>
                      </a:lnTo>
                      <a:lnTo>
                        <a:pt x="1727" y="524"/>
                      </a:lnTo>
                      <a:lnTo>
                        <a:pt x="1755" y="538"/>
                      </a:lnTo>
                      <a:lnTo>
                        <a:pt x="1772" y="524"/>
                      </a:lnTo>
                      <a:lnTo>
                        <a:pt x="1794" y="522"/>
                      </a:lnTo>
                      <a:lnTo>
                        <a:pt x="1815" y="546"/>
                      </a:lnTo>
                      <a:lnTo>
                        <a:pt x="1843" y="553"/>
                      </a:lnTo>
                      <a:lnTo>
                        <a:pt x="1843" y="581"/>
                      </a:lnTo>
                      <a:lnTo>
                        <a:pt x="1827" y="593"/>
                      </a:lnTo>
                      <a:lnTo>
                        <a:pt x="1804" y="585"/>
                      </a:lnTo>
                      <a:lnTo>
                        <a:pt x="1745" y="591"/>
                      </a:lnTo>
                      <a:lnTo>
                        <a:pt x="1712" y="620"/>
                      </a:lnTo>
                      <a:lnTo>
                        <a:pt x="1680" y="665"/>
                      </a:lnTo>
                      <a:lnTo>
                        <a:pt x="1682" y="694"/>
                      </a:lnTo>
                      <a:lnTo>
                        <a:pt x="1704" y="698"/>
                      </a:lnTo>
                      <a:lnTo>
                        <a:pt x="1712" y="729"/>
                      </a:lnTo>
                      <a:lnTo>
                        <a:pt x="1690" y="755"/>
                      </a:lnTo>
                      <a:lnTo>
                        <a:pt x="1686" y="784"/>
                      </a:lnTo>
                      <a:lnTo>
                        <a:pt x="1661" y="788"/>
                      </a:lnTo>
                      <a:lnTo>
                        <a:pt x="1657" y="802"/>
                      </a:lnTo>
                      <a:lnTo>
                        <a:pt x="1665" y="819"/>
                      </a:lnTo>
                      <a:lnTo>
                        <a:pt x="1667" y="837"/>
                      </a:lnTo>
                      <a:lnTo>
                        <a:pt x="1700" y="837"/>
                      </a:lnTo>
                      <a:lnTo>
                        <a:pt x="1720" y="855"/>
                      </a:lnTo>
                      <a:lnTo>
                        <a:pt x="1751" y="862"/>
                      </a:lnTo>
                      <a:lnTo>
                        <a:pt x="1757" y="878"/>
                      </a:lnTo>
                      <a:lnTo>
                        <a:pt x="1782" y="898"/>
                      </a:lnTo>
                      <a:lnTo>
                        <a:pt x="1823" y="900"/>
                      </a:lnTo>
                      <a:lnTo>
                        <a:pt x="1837" y="909"/>
                      </a:lnTo>
                      <a:lnTo>
                        <a:pt x="1843" y="1019"/>
                      </a:lnTo>
                      <a:lnTo>
                        <a:pt x="1831" y="1042"/>
                      </a:lnTo>
                      <a:lnTo>
                        <a:pt x="1782" y="1058"/>
                      </a:lnTo>
                      <a:lnTo>
                        <a:pt x="1743" y="1054"/>
                      </a:lnTo>
                      <a:lnTo>
                        <a:pt x="1700" y="1029"/>
                      </a:lnTo>
                      <a:lnTo>
                        <a:pt x="1686" y="1042"/>
                      </a:lnTo>
                      <a:lnTo>
                        <a:pt x="1684" y="1068"/>
                      </a:lnTo>
                      <a:lnTo>
                        <a:pt x="1671" y="1097"/>
                      </a:lnTo>
                      <a:lnTo>
                        <a:pt x="1639" y="1103"/>
                      </a:lnTo>
                      <a:lnTo>
                        <a:pt x="1591" y="1077"/>
                      </a:lnTo>
                      <a:lnTo>
                        <a:pt x="1548" y="1079"/>
                      </a:lnTo>
                      <a:lnTo>
                        <a:pt x="1528" y="1068"/>
                      </a:lnTo>
                      <a:lnTo>
                        <a:pt x="1516" y="1075"/>
                      </a:lnTo>
                      <a:lnTo>
                        <a:pt x="1491" y="1068"/>
                      </a:lnTo>
                      <a:lnTo>
                        <a:pt x="1464" y="1034"/>
                      </a:lnTo>
                      <a:lnTo>
                        <a:pt x="1485" y="1025"/>
                      </a:lnTo>
                      <a:lnTo>
                        <a:pt x="1495" y="1005"/>
                      </a:lnTo>
                      <a:lnTo>
                        <a:pt x="1473" y="995"/>
                      </a:lnTo>
                      <a:lnTo>
                        <a:pt x="1440" y="978"/>
                      </a:lnTo>
                      <a:lnTo>
                        <a:pt x="1426" y="995"/>
                      </a:lnTo>
                      <a:lnTo>
                        <a:pt x="1395" y="993"/>
                      </a:lnTo>
                      <a:lnTo>
                        <a:pt x="1372" y="999"/>
                      </a:lnTo>
                      <a:lnTo>
                        <a:pt x="1378" y="1034"/>
                      </a:lnTo>
                      <a:lnTo>
                        <a:pt x="1338" y="1038"/>
                      </a:lnTo>
                      <a:lnTo>
                        <a:pt x="1331" y="1023"/>
                      </a:lnTo>
                      <a:lnTo>
                        <a:pt x="1290" y="986"/>
                      </a:lnTo>
                      <a:lnTo>
                        <a:pt x="1258" y="991"/>
                      </a:lnTo>
                      <a:lnTo>
                        <a:pt x="1247" y="1015"/>
                      </a:lnTo>
                      <a:lnTo>
                        <a:pt x="1229" y="993"/>
                      </a:lnTo>
                      <a:lnTo>
                        <a:pt x="1207" y="999"/>
                      </a:lnTo>
                      <a:lnTo>
                        <a:pt x="1206" y="1027"/>
                      </a:lnTo>
                      <a:lnTo>
                        <a:pt x="1176" y="1029"/>
                      </a:lnTo>
                      <a:lnTo>
                        <a:pt x="1172" y="1081"/>
                      </a:lnTo>
                      <a:lnTo>
                        <a:pt x="1139" y="1109"/>
                      </a:lnTo>
                      <a:lnTo>
                        <a:pt x="1118" y="1099"/>
                      </a:lnTo>
                      <a:lnTo>
                        <a:pt x="1100" y="1072"/>
                      </a:lnTo>
                      <a:lnTo>
                        <a:pt x="1047" y="1064"/>
                      </a:lnTo>
                      <a:lnTo>
                        <a:pt x="1028" y="1036"/>
                      </a:lnTo>
                      <a:lnTo>
                        <a:pt x="1000" y="1054"/>
                      </a:lnTo>
                      <a:lnTo>
                        <a:pt x="1004" y="1089"/>
                      </a:lnTo>
                      <a:lnTo>
                        <a:pt x="987" y="1117"/>
                      </a:lnTo>
                      <a:lnTo>
                        <a:pt x="971" y="1111"/>
                      </a:lnTo>
                      <a:lnTo>
                        <a:pt x="967" y="1079"/>
                      </a:lnTo>
                      <a:lnTo>
                        <a:pt x="957" y="1060"/>
                      </a:lnTo>
                      <a:lnTo>
                        <a:pt x="934" y="1058"/>
                      </a:lnTo>
                      <a:lnTo>
                        <a:pt x="895" y="1029"/>
                      </a:lnTo>
                      <a:lnTo>
                        <a:pt x="873" y="999"/>
                      </a:lnTo>
                      <a:lnTo>
                        <a:pt x="844" y="999"/>
                      </a:lnTo>
                      <a:lnTo>
                        <a:pt x="815" y="962"/>
                      </a:lnTo>
                      <a:lnTo>
                        <a:pt x="799" y="962"/>
                      </a:lnTo>
                      <a:lnTo>
                        <a:pt x="785" y="941"/>
                      </a:lnTo>
                      <a:lnTo>
                        <a:pt x="762" y="941"/>
                      </a:lnTo>
                      <a:lnTo>
                        <a:pt x="711" y="956"/>
                      </a:lnTo>
                      <a:lnTo>
                        <a:pt x="680" y="935"/>
                      </a:lnTo>
                      <a:lnTo>
                        <a:pt x="666" y="898"/>
                      </a:lnTo>
                      <a:lnTo>
                        <a:pt x="641" y="898"/>
                      </a:lnTo>
                      <a:lnTo>
                        <a:pt x="611" y="919"/>
                      </a:lnTo>
                      <a:lnTo>
                        <a:pt x="584" y="921"/>
                      </a:lnTo>
                      <a:lnTo>
                        <a:pt x="580" y="939"/>
                      </a:lnTo>
                      <a:lnTo>
                        <a:pt x="563" y="958"/>
                      </a:lnTo>
                      <a:lnTo>
                        <a:pt x="561" y="933"/>
                      </a:lnTo>
                      <a:lnTo>
                        <a:pt x="541" y="946"/>
                      </a:lnTo>
                      <a:lnTo>
                        <a:pt x="535" y="966"/>
                      </a:lnTo>
                      <a:lnTo>
                        <a:pt x="508" y="982"/>
                      </a:lnTo>
                      <a:lnTo>
                        <a:pt x="494" y="968"/>
                      </a:lnTo>
                      <a:lnTo>
                        <a:pt x="514" y="944"/>
                      </a:lnTo>
                      <a:lnTo>
                        <a:pt x="518" y="927"/>
                      </a:lnTo>
                      <a:lnTo>
                        <a:pt x="484" y="913"/>
                      </a:lnTo>
                      <a:lnTo>
                        <a:pt x="443" y="888"/>
                      </a:lnTo>
                      <a:lnTo>
                        <a:pt x="435" y="907"/>
                      </a:lnTo>
                      <a:lnTo>
                        <a:pt x="443" y="931"/>
                      </a:lnTo>
                      <a:lnTo>
                        <a:pt x="439" y="956"/>
                      </a:lnTo>
                      <a:lnTo>
                        <a:pt x="410" y="948"/>
                      </a:lnTo>
                      <a:lnTo>
                        <a:pt x="389" y="964"/>
                      </a:lnTo>
                      <a:lnTo>
                        <a:pt x="375" y="1001"/>
                      </a:lnTo>
                      <a:lnTo>
                        <a:pt x="355" y="1003"/>
                      </a:lnTo>
                      <a:lnTo>
                        <a:pt x="314" y="1029"/>
                      </a:lnTo>
                      <a:lnTo>
                        <a:pt x="306" y="1062"/>
                      </a:lnTo>
                      <a:lnTo>
                        <a:pt x="326" y="1087"/>
                      </a:lnTo>
                      <a:lnTo>
                        <a:pt x="326" y="1120"/>
                      </a:lnTo>
                      <a:lnTo>
                        <a:pt x="281" y="1120"/>
                      </a:lnTo>
                      <a:lnTo>
                        <a:pt x="238" y="1124"/>
                      </a:lnTo>
                      <a:lnTo>
                        <a:pt x="269" y="1236"/>
                      </a:lnTo>
                      <a:lnTo>
                        <a:pt x="252" y="1251"/>
                      </a:lnTo>
                      <a:lnTo>
                        <a:pt x="258" y="1292"/>
                      </a:lnTo>
                      <a:lnTo>
                        <a:pt x="215" y="1296"/>
                      </a:lnTo>
                      <a:lnTo>
                        <a:pt x="172" y="1271"/>
                      </a:lnTo>
                      <a:lnTo>
                        <a:pt x="164" y="1246"/>
                      </a:lnTo>
                      <a:lnTo>
                        <a:pt x="90" y="1179"/>
                      </a:lnTo>
                      <a:lnTo>
                        <a:pt x="68" y="1204"/>
                      </a:lnTo>
                      <a:lnTo>
                        <a:pt x="68" y="1240"/>
                      </a:lnTo>
                      <a:lnTo>
                        <a:pt x="31" y="1287"/>
                      </a:lnTo>
                      <a:lnTo>
                        <a:pt x="4" y="1298"/>
                      </a:lnTo>
                      <a:lnTo>
                        <a:pt x="11" y="1367"/>
                      </a:lnTo>
                      <a:lnTo>
                        <a:pt x="33" y="1388"/>
                      </a:lnTo>
                      <a:lnTo>
                        <a:pt x="21" y="1474"/>
                      </a:lnTo>
                      <a:lnTo>
                        <a:pt x="0" y="1523"/>
                      </a:lnTo>
                      <a:lnTo>
                        <a:pt x="56" y="1545"/>
                      </a:lnTo>
                      <a:lnTo>
                        <a:pt x="80" y="1586"/>
                      </a:lnTo>
                      <a:lnTo>
                        <a:pt x="72" y="1605"/>
                      </a:lnTo>
                      <a:lnTo>
                        <a:pt x="117" y="1644"/>
                      </a:lnTo>
                      <a:lnTo>
                        <a:pt x="129" y="1623"/>
                      </a:lnTo>
                      <a:lnTo>
                        <a:pt x="219" y="1648"/>
                      </a:lnTo>
                      <a:lnTo>
                        <a:pt x="283" y="1709"/>
                      </a:lnTo>
                      <a:lnTo>
                        <a:pt x="340" y="1803"/>
                      </a:lnTo>
                      <a:lnTo>
                        <a:pt x="285" y="1803"/>
                      </a:lnTo>
                      <a:lnTo>
                        <a:pt x="283" y="1826"/>
                      </a:lnTo>
                      <a:lnTo>
                        <a:pt x="334" y="1861"/>
                      </a:lnTo>
                      <a:lnTo>
                        <a:pt x="371" y="1848"/>
                      </a:lnTo>
                      <a:lnTo>
                        <a:pt x="404" y="1871"/>
                      </a:lnTo>
                      <a:lnTo>
                        <a:pt x="406" y="1871"/>
                      </a:lnTo>
                      <a:lnTo>
                        <a:pt x="416" y="187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5" name="Freeform 55"/>
                <p:cNvSpPr>
                  <a:spLocks/>
                </p:cNvSpPr>
                <p:nvPr/>
              </p:nvSpPr>
              <p:spPr bwMode="auto">
                <a:xfrm>
                  <a:off x="17997488" y="13330238"/>
                  <a:ext cx="3573463" cy="2225675"/>
                </a:xfrm>
                <a:custGeom>
                  <a:avLst/>
                  <a:gdLst>
                    <a:gd name="T0" fmla="*/ 1925 w 2251"/>
                    <a:gd name="T1" fmla="*/ 579 h 1402"/>
                    <a:gd name="T2" fmla="*/ 1890 w 2251"/>
                    <a:gd name="T3" fmla="*/ 636 h 1402"/>
                    <a:gd name="T4" fmla="*/ 1806 w 2251"/>
                    <a:gd name="T5" fmla="*/ 741 h 1402"/>
                    <a:gd name="T6" fmla="*/ 1728 w 2251"/>
                    <a:gd name="T7" fmla="*/ 698 h 1402"/>
                    <a:gd name="T8" fmla="*/ 1640 w 2251"/>
                    <a:gd name="T9" fmla="*/ 700 h 1402"/>
                    <a:gd name="T10" fmla="*/ 1548 w 2251"/>
                    <a:gd name="T11" fmla="*/ 731 h 1402"/>
                    <a:gd name="T12" fmla="*/ 1392 w 2251"/>
                    <a:gd name="T13" fmla="*/ 557 h 1402"/>
                    <a:gd name="T14" fmla="*/ 1337 w 2251"/>
                    <a:gd name="T15" fmla="*/ 376 h 1402"/>
                    <a:gd name="T16" fmla="*/ 1231 w 2251"/>
                    <a:gd name="T17" fmla="*/ 237 h 1402"/>
                    <a:gd name="T18" fmla="*/ 793 w 2251"/>
                    <a:gd name="T19" fmla="*/ 260 h 1402"/>
                    <a:gd name="T20" fmla="*/ 590 w 2251"/>
                    <a:gd name="T21" fmla="*/ 157 h 1402"/>
                    <a:gd name="T22" fmla="*/ 0 w 2251"/>
                    <a:gd name="T23" fmla="*/ 71 h 1402"/>
                    <a:gd name="T24" fmla="*/ 178 w 2251"/>
                    <a:gd name="T25" fmla="*/ 729 h 1402"/>
                    <a:gd name="T26" fmla="*/ 250 w 2251"/>
                    <a:gd name="T27" fmla="*/ 708 h 1402"/>
                    <a:gd name="T28" fmla="*/ 215 w 2251"/>
                    <a:gd name="T29" fmla="*/ 634 h 1402"/>
                    <a:gd name="T30" fmla="*/ 287 w 2251"/>
                    <a:gd name="T31" fmla="*/ 569 h 1402"/>
                    <a:gd name="T32" fmla="*/ 342 w 2251"/>
                    <a:gd name="T33" fmla="*/ 516 h 1402"/>
                    <a:gd name="T34" fmla="*/ 393 w 2251"/>
                    <a:gd name="T35" fmla="*/ 524 h 1402"/>
                    <a:gd name="T36" fmla="*/ 434 w 2251"/>
                    <a:gd name="T37" fmla="*/ 495 h 1402"/>
                    <a:gd name="T38" fmla="*/ 608 w 2251"/>
                    <a:gd name="T39" fmla="*/ 591 h 1402"/>
                    <a:gd name="T40" fmla="*/ 723 w 2251"/>
                    <a:gd name="T41" fmla="*/ 679 h 1402"/>
                    <a:gd name="T42" fmla="*/ 829 w 2251"/>
                    <a:gd name="T43" fmla="*/ 708 h 1402"/>
                    <a:gd name="T44" fmla="*/ 915 w 2251"/>
                    <a:gd name="T45" fmla="*/ 753 h 1402"/>
                    <a:gd name="T46" fmla="*/ 967 w 2251"/>
                    <a:gd name="T47" fmla="*/ 856 h 1402"/>
                    <a:gd name="T48" fmla="*/ 1008 w 2251"/>
                    <a:gd name="T49" fmla="*/ 950 h 1402"/>
                    <a:gd name="T50" fmla="*/ 1151 w 2251"/>
                    <a:gd name="T51" fmla="*/ 1032 h 1402"/>
                    <a:gd name="T52" fmla="*/ 1349 w 2251"/>
                    <a:gd name="T53" fmla="*/ 1146 h 1402"/>
                    <a:gd name="T54" fmla="*/ 1517 w 2251"/>
                    <a:gd name="T55" fmla="*/ 1224 h 1402"/>
                    <a:gd name="T56" fmla="*/ 1556 w 2251"/>
                    <a:gd name="T57" fmla="*/ 1238 h 1402"/>
                    <a:gd name="T58" fmla="*/ 1607 w 2251"/>
                    <a:gd name="T59" fmla="*/ 1310 h 1402"/>
                    <a:gd name="T60" fmla="*/ 1653 w 2251"/>
                    <a:gd name="T61" fmla="*/ 1363 h 1402"/>
                    <a:gd name="T62" fmla="*/ 1700 w 2251"/>
                    <a:gd name="T63" fmla="*/ 1402 h 1402"/>
                    <a:gd name="T64" fmla="*/ 1743 w 2251"/>
                    <a:gd name="T65" fmla="*/ 1382 h 1402"/>
                    <a:gd name="T66" fmla="*/ 1778 w 2251"/>
                    <a:gd name="T67" fmla="*/ 1398 h 1402"/>
                    <a:gd name="T68" fmla="*/ 1818 w 2251"/>
                    <a:gd name="T69" fmla="*/ 1242 h 1402"/>
                    <a:gd name="T70" fmla="*/ 1827 w 2251"/>
                    <a:gd name="T71" fmla="*/ 1189 h 1402"/>
                    <a:gd name="T72" fmla="*/ 1784 w 2251"/>
                    <a:gd name="T73" fmla="*/ 1136 h 1402"/>
                    <a:gd name="T74" fmla="*/ 1790 w 2251"/>
                    <a:gd name="T75" fmla="*/ 1077 h 1402"/>
                    <a:gd name="T76" fmla="*/ 1726 w 2251"/>
                    <a:gd name="T77" fmla="*/ 1091 h 1402"/>
                    <a:gd name="T78" fmla="*/ 1689 w 2251"/>
                    <a:gd name="T79" fmla="*/ 995 h 1402"/>
                    <a:gd name="T80" fmla="*/ 1780 w 2251"/>
                    <a:gd name="T81" fmla="*/ 984 h 1402"/>
                    <a:gd name="T82" fmla="*/ 1810 w 2251"/>
                    <a:gd name="T83" fmla="*/ 944 h 1402"/>
                    <a:gd name="T84" fmla="*/ 1855 w 2251"/>
                    <a:gd name="T85" fmla="*/ 901 h 1402"/>
                    <a:gd name="T86" fmla="*/ 1904 w 2251"/>
                    <a:gd name="T87" fmla="*/ 878 h 1402"/>
                    <a:gd name="T88" fmla="*/ 1950 w 2251"/>
                    <a:gd name="T89" fmla="*/ 829 h 1402"/>
                    <a:gd name="T90" fmla="*/ 1909 w 2251"/>
                    <a:gd name="T91" fmla="*/ 774 h 1402"/>
                    <a:gd name="T92" fmla="*/ 1982 w 2251"/>
                    <a:gd name="T93" fmla="*/ 733 h 1402"/>
                    <a:gd name="T94" fmla="*/ 2054 w 2251"/>
                    <a:gd name="T95" fmla="*/ 690 h 1402"/>
                    <a:gd name="T96" fmla="*/ 2095 w 2251"/>
                    <a:gd name="T97" fmla="*/ 743 h 1402"/>
                    <a:gd name="T98" fmla="*/ 2212 w 2251"/>
                    <a:gd name="T99" fmla="*/ 733 h 1402"/>
                    <a:gd name="T100" fmla="*/ 2246 w 2251"/>
                    <a:gd name="T101" fmla="*/ 661 h 1402"/>
                    <a:gd name="T102" fmla="*/ 2158 w 2251"/>
                    <a:gd name="T103" fmla="*/ 604 h 1402"/>
                    <a:gd name="T104" fmla="*/ 2130 w 2251"/>
                    <a:gd name="T105" fmla="*/ 671 h 1402"/>
                    <a:gd name="T106" fmla="*/ 2079 w 2251"/>
                    <a:gd name="T107" fmla="*/ 638 h 1402"/>
                    <a:gd name="T108" fmla="*/ 1992 w 2251"/>
                    <a:gd name="T109" fmla="*/ 602 h 1402"/>
                    <a:gd name="T110" fmla="*/ 2056 w 2251"/>
                    <a:gd name="T111" fmla="*/ 499 h 1402"/>
                    <a:gd name="T112" fmla="*/ 2033 w 2251"/>
                    <a:gd name="T113" fmla="*/ 467 h 1402"/>
                    <a:gd name="T114" fmla="*/ 1980 w 2251"/>
                    <a:gd name="T115" fmla="*/ 512 h 1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1" h="1402">
                      <a:moveTo>
                        <a:pt x="1980" y="512"/>
                      </a:moveTo>
                      <a:lnTo>
                        <a:pt x="1925" y="579"/>
                      </a:lnTo>
                      <a:lnTo>
                        <a:pt x="1906" y="616"/>
                      </a:lnTo>
                      <a:lnTo>
                        <a:pt x="1890" y="636"/>
                      </a:lnTo>
                      <a:lnTo>
                        <a:pt x="1861" y="688"/>
                      </a:lnTo>
                      <a:lnTo>
                        <a:pt x="1806" y="741"/>
                      </a:lnTo>
                      <a:lnTo>
                        <a:pt x="1790" y="729"/>
                      </a:lnTo>
                      <a:lnTo>
                        <a:pt x="1728" y="698"/>
                      </a:lnTo>
                      <a:lnTo>
                        <a:pt x="1681" y="692"/>
                      </a:lnTo>
                      <a:lnTo>
                        <a:pt x="1640" y="700"/>
                      </a:lnTo>
                      <a:lnTo>
                        <a:pt x="1577" y="733"/>
                      </a:lnTo>
                      <a:lnTo>
                        <a:pt x="1548" y="731"/>
                      </a:lnTo>
                      <a:lnTo>
                        <a:pt x="1489" y="571"/>
                      </a:lnTo>
                      <a:lnTo>
                        <a:pt x="1392" y="557"/>
                      </a:lnTo>
                      <a:lnTo>
                        <a:pt x="1386" y="360"/>
                      </a:lnTo>
                      <a:lnTo>
                        <a:pt x="1337" y="376"/>
                      </a:lnTo>
                      <a:lnTo>
                        <a:pt x="1302" y="290"/>
                      </a:lnTo>
                      <a:lnTo>
                        <a:pt x="1231" y="237"/>
                      </a:lnTo>
                      <a:lnTo>
                        <a:pt x="1001" y="239"/>
                      </a:lnTo>
                      <a:lnTo>
                        <a:pt x="793" y="260"/>
                      </a:lnTo>
                      <a:lnTo>
                        <a:pt x="676" y="190"/>
                      </a:lnTo>
                      <a:lnTo>
                        <a:pt x="590" y="157"/>
                      </a:lnTo>
                      <a:lnTo>
                        <a:pt x="369" y="0"/>
                      </a:lnTo>
                      <a:lnTo>
                        <a:pt x="0" y="71"/>
                      </a:lnTo>
                      <a:lnTo>
                        <a:pt x="113" y="735"/>
                      </a:lnTo>
                      <a:lnTo>
                        <a:pt x="178" y="729"/>
                      </a:lnTo>
                      <a:lnTo>
                        <a:pt x="236" y="739"/>
                      </a:lnTo>
                      <a:lnTo>
                        <a:pt x="250" y="708"/>
                      </a:lnTo>
                      <a:lnTo>
                        <a:pt x="225" y="682"/>
                      </a:lnTo>
                      <a:lnTo>
                        <a:pt x="215" y="634"/>
                      </a:lnTo>
                      <a:lnTo>
                        <a:pt x="246" y="573"/>
                      </a:lnTo>
                      <a:lnTo>
                        <a:pt x="287" y="569"/>
                      </a:lnTo>
                      <a:lnTo>
                        <a:pt x="311" y="534"/>
                      </a:lnTo>
                      <a:lnTo>
                        <a:pt x="342" y="516"/>
                      </a:lnTo>
                      <a:lnTo>
                        <a:pt x="377" y="534"/>
                      </a:lnTo>
                      <a:lnTo>
                        <a:pt x="393" y="524"/>
                      </a:lnTo>
                      <a:lnTo>
                        <a:pt x="369" y="489"/>
                      </a:lnTo>
                      <a:lnTo>
                        <a:pt x="434" y="495"/>
                      </a:lnTo>
                      <a:lnTo>
                        <a:pt x="528" y="542"/>
                      </a:lnTo>
                      <a:lnTo>
                        <a:pt x="608" y="591"/>
                      </a:lnTo>
                      <a:lnTo>
                        <a:pt x="618" y="622"/>
                      </a:lnTo>
                      <a:lnTo>
                        <a:pt x="723" y="679"/>
                      </a:lnTo>
                      <a:lnTo>
                        <a:pt x="805" y="722"/>
                      </a:lnTo>
                      <a:lnTo>
                        <a:pt x="829" y="708"/>
                      </a:lnTo>
                      <a:lnTo>
                        <a:pt x="856" y="712"/>
                      </a:lnTo>
                      <a:lnTo>
                        <a:pt x="915" y="753"/>
                      </a:lnTo>
                      <a:lnTo>
                        <a:pt x="938" y="837"/>
                      </a:lnTo>
                      <a:lnTo>
                        <a:pt x="967" y="856"/>
                      </a:lnTo>
                      <a:lnTo>
                        <a:pt x="977" y="894"/>
                      </a:lnTo>
                      <a:lnTo>
                        <a:pt x="1008" y="950"/>
                      </a:lnTo>
                      <a:lnTo>
                        <a:pt x="1057" y="974"/>
                      </a:lnTo>
                      <a:lnTo>
                        <a:pt x="1151" y="1032"/>
                      </a:lnTo>
                      <a:lnTo>
                        <a:pt x="1243" y="1101"/>
                      </a:lnTo>
                      <a:lnTo>
                        <a:pt x="1349" y="1146"/>
                      </a:lnTo>
                      <a:lnTo>
                        <a:pt x="1442" y="1210"/>
                      </a:lnTo>
                      <a:lnTo>
                        <a:pt x="1517" y="1224"/>
                      </a:lnTo>
                      <a:lnTo>
                        <a:pt x="1534" y="1242"/>
                      </a:lnTo>
                      <a:lnTo>
                        <a:pt x="1556" y="1238"/>
                      </a:lnTo>
                      <a:lnTo>
                        <a:pt x="1608" y="1273"/>
                      </a:lnTo>
                      <a:lnTo>
                        <a:pt x="1607" y="1310"/>
                      </a:lnTo>
                      <a:lnTo>
                        <a:pt x="1614" y="1373"/>
                      </a:lnTo>
                      <a:lnTo>
                        <a:pt x="1653" y="1363"/>
                      </a:lnTo>
                      <a:lnTo>
                        <a:pt x="1683" y="1376"/>
                      </a:lnTo>
                      <a:lnTo>
                        <a:pt x="1700" y="1402"/>
                      </a:lnTo>
                      <a:lnTo>
                        <a:pt x="1720" y="1402"/>
                      </a:lnTo>
                      <a:lnTo>
                        <a:pt x="1743" y="1382"/>
                      </a:lnTo>
                      <a:lnTo>
                        <a:pt x="1767" y="1384"/>
                      </a:lnTo>
                      <a:lnTo>
                        <a:pt x="1778" y="1398"/>
                      </a:lnTo>
                      <a:lnTo>
                        <a:pt x="1788" y="1310"/>
                      </a:lnTo>
                      <a:lnTo>
                        <a:pt x="1818" y="1242"/>
                      </a:lnTo>
                      <a:lnTo>
                        <a:pt x="1831" y="1226"/>
                      </a:lnTo>
                      <a:lnTo>
                        <a:pt x="1827" y="1189"/>
                      </a:lnTo>
                      <a:lnTo>
                        <a:pt x="1800" y="1175"/>
                      </a:lnTo>
                      <a:lnTo>
                        <a:pt x="1784" y="1136"/>
                      </a:lnTo>
                      <a:lnTo>
                        <a:pt x="1798" y="1109"/>
                      </a:lnTo>
                      <a:lnTo>
                        <a:pt x="1790" y="1077"/>
                      </a:lnTo>
                      <a:lnTo>
                        <a:pt x="1751" y="1077"/>
                      </a:lnTo>
                      <a:lnTo>
                        <a:pt x="1726" y="1091"/>
                      </a:lnTo>
                      <a:lnTo>
                        <a:pt x="1691" y="1038"/>
                      </a:lnTo>
                      <a:lnTo>
                        <a:pt x="1689" y="995"/>
                      </a:lnTo>
                      <a:lnTo>
                        <a:pt x="1718" y="974"/>
                      </a:lnTo>
                      <a:lnTo>
                        <a:pt x="1780" y="984"/>
                      </a:lnTo>
                      <a:lnTo>
                        <a:pt x="1806" y="976"/>
                      </a:lnTo>
                      <a:lnTo>
                        <a:pt x="1810" y="944"/>
                      </a:lnTo>
                      <a:lnTo>
                        <a:pt x="1864" y="925"/>
                      </a:lnTo>
                      <a:lnTo>
                        <a:pt x="1855" y="901"/>
                      </a:lnTo>
                      <a:lnTo>
                        <a:pt x="1843" y="892"/>
                      </a:lnTo>
                      <a:lnTo>
                        <a:pt x="1904" y="878"/>
                      </a:lnTo>
                      <a:lnTo>
                        <a:pt x="1950" y="856"/>
                      </a:lnTo>
                      <a:lnTo>
                        <a:pt x="1950" y="829"/>
                      </a:lnTo>
                      <a:lnTo>
                        <a:pt x="1907" y="808"/>
                      </a:lnTo>
                      <a:lnTo>
                        <a:pt x="1909" y="774"/>
                      </a:lnTo>
                      <a:lnTo>
                        <a:pt x="1945" y="761"/>
                      </a:lnTo>
                      <a:lnTo>
                        <a:pt x="1982" y="733"/>
                      </a:lnTo>
                      <a:lnTo>
                        <a:pt x="2011" y="735"/>
                      </a:lnTo>
                      <a:lnTo>
                        <a:pt x="2054" y="690"/>
                      </a:lnTo>
                      <a:lnTo>
                        <a:pt x="2085" y="722"/>
                      </a:lnTo>
                      <a:lnTo>
                        <a:pt x="2095" y="743"/>
                      </a:lnTo>
                      <a:lnTo>
                        <a:pt x="2164" y="731"/>
                      </a:lnTo>
                      <a:lnTo>
                        <a:pt x="2212" y="733"/>
                      </a:lnTo>
                      <a:lnTo>
                        <a:pt x="2251" y="690"/>
                      </a:lnTo>
                      <a:lnTo>
                        <a:pt x="2246" y="661"/>
                      </a:lnTo>
                      <a:lnTo>
                        <a:pt x="2177" y="608"/>
                      </a:lnTo>
                      <a:lnTo>
                        <a:pt x="2158" y="604"/>
                      </a:lnTo>
                      <a:lnTo>
                        <a:pt x="2154" y="643"/>
                      </a:lnTo>
                      <a:lnTo>
                        <a:pt x="2130" y="671"/>
                      </a:lnTo>
                      <a:lnTo>
                        <a:pt x="2105" y="661"/>
                      </a:lnTo>
                      <a:lnTo>
                        <a:pt x="2079" y="638"/>
                      </a:lnTo>
                      <a:lnTo>
                        <a:pt x="2017" y="618"/>
                      </a:lnTo>
                      <a:lnTo>
                        <a:pt x="1992" y="602"/>
                      </a:lnTo>
                      <a:lnTo>
                        <a:pt x="2013" y="567"/>
                      </a:lnTo>
                      <a:lnTo>
                        <a:pt x="2056" y="499"/>
                      </a:lnTo>
                      <a:lnTo>
                        <a:pt x="2054" y="469"/>
                      </a:lnTo>
                      <a:lnTo>
                        <a:pt x="2033" y="467"/>
                      </a:lnTo>
                      <a:lnTo>
                        <a:pt x="2003" y="503"/>
                      </a:lnTo>
                      <a:lnTo>
                        <a:pt x="1980" y="5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6" name="Freeform 56"/>
                <p:cNvSpPr>
                  <a:spLocks/>
                </p:cNvSpPr>
                <p:nvPr/>
              </p:nvSpPr>
              <p:spPr bwMode="auto">
                <a:xfrm>
                  <a:off x="17364075" y="14106525"/>
                  <a:ext cx="3195638" cy="2005013"/>
                </a:xfrm>
                <a:custGeom>
                  <a:avLst/>
                  <a:gdLst>
                    <a:gd name="T0" fmla="*/ 1427 w 2013"/>
                    <a:gd name="T1" fmla="*/ 1226 h 1263"/>
                    <a:gd name="T2" fmla="*/ 1499 w 2013"/>
                    <a:gd name="T3" fmla="*/ 1232 h 1263"/>
                    <a:gd name="T4" fmla="*/ 1534 w 2013"/>
                    <a:gd name="T5" fmla="*/ 1249 h 1263"/>
                    <a:gd name="T6" fmla="*/ 1599 w 2013"/>
                    <a:gd name="T7" fmla="*/ 1200 h 1263"/>
                    <a:gd name="T8" fmla="*/ 1654 w 2013"/>
                    <a:gd name="T9" fmla="*/ 1144 h 1263"/>
                    <a:gd name="T10" fmla="*/ 1734 w 2013"/>
                    <a:gd name="T11" fmla="*/ 1101 h 1263"/>
                    <a:gd name="T12" fmla="*/ 1765 w 2013"/>
                    <a:gd name="T13" fmla="*/ 1022 h 1263"/>
                    <a:gd name="T14" fmla="*/ 1785 w 2013"/>
                    <a:gd name="T15" fmla="*/ 950 h 1263"/>
                    <a:gd name="T16" fmla="*/ 1816 w 2013"/>
                    <a:gd name="T17" fmla="*/ 915 h 1263"/>
                    <a:gd name="T18" fmla="*/ 1906 w 2013"/>
                    <a:gd name="T19" fmla="*/ 876 h 1263"/>
                    <a:gd name="T20" fmla="*/ 1998 w 2013"/>
                    <a:gd name="T21" fmla="*/ 876 h 1263"/>
                    <a:gd name="T22" fmla="*/ 2006 w 2013"/>
                    <a:gd name="T23" fmla="*/ 821 h 1263"/>
                    <a:gd name="T24" fmla="*/ 1933 w 2013"/>
                    <a:gd name="T25" fmla="*/ 753 h 1263"/>
                    <a:gd name="T26" fmla="*/ 1748 w 2013"/>
                    <a:gd name="T27" fmla="*/ 657 h 1263"/>
                    <a:gd name="T28" fmla="*/ 1456 w 2013"/>
                    <a:gd name="T29" fmla="*/ 485 h 1263"/>
                    <a:gd name="T30" fmla="*/ 1366 w 2013"/>
                    <a:gd name="T31" fmla="*/ 367 h 1263"/>
                    <a:gd name="T32" fmla="*/ 1255 w 2013"/>
                    <a:gd name="T33" fmla="*/ 223 h 1263"/>
                    <a:gd name="T34" fmla="*/ 1122 w 2013"/>
                    <a:gd name="T35" fmla="*/ 190 h 1263"/>
                    <a:gd name="T36" fmla="*/ 927 w 2013"/>
                    <a:gd name="T37" fmla="*/ 53 h 1263"/>
                    <a:gd name="T38" fmla="*/ 792 w 2013"/>
                    <a:gd name="T39" fmla="*/ 35 h 1263"/>
                    <a:gd name="T40" fmla="*/ 710 w 2013"/>
                    <a:gd name="T41" fmla="*/ 45 h 1263"/>
                    <a:gd name="T42" fmla="*/ 614 w 2013"/>
                    <a:gd name="T43" fmla="*/ 145 h 1263"/>
                    <a:gd name="T44" fmla="*/ 635 w 2013"/>
                    <a:gd name="T45" fmla="*/ 250 h 1263"/>
                    <a:gd name="T46" fmla="*/ 491 w 2013"/>
                    <a:gd name="T47" fmla="*/ 248 h 1263"/>
                    <a:gd name="T48" fmla="*/ 247 w 2013"/>
                    <a:gd name="T49" fmla="*/ 100 h 1263"/>
                    <a:gd name="T50" fmla="*/ 0 w 2013"/>
                    <a:gd name="T51" fmla="*/ 188 h 1263"/>
                    <a:gd name="T52" fmla="*/ 32 w 2013"/>
                    <a:gd name="T53" fmla="*/ 240 h 1263"/>
                    <a:gd name="T54" fmla="*/ 94 w 2013"/>
                    <a:gd name="T55" fmla="*/ 330 h 1263"/>
                    <a:gd name="T56" fmla="*/ 76 w 2013"/>
                    <a:gd name="T57" fmla="*/ 471 h 1263"/>
                    <a:gd name="T58" fmla="*/ 147 w 2013"/>
                    <a:gd name="T59" fmla="*/ 557 h 1263"/>
                    <a:gd name="T60" fmla="*/ 137 w 2013"/>
                    <a:gd name="T61" fmla="*/ 514 h 1263"/>
                    <a:gd name="T62" fmla="*/ 209 w 2013"/>
                    <a:gd name="T63" fmla="*/ 518 h 1263"/>
                    <a:gd name="T64" fmla="*/ 227 w 2013"/>
                    <a:gd name="T65" fmla="*/ 569 h 1263"/>
                    <a:gd name="T66" fmla="*/ 213 w 2013"/>
                    <a:gd name="T67" fmla="*/ 596 h 1263"/>
                    <a:gd name="T68" fmla="*/ 161 w 2013"/>
                    <a:gd name="T69" fmla="*/ 610 h 1263"/>
                    <a:gd name="T70" fmla="*/ 174 w 2013"/>
                    <a:gd name="T71" fmla="*/ 626 h 1263"/>
                    <a:gd name="T72" fmla="*/ 223 w 2013"/>
                    <a:gd name="T73" fmla="*/ 635 h 1263"/>
                    <a:gd name="T74" fmla="*/ 284 w 2013"/>
                    <a:gd name="T75" fmla="*/ 708 h 1263"/>
                    <a:gd name="T76" fmla="*/ 286 w 2013"/>
                    <a:gd name="T77" fmla="*/ 843 h 1263"/>
                    <a:gd name="T78" fmla="*/ 354 w 2013"/>
                    <a:gd name="T79" fmla="*/ 944 h 1263"/>
                    <a:gd name="T80" fmla="*/ 452 w 2013"/>
                    <a:gd name="T81" fmla="*/ 880 h 1263"/>
                    <a:gd name="T82" fmla="*/ 592 w 2013"/>
                    <a:gd name="T83" fmla="*/ 817 h 1263"/>
                    <a:gd name="T84" fmla="*/ 682 w 2013"/>
                    <a:gd name="T85" fmla="*/ 788 h 1263"/>
                    <a:gd name="T86" fmla="*/ 792 w 2013"/>
                    <a:gd name="T87" fmla="*/ 839 h 1263"/>
                    <a:gd name="T88" fmla="*/ 938 w 2013"/>
                    <a:gd name="T89" fmla="*/ 901 h 1263"/>
                    <a:gd name="T90" fmla="*/ 1046 w 2013"/>
                    <a:gd name="T91" fmla="*/ 913 h 1263"/>
                    <a:gd name="T92" fmla="*/ 1097 w 2013"/>
                    <a:gd name="T93" fmla="*/ 958 h 1263"/>
                    <a:gd name="T94" fmla="*/ 1267 w 2013"/>
                    <a:gd name="T95" fmla="*/ 1054 h 1263"/>
                    <a:gd name="T96" fmla="*/ 1314 w 2013"/>
                    <a:gd name="T97" fmla="*/ 1128 h 1263"/>
                    <a:gd name="T98" fmla="*/ 1337 w 2013"/>
                    <a:gd name="T99" fmla="*/ 1206 h 1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13" h="1263">
                      <a:moveTo>
                        <a:pt x="1382" y="1210"/>
                      </a:moveTo>
                      <a:lnTo>
                        <a:pt x="1404" y="1226"/>
                      </a:lnTo>
                      <a:lnTo>
                        <a:pt x="1427" y="1226"/>
                      </a:lnTo>
                      <a:lnTo>
                        <a:pt x="1445" y="1210"/>
                      </a:lnTo>
                      <a:lnTo>
                        <a:pt x="1468" y="1210"/>
                      </a:lnTo>
                      <a:lnTo>
                        <a:pt x="1499" y="1232"/>
                      </a:lnTo>
                      <a:lnTo>
                        <a:pt x="1507" y="1253"/>
                      </a:lnTo>
                      <a:lnTo>
                        <a:pt x="1521" y="1263"/>
                      </a:lnTo>
                      <a:lnTo>
                        <a:pt x="1534" y="1249"/>
                      </a:lnTo>
                      <a:lnTo>
                        <a:pt x="1574" y="1243"/>
                      </a:lnTo>
                      <a:lnTo>
                        <a:pt x="1595" y="1220"/>
                      </a:lnTo>
                      <a:lnTo>
                        <a:pt x="1599" y="1200"/>
                      </a:lnTo>
                      <a:lnTo>
                        <a:pt x="1617" y="1185"/>
                      </a:lnTo>
                      <a:lnTo>
                        <a:pt x="1609" y="1165"/>
                      </a:lnTo>
                      <a:lnTo>
                        <a:pt x="1654" y="1144"/>
                      </a:lnTo>
                      <a:lnTo>
                        <a:pt x="1706" y="1132"/>
                      </a:lnTo>
                      <a:lnTo>
                        <a:pt x="1712" y="1118"/>
                      </a:lnTo>
                      <a:lnTo>
                        <a:pt x="1734" y="1101"/>
                      </a:lnTo>
                      <a:lnTo>
                        <a:pt x="1755" y="1095"/>
                      </a:lnTo>
                      <a:lnTo>
                        <a:pt x="1765" y="1058"/>
                      </a:lnTo>
                      <a:lnTo>
                        <a:pt x="1765" y="1022"/>
                      </a:lnTo>
                      <a:lnTo>
                        <a:pt x="1798" y="989"/>
                      </a:lnTo>
                      <a:lnTo>
                        <a:pt x="1798" y="960"/>
                      </a:lnTo>
                      <a:lnTo>
                        <a:pt x="1785" y="950"/>
                      </a:lnTo>
                      <a:lnTo>
                        <a:pt x="1787" y="932"/>
                      </a:lnTo>
                      <a:lnTo>
                        <a:pt x="1800" y="927"/>
                      </a:lnTo>
                      <a:lnTo>
                        <a:pt x="1816" y="915"/>
                      </a:lnTo>
                      <a:lnTo>
                        <a:pt x="1853" y="905"/>
                      </a:lnTo>
                      <a:lnTo>
                        <a:pt x="1865" y="905"/>
                      </a:lnTo>
                      <a:lnTo>
                        <a:pt x="1906" y="876"/>
                      </a:lnTo>
                      <a:lnTo>
                        <a:pt x="1939" y="866"/>
                      </a:lnTo>
                      <a:lnTo>
                        <a:pt x="1966" y="882"/>
                      </a:lnTo>
                      <a:lnTo>
                        <a:pt x="1998" y="876"/>
                      </a:lnTo>
                      <a:lnTo>
                        <a:pt x="2007" y="886"/>
                      </a:lnTo>
                      <a:lnTo>
                        <a:pt x="2013" y="884"/>
                      </a:lnTo>
                      <a:lnTo>
                        <a:pt x="2006" y="821"/>
                      </a:lnTo>
                      <a:lnTo>
                        <a:pt x="2007" y="784"/>
                      </a:lnTo>
                      <a:lnTo>
                        <a:pt x="1955" y="749"/>
                      </a:lnTo>
                      <a:lnTo>
                        <a:pt x="1933" y="753"/>
                      </a:lnTo>
                      <a:lnTo>
                        <a:pt x="1916" y="735"/>
                      </a:lnTo>
                      <a:lnTo>
                        <a:pt x="1841" y="721"/>
                      </a:lnTo>
                      <a:lnTo>
                        <a:pt x="1748" y="657"/>
                      </a:lnTo>
                      <a:lnTo>
                        <a:pt x="1642" y="612"/>
                      </a:lnTo>
                      <a:lnTo>
                        <a:pt x="1550" y="543"/>
                      </a:lnTo>
                      <a:lnTo>
                        <a:pt x="1456" y="485"/>
                      </a:lnTo>
                      <a:lnTo>
                        <a:pt x="1407" y="461"/>
                      </a:lnTo>
                      <a:lnTo>
                        <a:pt x="1376" y="405"/>
                      </a:lnTo>
                      <a:lnTo>
                        <a:pt x="1366" y="367"/>
                      </a:lnTo>
                      <a:lnTo>
                        <a:pt x="1337" y="348"/>
                      </a:lnTo>
                      <a:lnTo>
                        <a:pt x="1314" y="264"/>
                      </a:lnTo>
                      <a:lnTo>
                        <a:pt x="1255" y="223"/>
                      </a:lnTo>
                      <a:lnTo>
                        <a:pt x="1228" y="219"/>
                      </a:lnTo>
                      <a:lnTo>
                        <a:pt x="1204" y="233"/>
                      </a:lnTo>
                      <a:lnTo>
                        <a:pt x="1122" y="190"/>
                      </a:lnTo>
                      <a:lnTo>
                        <a:pt x="1017" y="133"/>
                      </a:lnTo>
                      <a:lnTo>
                        <a:pt x="1007" y="102"/>
                      </a:lnTo>
                      <a:lnTo>
                        <a:pt x="927" y="53"/>
                      </a:lnTo>
                      <a:lnTo>
                        <a:pt x="833" y="6"/>
                      </a:lnTo>
                      <a:lnTo>
                        <a:pt x="768" y="0"/>
                      </a:lnTo>
                      <a:lnTo>
                        <a:pt x="792" y="35"/>
                      </a:lnTo>
                      <a:lnTo>
                        <a:pt x="776" y="45"/>
                      </a:lnTo>
                      <a:lnTo>
                        <a:pt x="741" y="27"/>
                      </a:lnTo>
                      <a:lnTo>
                        <a:pt x="710" y="45"/>
                      </a:lnTo>
                      <a:lnTo>
                        <a:pt x="686" y="80"/>
                      </a:lnTo>
                      <a:lnTo>
                        <a:pt x="645" y="84"/>
                      </a:lnTo>
                      <a:lnTo>
                        <a:pt x="614" y="145"/>
                      </a:lnTo>
                      <a:lnTo>
                        <a:pt x="624" y="193"/>
                      </a:lnTo>
                      <a:lnTo>
                        <a:pt x="649" y="219"/>
                      </a:lnTo>
                      <a:lnTo>
                        <a:pt x="635" y="250"/>
                      </a:lnTo>
                      <a:lnTo>
                        <a:pt x="577" y="240"/>
                      </a:lnTo>
                      <a:lnTo>
                        <a:pt x="512" y="246"/>
                      </a:lnTo>
                      <a:lnTo>
                        <a:pt x="491" y="248"/>
                      </a:lnTo>
                      <a:lnTo>
                        <a:pt x="436" y="260"/>
                      </a:lnTo>
                      <a:lnTo>
                        <a:pt x="344" y="156"/>
                      </a:lnTo>
                      <a:lnTo>
                        <a:pt x="247" y="100"/>
                      </a:lnTo>
                      <a:lnTo>
                        <a:pt x="155" y="86"/>
                      </a:lnTo>
                      <a:lnTo>
                        <a:pt x="86" y="109"/>
                      </a:lnTo>
                      <a:lnTo>
                        <a:pt x="0" y="188"/>
                      </a:lnTo>
                      <a:lnTo>
                        <a:pt x="2" y="197"/>
                      </a:lnTo>
                      <a:lnTo>
                        <a:pt x="22" y="219"/>
                      </a:lnTo>
                      <a:lnTo>
                        <a:pt x="32" y="240"/>
                      </a:lnTo>
                      <a:lnTo>
                        <a:pt x="55" y="258"/>
                      </a:lnTo>
                      <a:lnTo>
                        <a:pt x="63" y="283"/>
                      </a:lnTo>
                      <a:lnTo>
                        <a:pt x="94" y="330"/>
                      </a:lnTo>
                      <a:lnTo>
                        <a:pt x="86" y="371"/>
                      </a:lnTo>
                      <a:lnTo>
                        <a:pt x="71" y="401"/>
                      </a:lnTo>
                      <a:lnTo>
                        <a:pt x="76" y="471"/>
                      </a:lnTo>
                      <a:lnTo>
                        <a:pt x="92" y="491"/>
                      </a:lnTo>
                      <a:lnTo>
                        <a:pt x="100" y="512"/>
                      </a:lnTo>
                      <a:lnTo>
                        <a:pt x="147" y="557"/>
                      </a:lnTo>
                      <a:lnTo>
                        <a:pt x="145" y="540"/>
                      </a:lnTo>
                      <a:lnTo>
                        <a:pt x="129" y="522"/>
                      </a:lnTo>
                      <a:lnTo>
                        <a:pt x="137" y="514"/>
                      </a:lnTo>
                      <a:lnTo>
                        <a:pt x="178" y="520"/>
                      </a:lnTo>
                      <a:lnTo>
                        <a:pt x="198" y="508"/>
                      </a:lnTo>
                      <a:lnTo>
                        <a:pt x="209" y="518"/>
                      </a:lnTo>
                      <a:lnTo>
                        <a:pt x="202" y="545"/>
                      </a:lnTo>
                      <a:lnTo>
                        <a:pt x="209" y="575"/>
                      </a:lnTo>
                      <a:lnTo>
                        <a:pt x="227" y="569"/>
                      </a:lnTo>
                      <a:lnTo>
                        <a:pt x="245" y="592"/>
                      </a:lnTo>
                      <a:lnTo>
                        <a:pt x="237" y="604"/>
                      </a:lnTo>
                      <a:lnTo>
                        <a:pt x="213" y="596"/>
                      </a:lnTo>
                      <a:lnTo>
                        <a:pt x="198" y="600"/>
                      </a:lnTo>
                      <a:lnTo>
                        <a:pt x="186" y="588"/>
                      </a:lnTo>
                      <a:lnTo>
                        <a:pt x="161" y="610"/>
                      </a:lnTo>
                      <a:lnTo>
                        <a:pt x="162" y="635"/>
                      </a:lnTo>
                      <a:lnTo>
                        <a:pt x="176" y="659"/>
                      </a:lnTo>
                      <a:lnTo>
                        <a:pt x="174" y="626"/>
                      </a:lnTo>
                      <a:lnTo>
                        <a:pt x="190" y="622"/>
                      </a:lnTo>
                      <a:lnTo>
                        <a:pt x="202" y="631"/>
                      </a:lnTo>
                      <a:lnTo>
                        <a:pt x="223" y="635"/>
                      </a:lnTo>
                      <a:lnTo>
                        <a:pt x="239" y="661"/>
                      </a:lnTo>
                      <a:lnTo>
                        <a:pt x="276" y="680"/>
                      </a:lnTo>
                      <a:lnTo>
                        <a:pt x="284" y="708"/>
                      </a:lnTo>
                      <a:lnTo>
                        <a:pt x="284" y="749"/>
                      </a:lnTo>
                      <a:lnTo>
                        <a:pt x="288" y="770"/>
                      </a:lnTo>
                      <a:lnTo>
                        <a:pt x="286" y="843"/>
                      </a:lnTo>
                      <a:lnTo>
                        <a:pt x="299" y="891"/>
                      </a:lnTo>
                      <a:lnTo>
                        <a:pt x="325" y="960"/>
                      </a:lnTo>
                      <a:lnTo>
                        <a:pt x="354" y="944"/>
                      </a:lnTo>
                      <a:lnTo>
                        <a:pt x="422" y="940"/>
                      </a:lnTo>
                      <a:lnTo>
                        <a:pt x="434" y="903"/>
                      </a:lnTo>
                      <a:lnTo>
                        <a:pt x="452" y="880"/>
                      </a:lnTo>
                      <a:lnTo>
                        <a:pt x="475" y="878"/>
                      </a:lnTo>
                      <a:lnTo>
                        <a:pt x="534" y="829"/>
                      </a:lnTo>
                      <a:lnTo>
                        <a:pt x="592" y="817"/>
                      </a:lnTo>
                      <a:lnTo>
                        <a:pt x="645" y="829"/>
                      </a:lnTo>
                      <a:lnTo>
                        <a:pt x="655" y="794"/>
                      </a:lnTo>
                      <a:lnTo>
                        <a:pt x="682" y="788"/>
                      </a:lnTo>
                      <a:lnTo>
                        <a:pt x="710" y="800"/>
                      </a:lnTo>
                      <a:lnTo>
                        <a:pt x="741" y="798"/>
                      </a:lnTo>
                      <a:lnTo>
                        <a:pt x="792" y="839"/>
                      </a:lnTo>
                      <a:lnTo>
                        <a:pt x="835" y="850"/>
                      </a:lnTo>
                      <a:lnTo>
                        <a:pt x="917" y="901"/>
                      </a:lnTo>
                      <a:lnTo>
                        <a:pt x="938" y="901"/>
                      </a:lnTo>
                      <a:lnTo>
                        <a:pt x="960" y="886"/>
                      </a:lnTo>
                      <a:lnTo>
                        <a:pt x="1017" y="909"/>
                      </a:lnTo>
                      <a:lnTo>
                        <a:pt x="1046" y="913"/>
                      </a:lnTo>
                      <a:lnTo>
                        <a:pt x="1054" y="954"/>
                      </a:lnTo>
                      <a:lnTo>
                        <a:pt x="1067" y="964"/>
                      </a:lnTo>
                      <a:lnTo>
                        <a:pt x="1097" y="958"/>
                      </a:lnTo>
                      <a:lnTo>
                        <a:pt x="1149" y="970"/>
                      </a:lnTo>
                      <a:lnTo>
                        <a:pt x="1206" y="1048"/>
                      </a:lnTo>
                      <a:lnTo>
                        <a:pt x="1267" y="1054"/>
                      </a:lnTo>
                      <a:lnTo>
                        <a:pt x="1302" y="1069"/>
                      </a:lnTo>
                      <a:lnTo>
                        <a:pt x="1323" y="1108"/>
                      </a:lnTo>
                      <a:lnTo>
                        <a:pt x="1314" y="1128"/>
                      </a:lnTo>
                      <a:lnTo>
                        <a:pt x="1325" y="1163"/>
                      </a:lnTo>
                      <a:lnTo>
                        <a:pt x="1325" y="1185"/>
                      </a:lnTo>
                      <a:lnTo>
                        <a:pt x="1337" y="1206"/>
                      </a:lnTo>
                      <a:lnTo>
                        <a:pt x="1351" y="1200"/>
                      </a:lnTo>
                      <a:lnTo>
                        <a:pt x="1382" y="12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7" name="Freeform 57"/>
                <p:cNvSpPr>
                  <a:spLocks/>
                </p:cNvSpPr>
                <p:nvPr/>
              </p:nvSpPr>
              <p:spPr bwMode="auto">
                <a:xfrm>
                  <a:off x="10848975" y="11496675"/>
                  <a:ext cx="3651250" cy="2271713"/>
                </a:xfrm>
                <a:custGeom>
                  <a:avLst/>
                  <a:gdLst>
                    <a:gd name="T0" fmla="*/ 2267 w 2300"/>
                    <a:gd name="T1" fmla="*/ 751 h 1431"/>
                    <a:gd name="T2" fmla="*/ 2277 w 2300"/>
                    <a:gd name="T3" fmla="*/ 565 h 1431"/>
                    <a:gd name="T4" fmla="*/ 2248 w 2300"/>
                    <a:gd name="T5" fmla="*/ 475 h 1431"/>
                    <a:gd name="T6" fmla="*/ 2076 w 2300"/>
                    <a:gd name="T7" fmla="*/ 432 h 1431"/>
                    <a:gd name="T8" fmla="*/ 1917 w 2300"/>
                    <a:gd name="T9" fmla="*/ 317 h 1431"/>
                    <a:gd name="T10" fmla="*/ 1747 w 2300"/>
                    <a:gd name="T11" fmla="*/ 338 h 1431"/>
                    <a:gd name="T12" fmla="*/ 1616 w 2300"/>
                    <a:gd name="T13" fmla="*/ 217 h 1431"/>
                    <a:gd name="T14" fmla="*/ 1485 w 2300"/>
                    <a:gd name="T15" fmla="*/ 94 h 1431"/>
                    <a:gd name="T16" fmla="*/ 1296 w 2300"/>
                    <a:gd name="T17" fmla="*/ 23 h 1431"/>
                    <a:gd name="T18" fmla="*/ 1153 w 2300"/>
                    <a:gd name="T19" fmla="*/ 49 h 1431"/>
                    <a:gd name="T20" fmla="*/ 1026 w 2300"/>
                    <a:gd name="T21" fmla="*/ 168 h 1431"/>
                    <a:gd name="T22" fmla="*/ 879 w 2300"/>
                    <a:gd name="T23" fmla="*/ 148 h 1431"/>
                    <a:gd name="T24" fmla="*/ 743 w 2300"/>
                    <a:gd name="T25" fmla="*/ 168 h 1431"/>
                    <a:gd name="T26" fmla="*/ 627 w 2300"/>
                    <a:gd name="T27" fmla="*/ 145 h 1431"/>
                    <a:gd name="T28" fmla="*/ 424 w 2300"/>
                    <a:gd name="T29" fmla="*/ 100 h 1431"/>
                    <a:gd name="T30" fmla="*/ 211 w 2300"/>
                    <a:gd name="T31" fmla="*/ 152 h 1431"/>
                    <a:gd name="T32" fmla="*/ 160 w 2300"/>
                    <a:gd name="T33" fmla="*/ 238 h 1431"/>
                    <a:gd name="T34" fmla="*/ 213 w 2300"/>
                    <a:gd name="T35" fmla="*/ 354 h 1431"/>
                    <a:gd name="T36" fmla="*/ 64 w 2300"/>
                    <a:gd name="T37" fmla="*/ 557 h 1431"/>
                    <a:gd name="T38" fmla="*/ 6 w 2300"/>
                    <a:gd name="T39" fmla="*/ 745 h 1431"/>
                    <a:gd name="T40" fmla="*/ 106 w 2300"/>
                    <a:gd name="T41" fmla="*/ 827 h 1431"/>
                    <a:gd name="T42" fmla="*/ 277 w 2300"/>
                    <a:gd name="T43" fmla="*/ 856 h 1431"/>
                    <a:gd name="T44" fmla="*/ 416 w 2300"/>
                    <a:gd name="T45" fmla="*/ 850 h 1431"/>
                    <a:gd name="T46" fmla="*/ 575 w 2300"/>
                    <a:gd name="T47" fmla="*/ 756 h 1431"/>
                    <a:gd name="T48" fmla="*/ 633 w 2300"/>
                    <a:gd name="T49" fmla="*/ 721 h 1431"/>
                    <a:gd name="T50" fmla="*/ 774 w 2300"/>
                    <a:gd name="T51" fmla="*/ 782 h 1431"/>
                    <a:gd name="T52" fmla="*/ 919 w 2300"/>
                    <a:gd name="T53" fmla="*/ 833 h 1431"/>
                    <a:gd name="T54" fmla="*/ 995 w 2300"/>
                    <a:gd name="T55" fmla="*/ 977 h 1431"/>
                    <a:gd name="T56" fmla="*/ 1046 w 2300"/>
                    <a:gd name="T57" fmla="*/ 1089 h 1431"/>
                    <a:gd name="T58" fmla="*/ 915 w 2300"/>
                    <a:gd name="T59" fmla="*/ 1136 h 1431"/>
                    <a:gd name="T60" fmla="*/ 852 w 2300"/>
                    <a:gd name="T61" fmla="*/ 1233 h 1431"/>
                    <a:gd name="T62" fmla="*/ 965 w 2300"/>
                    <a:gd name="T63" fmla="*/ 1280 h 1431"/>
                    <a:gd name="T64" fmla="*/ 1024 w 2300"/>
                    <a:gd name="T65" fmla="*/ 1255 h 1431"/>
                    <a:gd name="T66" fmla="*/ 1112 w 2300"/>
                    <a:gd name="T67" fmla="*/ 1171 h 1431"/>
                    <a:gd name="T68" fmla="*/ 1167 w 2300"/>
                    <a:gd name="T69" fmla="*/ 1065 h 1431"/>
                    <a:gd name="T70" fmla="*/ 1266 w 2300"/>
                    <a:gd name="T71" fmla="*/ 1052 h 1431"/>
                    <a:gd name="T72" fmla="*/ 1337 w 2300"/>
                    <a:gd name="T73" fmla="*/ 1052 h 1431"/>
                    <a:gd name="T74" fmla="*/ 1259 w 2300"/>
                    <a:gd name="T75" fmla="*/ 1067 h 1431"/>
                    <a:gd name="T76" fmla="*/ 1325 w 2300"/>
                    <a:gd name="T77" fmla="*/ 1108 h 1431"/>
                    <a:gd name="T78" fmla="*/ 1405 w 2300"/>
                    <a:gd name="T79" fmla="*/ 1138 h 1431"/>
                    <a:gd name="T80" fmla="*/ 1517 w 2300"/>
                    <a:gd name="T81" fmla="*/ 1144 h 1431"/>
                    <a:gd name="T82" fmla="*/ 1436 w 2300"/>
                    <a:gd name="T83" fmla="*/ 1243 h 1431"/>
                    <a:gd name="T84" fmla="*/ 1497 w 2300"/>
                    <a:gd name="T85" fmla="*/ 1294 h 1431"/>
                    <a:gd name="T86" fmla="*/ 1544 w 2300"/>
                    <a:gd name="T87" fmla="*/ 1429 h 1431"/>
                    <a:gd name="T88" fmla="*/ 1777 w 2300"/>
                    <a:gd name="T89" fmla="*/ 1327 h 1431"/>
                    <a:gd name="T90" fmla="*/ 1915 w 2300"/>
                    <a:gd name="T91" fmla="*/ 1269 h 1431"/>
                    <a:gd name="T92" fmla="*/ 1847 w 2300"/>
                    <a:gd name="T93" fmla="*/ 1271 h 1431"/>
                    <a:gd name="T94" fmla="*/ 1698 w 2300"/>
                    <a:gd name="T95" fmla="*/ 1198 h 1431"/>
                    <a:gd name="T96" fmla="*/ 1718 w 2300"/>
                    <a:gd name="T97" fmla="*/ 1235 h 1431"/>
                    <a:gd name="T98" fmla="*/ 1696 w 2300"/>
                    <a:gd name="T99" fmla="*/ 1230 h 1431"/>
                    <a:gd name="T100" fmla="*/ 1644 w 2300"/>
                    <a:gd name="T101" fmla="*/ 1222 h 1431"/>
                    <a:gd name="T102" fmla="*/ 1614 w 2300"/>
                    <a:gd name="T103" fmla="*/ 1175 h 1431"/>
                    <a:gd name="T104" fmla="*/ 1569 w 2300"/>
                    <a:gd name="T105" fmla="*/ 1140 h 1431"/>
                    <a:gd name="T106" fmla="*/ 1665 w 2300"/>
                    <a:gd name="T107" fmla="*/ 1116 h 1431"/>
                    <a:gd name="T108" fmla="*/ 1704 w 2300"/>
                    <a:gd name="T109" fmla="*/ 1110 h 1431"/>
                    <a:gd name="T110" fmla="*/ 1753 w 2300"/>
                    <a:gd name="T111" fmla="*/ 1059 h 1431"/>
                    <a:gd name="T112" fmla="*/ 1778 w 2300"/>
                    <a:gd name="T113" fmla="*/ 1056 h 1431"/>
                    <a:gd name="T114" fmla="*/ 1906 w 2300"/>
                    <a:gd name="T115" fmla="*/ 1028 h 1431"/>
                    <a:gd name="T116" fmla="*/ 2009 w 2300"/>
                    <a:gd name="T117" fmla="*/ 934 h 1431"/>
                    <a:gd name="T118" fmla="*/ 2124 w 2300"/>
                    <a:gd name="T119" fmla="*/ 930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300" h="1431">
                      <a:moveTo>
                        <a:pt x="2150" y="858"/>
                      </a:moveTo>
                      <a:lnTo>
                        <a:pt x="2181" y="809"/>
                      </a:lnTo>
                      <a:lnTo>
                        <a:pt x="2248" y="805"/>
                      </a:lnTo>
                      <a:lnTo>
                        <a:pt x="2273" y="786"/>
                      </a:lnTo>
                      <a:lnTo>
                        <a:pt x="2267" y="751"/>
                      </a:lnTo>
                      <a:lnTo>
                        <a:pt x="2285" y="700"/>
                      </a:lnTo>
                      <a:lnTo>
                        <a:pt x="2279" y="659"/>
                      </a:lnTo>
                      <a:lnTo>
                        <a:pt x="2238" y="631"/>
                      </a:lnTo>
                      <a:lnTo>
                        <a:pt x="2248" y="571"/>
                      </a:lnTo>
                      <a:lnTo>
                        <a:pt x="2277" y="565"/>
                      </a:lnTo>
                      <a:lnTo>
                        <a:pt x="2300" y="534"/>
                      </a:lnTo>
                      <a:lnTo>
                        <a:pt x="2298" y="496"/>
                      </a:lnTo>
                      <a:lnTo>
                        <a:pt x="2281" y="485"/>
                      </a:lnTo>
                      <a:lnTo>
                        <a:pt x="2267" y="453"/>
                      </a:lnTo>
                      <a:lnTo>
                        <a:pt x="2248" y="475"/>
                      </a:lnTo>
                      <a:lnTo>
                        <a:pt x="2205" y="467"/>
                      </a:lnTo>
                      <a:lnTo>
                        <a:pt x="2167" y="444"/>
                      </a:lnTo>
                      <a:lnTo>
                        <a:pt x="2138" y="450"/>
                      </a:lnTo>
                      <a:lnTo>
                        <a:pt x="2113" y="434"/>
                      </a:lnTo>
                      <a:lnTo>
                        <a:pt x="2076" y="432"/>
                      </a:lnTo>
                      <a:lnTo>
                        <a:pt x="2025" y="420"/>
                      </a:lnTo>
                      <a:lnTo>
                        <a:pt x="2005" y="440"/>
                      </a:lnTo>
                      <a:lnTo>
                        <a:pt x="1992" y="412"/>
                      </a:lnTo>
                      <a:lnTo>
                        <a:pt x="1949" y="385"/>
                      </a:lnTo>
                      <a:lnTo>
                        <a:pt x="1917" y="317"/>
                      </a:lnTo>
                      <a:lnTo>
                        <a:pt x="1896" y="320"/>
                      </a:lnTo>
                      <a:lnTo>
                        <a:pt x="1849" y="356"/>
                      </a:lnTo>
                      <a:lnTo>
                        <a:pt x="1818" y="350"/>
                      </a:lnTo>
                      <a:lnTo>
                        <a:pt x="1786" y="360"/>
                      </a:lnTo>
                      <a:lnTo>
                        <a:pt x="1747" y="338"/>
                      </a:lnTo>
                      <a:lnTo>
                        <a:pt x="1722" y="367"/>
                      </a:lnTo>
                      <a:lnTo>
                        <a:pt x="1657" y="305"/>
                      </a:lnTo>
                      <a:lnTo>
                        <a:pt x="1644" y="260"/>
                      </a:lnTo>
                      <a:lnTo>
                        <a:pt x="1644" y="221"/>
                      </a:lnTo>
                      <a:lnTo>
                        <a:pt x="1616" y="217"/>
                      </a:lnTo>
                      <a:lnTo>
                        <a:pt x="1612" y="188"/>
                      </a:lnTo>
                      <a:lnTo>
                        <a:pt x="1585" y="164"/>
                      </a:lnTo>
                      <a:lnTo>
                        <a:pt x="1507" y="176"/>
                      </a:lnTo>
                      <a:lnTo>
                        <a:pt x="1470" y="125"/>
                      </a:lnTo>
                      <a:lnTo>
                        <a:pt x="1485" y="94"/>
                      </a:lnTo>
                      <a:lnTo>
                        <a:pt x="1456" y="70"/>
                      </a:lnTo>
                      <a:lnTo>
                        <a:pt x="1435" y="6"/>
                      </a:lnTo>
                      <a:lnTo>
                        <a:pt x="1403" y="4"/>
                      </a:lnTo>
                      <a:lnTo>
                        <a:pt x="1368" y="23"/>
                      </a:lnTo>
                      <a:lnTo>
                        <a:pt x="1296" y="23"/>
                      </a:lnTo>
                      <a:lnTo>
                        <a:pt x="1227" y="0"/>
                      </a:lnTo>
                      <a:lnTo>
                        <a:pt x="1206" y="19"/>
                      </a:lnTo>
                      <a:lnTo>
                        <a:pt x="1208" y="47"/>
                      </a:lnTo>
                      <a:lnTo>
                        <a:pt x="1177" y="55"/>
                      </a:lnTo>
                      <a:lnTo>
                        <a:pt x="1153" y="49"/>
                      </a:lnTo>
                      <a:lnTo>
                        <a:pt x="1149" y="49"/>
                      </a:lnTo>
                      <a:lnTo>
                        <a:pt x="1091" y="64"/>
                      </a:lnTo>
                      <a:lnTo>
                        <a:pt x="1049" y="68"/>
                      </a:lnTo>
                      <a:lnTo>
                        <a:pt x="1030" y="121"/>
                      </a:lnTo>
                      <a:lnTo>
                        <a:pt x="1026" y="168"/>
                      </a:lnTo>
                      <a:lnTo>
                        <a:pt x="997" y="172"/>
                      </a:lnTo>
                      <a:lnTo>
                        <a:pt x="971" y="150"/>
                      </a:lnTo>
                      <a:lnTo>
                        <a:pt x="932" y="164"/>
                      </a:lnTo>
                      <a:lnTo>
                        <a:pt x="909" y="148"/>
                      </a:lnTo>
                      <a:lnTo>
                        <a:pt x="879" y="148"/>
                      </a:lnTo>
                      <a:lnTo>
                        <a:pt x="854" y="182"/>
                      </a:lnTo>
                      <a:lnTo>
                        <a:pt x="831" y="174"/>
                      </a:lnTo>
                      <a:lnTo>
                        <a:pt x="825" y="146"/>
                      </a:lnTo>
                      <a:lnTo>
                        <a:pt x="786" y="143"/>
                      </a:lnTo>
                      <a:lnTo>
                        <a:pt x="743" y="168"/>
                      </a:lnTo>
                      <a:lnTo>
                        <a:pt x="723" y="160"/>
                      </a:lnTo>
                      <a:lnTo>
                        <a:pt x="682" y="152"/>
                      </a:lnTo>
                      <a:lnTo>
                        <a:pt x="668" y="166"/>
                      </a:lnTo>
                      <a:lnTo>
                        <a:pt x="651" y="166"/>
                      </a:lnTo>
                      <a:lnTo>
                        <a:pt x="627" y="145"/>
                      </a:lnTo>
                      <a:lnTo>
                        <a:pt x="578" y="164"/>
                      </a:lnTo>
                      <a:lnTo>
                        <a:pt x="573" y="148"/>
                      </a:lnTo>
                      <a:lnTo>
                        <a:pt x="539" y="131"/>
                      </a:lnTo>
                      <a:lnTo>
                        <a:pt x="457" y="119"/>
                      </a:lnTo>
                      <a:lnTo>
                        <a:pt x="424" y="100"/>
                      </a:lnTo>
                      <a:lnTo>
                        <a:pt x="406" y="100"/>
                      </a:lnTo>
                      <a:lnTo>
                        <a:pt x="377" y="123"/>
                      </a:lnTo>
                      <a:lnTo>
                        <a:pt x="332" y="125"/>
                      </a:lnTo>
                      <a:lnTo>
                        <a:pt x="236" y="139"/>
                      </a:lnTo>
                      <a:lnTo>
                        <a:pt x="211" y="152"/>
                      </a:lnTo>
                      <a:lnTo>
                        <a:pt x="166" y="129"/>
                      </a:lnTo>
                      <a:lnTo>
                        <a:pt x="145" y="133"/>
                      </a:lnTo>
                      <a:lnTo>
                        <a:pt x="143" y="156"/>
                      </a:lnTo>
                      <a:lnTo>
                        <a:pt x="143" y="219"/>
                      </a:lnTo>
                      <a:lnTo>
                        <a:pt x="160" y="238"/>
                      </a:lnTo>
                      <a:lnTo>
                        <a:pt x="178" y="279"/>
                      </a:lnTo>
                      <a:lnTo>
                        <a:pt x="211" y="299"/>
                      </a:lnTo>
                      <a:lnTo>
                        <a:pt x="199" y="315"/>
                      </a:lnTo>
                      <a:lnTo>
                        <a:pt x="203" y="336"/>
                      </a:lnTo>
                      <a:lnTo>
                        <a:pt x="213" y="354"/>
                      </a:lnTo>
                      <a:lnTo>
                        <a:pt x="205" y="397"/>
                      </a:lnTo>
                      <a:lnTo>
                        <a:pt x="182" y="397"/>
                      </a:lnTo>
                      <a:lnTo>
                        <a:pt x="160" y="418"/>
                      </a:lnTo>
                      <a:lnTo>
                        <a:pt x="149" y="461"/>
                      </a:lnTo>
                      <a:lnTo>
                        <a:pt x="64" y="557"/>
                      </a:lnTo>
                      <a:lnTo>
                        <a:pt x="70" y="594"/>
                      </a:lnTo>
                      <a:lnTo>
                        <a:pt x="68" y="637"/>
                      </a:lnTo>
                      <a:lnTo>
                        <a:pt x="41" y="635"/>
                      </a:lnTo>
                      <a:lnTo>
                        <a:pt x="12" y="696"/>
                      </a:lnTo>
                      <a:lnTo>
                        <a:pt x="6" y="745"/>
                      </a:lnTo>
                      <a:lnTo>
                        <a:pt x="0" y="749"/>
                      </a:lnTo>
                      <a:lnTo>
                        <a:pt x="33" y="780"/>
                      </a:lnTo>
                      <a:lnTo>
                        <a:pt x="68" y="803"/>
                      </a:lnTo>
                      <a:lnTo>
                        <a:pt x="78" y="827"/>
                      </a:lnTo>
                      <a:lnTo>
                        <a:pt x="106" y="827"/>
                      </a:lnTo>
                      <a:lnTo>
                        <a:pt x="123" y="809"/>
                      </a:lnTo>
                      <a:lnTo>
                        <a:pt x="150" y="809"/>
                      </a:lnTo>
                      <a:lnTo>
                        <a:pt x="201" y="839"/>
                      </a:lnTo>
                      <a:lnTo>
                        <a:pt x="240" y="840"/>
                      </a:lnTo>
                      <a:lnTo>
                        <a:pt x="277" y="856"/>
                      </a:lnTo>
                      <a:lnTo>
                        <a:pt x="291" y="880"/>
                      </a:lnTo>
                      <a:lnTo>
                        <a:pt x="320" y="893"/>
                      </a:lnTo>
                      <a:lnTo>
                        <a:pt x="363" y="880"/>
                      </a:lnTo>
                      <a:lnTo>
                        <a:pt x="393" y="878"/>
                      </a:lnTo>
                      <a:lnTo>
                        <a:pt x="416" y="850"/>
                      </a:lnTo>
                      <a:lnTo>
                        <a:pt x="510" y="833"/>
                      </a:lnTo>
                      <a:lnTo>
                        <a:pt x="543" y="813"/>
                      </a:lnTo>
                      <a:lnTo>
                        <a:pt x="575" y="807"/>
                      </a:lnTo>
                      <a:lnTo>
                        <a:pt x="569" y="774"/>
                      </a:lnTo>
                      <a:lnTo>
                        <a:pt x="575" y="756"/>
                      </a:lnTo>
                      <a:lnTo>
                        <a:pt x="569" y="719"/>
                      </a:lnTo>
                      <a:lnTo>
                        <a:pt x="590" y="729"/>
                      </a:lnTo>
                      <a:lnTo>
                        <a:pt x="596" y="719"/>
                      </a:lnTo>
                      <a:lnTo>
                        <a:pt x="623" y="737"/>
                      </a:lnTo>
                      <a:lnTo>
                        <a:pt x="633" y="721"/>
                      </a:lnTo>
                      <a:lnTo>
                        <a:pt x="663" y="721"/>
                      </a:lnTo>
                      <a:lnTo>
                        <a:pt x="674" y="711"/>
                      </a:lnTo>
                      <a:lnTo>
                        <a:pt x="694" y="743"/>
                      </a:lnTo>
                      <a:lnTo>
                        <a:pt x="731" y="743"/>
                      </a:lnTo>
                      <a:lnTo>
                        <a:pt x="774" y="782"/>
                      </a:lnTo>
                      <a:lnTo>
                        <a:pt x="819" y="788"/>
                      </a:lnTo>
                      <a:lnTo>
                        <a:pt x="827" y="772"/>
                      </a:lnTo>
                      <a:lnTo>
                        <a:pt x="838" y="772"/>
                      </a:lnTo>
                      <a:lnTo>
                        <a:pt x="883" y="815"/>
                      </a:lnTo>
                      <a:lnTo>
                        <a:pt x="919" y="833"/>
                      </a:lnTo>
                      <a:lnTo>
                        <a:pt x="926" y="882"/>
                      </a:lnTo>
                      <a:lnTo>
                        <a:pt x="924" y="915"/>
                      </a:lnTo>
                      <a:lnTo>
                        <a:pt x="956" y="930"/>
                      </a:lnTo>
                      <a:lnTo>
                        <a:pt x="960" y="946"/>
                      </a:lnTo>
                      <a:lnTo>
                        <a:pt x="995" y="977"/>
                      </a:lnTo>
                      <a:lnTo>
                        <a:pt x="1034" y="1001"/>
                      </a:lnTo>
                      <a:lnTo>
                        <a:pt x="1040" y="1026"/>
                      </a:lnTo>
                      <a:lnTo>
                        <a:pt x="1034" y="1050"/>
                      </a:lnTo>
                      <a:lnTo>
                        <a:pt x="1051" y="1073"/>
                      </a:lnTo>
                      <a:lnTo>
                        <a:pt x="1046" y="1089"/>
                      </a:lnTo>
                      <a:lnTo>
                        <a:pt x="1005" y="1091"/>
                      </a:lnTo>
                      <a:lnTo>
                        <a:pt x="983" y="1071"/>
                      </a:lnTo>
                      <a:lnTo>
                        <a:pt x="946" y="1085"/>
                      </a:lnTo>
                      <a:lnTo>
                        <a:pt x="919" y="1085"/>
                      </a:lnTo>
                      <a:lnTo>
                        <a:pt x="915" y="1136"/>
                      </a:lnTo>
                      <a:lnTo>
                        <a:pt x="917" y="1169"/>
                      </a:lnTo>
                      <a:lnTo>
                        <a:pt x="901" y="1167"/>
                      </a:lnTo>
                      <a:lnTo>
                        <a:pt x="876" y="1216"/>
                      </a:lnTo>
                      <a:lnTo>
                        <a:pt x="874" y="1241"/>
                      </a:lnTo>
                      <a:lnTo>
                        <a:pt x="852" y="1233"/>
                      </a:lnTo>
                      <a:lnTo>
                        <a:pt x="831" y="1249"/>
                      </a:lnTo>
                      <a:lnTo>
                        <a:pt x="854" y="1288"/>
                      </a:lnTo>
                      <a:lnTo>
                        <a:pt x="891" y="1296"/>
                      </a:lnTo>
                      <a:lnTo>
                        <a:pt x="944" y="1298"/>
                      </a:lnTo>
                      <a:lnTo>
                        <a:pt x="965" y="1280"/>
                      </a:lnTo>
                      <a:lnTo>
                        <a:pt x="1008" y="1276"/>
                      </a:lnTo>
                      <a:lnTo>
                        <a:pt x="1032" y="1296"/>
                      </a:lnTo>
                      <a:lnTo>
                        <a:pt x="1034" y="1296"/>
                      </a:lnTo>
                      <a:lnTo>
                        <a:pt x="1038" y="1271"/>
                      </a:lnTo>
                      <a:lnTo>
                        <a:pt x="1024" y="1255"/>
                      </a:lnTo>
                      <a:lnTo>
                        <a:pt x="1028" y="1237"/>
                      </a:lnTo>
                      <a:lnTo>
                        <a:pt x="1030" y="1218"/>
                      </a:lnTo>
                      <a:lnTo>
                        <a:pt x="1040" y="1235"/>
                      </a:lnTo>
                      <a:lnTo>
                        <a:pt x="1059" y="1235"/>
                      </a:lnTo>
                      <a:lnTo>
                        <a:pt x="1112" y="1171"/>
                      </a:lnTo>
                      <a:lnTo>
                        <a:pt x="1102" y="1153"/>
                      </a:lnTo>
                      <a:lnTo>
                        <a:pt x="1118" y="1153"/>
                      </a:lnTo>
                      <a:lnTo>
                        <a:pt x="1147" y="1116"/>
                      </a:lnTo>
                      <a:lnTo>
                        <a:pt x="1147" y="1083"/>
                      </a:lnTo>
                      <a:lnTo>
                        <a:pt x="1167" y="1065"/>
                      </a:lnTo>
                      <a:lnTo>
                        <a:pt x="1200" y="1063"/>
                      </a:lnTo>
                      <a:lnTo>
                        <a:pt x="1227" y="1030"/>
                      </a:lnTo>
                      <a:lnTo>
                        <a:pt x="1243" y="1044"/>
                      </a:lnTo>
                      <a:lnTo>
                        <a:pt x="1241" y="1052"/>
                      </a:lnTo>
                      <a:lnTo>
                        <a:pt x="1266" y="1052"/>
                      </a:lnTo>
                      <a:lnTo>
                        <a:pt x="1278" y="1036"/>
                      </a:lnTo>
                      <a:lnTo>
                        <a:pt x="1290" y="1016"/>
                      </a:lnTo>
                      <a:lnTo>
                        <a:pt x="1300" y="1032"/>
                      </a:lnTo>
                      <a:lnTo>
                        <a:pt x="1315" y="1046"/>
                      </a:lnTo>
                      <a:lnTo>
                        <a:pt x="1337" y="1052"/>
                      </a:lnTo>
                      <a:lnTo>
                        <a:pt x="1380" y="1042"/>
                      </a:lnTo>
                      <a:lnTo>
                        <a:pt x="1350" y="1059"/>
                      </a:lnTo>
                      <a:lnTo>
                        <a:pt x="1333" y="1069"/>
                      </a:lnTo>
                      <a:lnTo>
                        <a:pt x="1307" y="1061"/>
                      </a:lnTo>
                      <a:lnTo>
                        <a:pt x="1259" y="1067"/>
                      </a:lnTo>
                      <a:lnTo>
                        <a:pt x="1227" y="1067"/>
                      </a:lnTo>
                      <a:lnTo>
                        <a:pt x="1239" y="1085"/>
                      </a:lnTo>
                      <a:lnTo>
                        <a:pt x="1290" y="1085"/>
                      </a:lnTo>
                      <a:lnTo>
                        <a:pt x="1331" y="1099"/>
                      </a:lnTo>
                      <a:lnTo>
                        <a:pt x="1325" y="1108"/>
                      </a:lnTo>
                      <a:lnTo>
                        <a:pt x="1309" y="1118"/>
                      </a:lnTo>
                      <a:lnTo>
                        <a:pt x="1331" y="1138"/>
                      </a:lnTo>
                      <a:lnTo>
                        <a:pt x="1350" y="1138"/>
                      </a:lnTo>
                      <a:lnTo>
                        <a:pt x="1376" y="1153"/>
                      </a:lnTo>
                      <a:lnTo>
                        <a:pt x="1405" y="1138"/>
                      </a:lnTo>
                      <a:lnTo>
                        <a:pt x="1438" y="1132"/>
                      </a:lnTo>
                      <a:lnTo>
                        <a:pt x="1470" y="1145"/>
                      </a:lnTo>
                      <a:lnTo>
                        <a:pt x="1493" y="1159"/>
                      </a:lnTo>
                      <a:lnTo>
                        <a:pt x="1503" y="1138"/>
                      </a:lnTo>
                      <a:lnTo>
                        <a:pt x="1517" y="1144"/>
                      </a:lnTo>
                      <a:lnTo>
                        <a:pt x="1522" y="1179"/>
                      </a:lnTo>
                      <a:lnTo>
                        <a:pt x="1538" y="1198"/>
                      </a:lnTo>
                      <a:lnTo>
                        <a:pt x="1526" y="1206"/>
                      </a:lnTo>
                      <a:lnTo>
                        <a:pt x="1485" y="1214"/>
                      </a:lnTo>
                      <a:lnTo>
                        <a:pt x="1436" y="1243"/>
                      </a:lnTo>
                      <a:lnTo>
                        <a:pt x="1407" y="1286"/>
                      </a:lnTo>
                      <a:lnTo>
                        <a:pt x="1431" y="1296"/>
                      </a:lnTo>
                      <a:lnTo>
                        <a:pt x="1450" y="1280"/>
                      </a:lnTo>
                      <a:lnTo>
                        <a:pt x="1481" y="1296"/>
                      </a:lnTo>
                      <a:lnTo>
                        <a:pt x="1497" y="1294"/>
                      </a:lnTo>
                      <a:lnTo>
                        <a:pt x="1542" y="1327"/>
                      </a:lnTo>
                      <a:lnTo>
                        <a:pt x="1544" y="1349"/>
                      </a:lnTo>
                      <a:lnTo>
                        <a:pt x="1526" y="1400"/>
                      </a:lnTo>
                      <a:lnTo>
                        <a:pt x="1519" y="1409"/>
                      </a:lnTo>
                      <a:lnTo>
                        <a:pt x="1544" y="1429"/>
                      </a:lnTo>
                      <a:lnTo>
                        <a:pt x="1595" y="1431"/>
                      </a:lnTo>
                      <a:lnTo>
                        <a:pt x="1642" y="1407"/>
                      </a:lnTo>
                      <a:lnTo>
                        <a:pt x="1706" y="1360"/>
                      </a:lnTo>
                      <a:lnTo>
                        <a:pt x="1751" y="1360"/>
                      </a:lnTo>
                      <a:lnTo>
                        <a:pt x="1777" y="1327"/>
                      </a:lnTo>
                      <a:lnTo>
                        <a:pt x="1808" y="1310"/>
                      </a:lnTo>
                      <a:lnTo>
                        <a:pt x="1863" y="1319"/>
                      </a:lnTo>
                      <a:lnTo>
                        <a:pt x="1911" y="1314"/>
                      </a:lnTo>
                      <a:lnTo>
                        <a:pt x="1927" y="1294"/>
                      </a:lnTo>
                      <a:lnTo>
                        <a:pt x="1915" y="1269"/>
                      </a:lnTo>
                      <a:lnTo>
                        <a:pt x="1929" y="1257"/>
                      </a:lnTo>
                      <a:lnTo>
                        <a:pt x="1939" y="1239"/>
                      </a:lnTo>
                      <a:lnTo>
                        <a:pt x="1902" y="1237"/>
                      </a:lnTo>
                      <a:lnTo>
                        <a:pt x="1859" y="1243"/>
                      </a:lnTo>
                      <a:lnTo>
                        <a:pt x="1847" y="1271"/>
                      </a:lnTo>
                      <a:lnTo>
                        <a:pt x="1821" y="1255"/>
                      </a:lnTo>
                      <a:lnTo>
                        <a:pt x="1806" y="1255"/>
                      </a:lnTo>
                      <a:lnTo>
                        <a:pt x="1782" y="1280"/>
                      </a:lnTo>
                      <a:lnTo>
                        <a:pt x="1767" y="1273"/>
                      </a:lnTo>
                      <a:lnTo>
                        <a:pt x="1698" y="1198"/>
                      </a:lnTo>
                      <a:lnTo>
                        <a:pt x="1689" y="1163"/>
                      </a:lnTo>
                      <a:lnTo>
                        <a:pt x="1667" y="1134"/>
                      </a:lnTo>
                      <a:lnTo>
                        <a:pt x="1655" y="1140"/>
                      </a:lnTo>
                      <a:lnTo>
                        <a:pt x="1669" y="1177"/>
                      </a:lnTo>
                      <a:lnTo>
                        <a:pt x="1718" y="1235"/>
                      </a:lnTo>
                      <a:lnTo>
                        <a:pt x="1765" y="1280"/>
                      </a:lnTo>
                      <a:lnTo>
                        <a:pt x="1751" y="1286"/>
                      </a:lnTo>
                      <a:lnTo>
                        <a:pt x="1718" y="1276"/>
                      </a:lnTo>
                      <a:lnTo>
                        <a:pt x="1702" y="1261"/>
                      </a:lnTo>
                      <a:lnTo>
                        <a:pt x="1696" y="1230"/>
                      </a:lnTo>
                      <a:lnTo>
                        <a:pt x="1681" y="1220"/>
                      </a:lnTo>
                      <a:lnTo>
                        <a:pt x="1665" y="1235"/>
                      </a:lnTo>
                      <a:lnTo>
                        <a:pt x="1669" y="1214"/>
                      </a:lnTo>
                      <a:lnTo>
                        <a:pt x="1655" y="1214"/>
                      </a:lnTo>
                      <a:lnTo>
                        <a:pt x="1644" y="1222"/>
                      </a:lnTo>
                      <a:lnTo>
                        <a:pt x="1642" y="1208"/>
                      </a:lnTo>
                      <a:lnTo>
                        <a:pt x="1655" y="1192"/>
                      </a:lnTo>
                      <a:lnTo>
                        <a:pt x="1648" y="1179"/>
                      </a:lnTo>
                      <a:lnTo>
                        <a:pt x="1632" y="1187"/>
                      </a:lnTo>
                      <a:lnTo>
                        <a:pt x="1614" y="1175"/>
                      </a:lnTo>
                      <a:lnTo>
                        <a:pt x="1597" y="1153"/>
                      </a:lnTo>
                      <a:lnTo>
                        <a:pt x="1554" y="1157"/>
                      </a:lnTo>
                      <a:lnTo>
                        <a:pt x="1534" y="1145"/>
                      </a:lnTo>
                      <a:lnTo>
                        <a:pt x="1538" y="1134"/>
                      </a:lnTo>
                      <a:lnTo>
                        <a:pt x="1569" y="1140"/>
                      </a:lnTo>
                      <a:lnTo>
                        <a:pt x="1587" y="1124"/>
                      </a:lnTo>
                      <a:lnTo>
                        <a:pt x="1607" y="1138"/>
                      </a:lnTo>
                      <a:lnTo>
                        <a:pt x="1636" y="1138"/>
                      </a:lnTo>
                      <a:lnTo>
                        <a:pt x="1640" y="1122"/>
                      </a:lnTo>
                      <a:lnTo>
                        <a:pt x="1665" y="1116"/>
                      </a:lnTo>
                      <a:lnTo>
                        <a:pt x="1708" y="1073"/>
                      </a:lnTo>
                      <a:lnTo>
                        <a:pt x="1714" y="1057"/>
                      </a:lnTo>
                      <a:lnTo>
                        <a:pt x="1728" y="1065"/>
                      </a:lnTo>
                      <a:lnTo>
                        <a:pt x="1732" y="1077"/>
                      </a:lnTo>
                      <a:lnTo>
                        <a:pt x="1704" y="1110"/>
                      </a:lnTo>
                      <a:lnTo>
                        <a:pt x="1694" y="1116"/>
                      </a:lnTo>
                      <a:lnTo>
                        <a:pt x="1700" y="1130"/>
                      </a:lnTo>
                      <a:lnTo>
                        <a:pt x="1718" y="1120"/>
                      </a:lnTo>
                      <a:lnTo>
                        <a:pt x="1747" y="1077"/>
                      </a:lnTo>
                      <a:lnTo>
                        <a:pt x="1753" y="1059"/>
                      </a:lnTo>
                      <a:lnTo>
                        <a:pt x="1737" y="1040"/>
                      </a:lnTo>
                      <a:lnTo>
                        <a:pt x="1730" y="1022"/>
                      </a:lnTo>
                      <a:lnTo>
                        <a:pt x="1741" y="1022"/>
                      </a:lnTo>
                      <a:lnTo>
                        <a:pt x="1759" y="1052"/>
                      </a:lnTo>
                      <a:lnTo>
                        <a:pt x="1778" y="1056"/>
                      </a:lnTo>
                      <a:lnTo>
                        <a:pt x="1806" y="1038"/>
                      </a:lnTo>
                      <a:lnTo>
                        <a:pt x="1843" y="1046"/>
                      </a:lnTo>
                      <a:lnTo>
                        <a:pt x="1866" y="1028"/>
                      </a:lnTo>
                      <a:lnTo>
                        <a:pt x="1896" y="1024"/>
                      </a:lnTo>
                      <a:lnTo>
                        <a:pt x="1906" y="1028"/>
                      </a:lnTo>
                      <a:lnTo>
                        <a:pt x="1935" y="997"/>
                      </a:lnTo>
                      <a:lnTo>
                        <a:pt x="1950" y="975"/>
                      </a:lnTo>
                      <a:lnTo>
                        <a:pt x="1980" y="973"/>
                      </a:lnTo>
                      <a:lnTo>
                        <a:pt x="1992" y="948"/>
                      </a:lnTo>
                      <a:lnTo>
                        <a:pt x="2009" y="934"/>
                      </a:lnTo>
                      <a:lnTo>
                        <a:pt x="2044" y="938"/>
                      </a:lnTo>
                      <a:lnTo>
                        <a:pt x="2079" y="923"/>
                      </a:lnTo>
                      <a:lnTo>
                        <a:pt x="2095" y="927"/>
                      </a:lnTo>
                      <a:lnTo>
                        <a:pt x="2097" y="940"/>
                      </a:lnTo>
                      <a:lnTo>
                        <a:pt x="2124" y="930"/>
                      </a:lnTo>
                      <a:lnTo>
                        <a:pt x="2124" y="928"/>
                      </a:lnTo>
                      <a:lnTo>
                        <a:pt x="2132" y="866"/>
                      </a:lnTo>
                      <a:lnTo>
                        <a:pt x="2150" y="85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8" name="Freeform 58"/>
                <p:cNvSpPr>
                  <a:spLocks/>
                </p:cNvSpPr>
                <p:nvPr/>
              </p:nvSpPr>
              <p:spPr bwMode="auto">
                <a:xfrm>
                  <a:off x="11752263" y="12625388"/>
                  <a:ext cx="765175" cy="854075"/>
                </a:xfrm>
                <a:custGeom>
                  <a:avLst/>
                  <a:gdLst>
                    <a:gd name="T0" fmla="*/ 78 w 482"/>
                    <a:gd name="T1" fmla="*/ 149 h 538"/>
                    <a:gd name="T2" fmla="*/ 133 w 482"/>
                    <a:gd name="T3" fmla="*/ 200 h 538"/>
                    <a:gd name="T4" fmla="*/ 140 w 482"/>
                    <a:gd name="T5" fmla="*/ 229 h 538"/>
                    <a:gd name="T6" fmla="*/ 215 w 482"/>
                    <a:gd name="T7" fmla="*/ 286 h 538"/>
                    <a:gd name="T8" fmla="*/ 224 w 482"/>
                    <a:gd name="T9" fmla="*/ 325 h 538"/>
                    <a:gd name="T10" fmla="*/ 248 w 482"/>
                    <a:gd name="T11" fmla="*/ 366 h 538"/>
                    <a:gd name="T12" fmla="*/ 242 w 482"/>
                    <a:gd name="T13" fmla="*/ 497 h 538"/>
                    <a:gd name="T14" fmla="*/ 260 w 482"/>
                    <a:gd name="T15" fmla="*/ 534 h 538"/>
                    <a:gd name="T16" fmla="*/ 262 w 482"/>
                    <a:gd name="T17" fmla="*/ 538 h 538"/>
                    <a:gd name="T18" fmla="*/ 283 w 482"/>
                    <a:gd name="T19" fmla="*/ 522 h 538"/>
                    <a:gd name="T20" fmla="*/ 305 w 482"/>
                    <a:gd name="T21" fmla="*/ 530 h 538"/>
                    <a:gd name="T22" fmla="*/ 307 w 482"/>
                    <a:gd name="T23" fmla="*/ 505 h 538"/>
                    <a:gd name="T24" fmla="*/ 332 w 482"/>
                    <a:gd name="T25" fmla="*/ 456 h 538"/>
                    <a:gd name="T26" fmla="*/ 348 w 482"/>
                    <a:gd name="T27" fmla="*/ 458 h 538"/>
                    <a:gd name="T28" fmla="*/ 346 w 482"/>
                    <a:gd name="T29" fmla="*/ 425 h 538"/>
                    <a:gd name="T30" fmla="*/ 350 w 482"/>
                    <a:gd name="T31" fmla="*/ 374 h 538"/>
                    <a:gd name="T32" fmla="*/ 377 w 482"/>
                    <a:gd name="T33" fmla="*/ 374 h 538"/>
                    <a:gd name="T34" fmla="*/ 414 w 482"/>
                    <a:gd name="T35" fmla="*/ 360 h 538"/>
                    <a:gd name="T36" fmla="*/ 436 w 482"/>
                    <a:gd name="T37" fmla="*/ 380 h 538"/>
                    <a:gd name="T38" fmla="*/ 477 w 482"/>
                    <a:gd name="T39" fmla="*/ 378 h 538"/>
                    <a:gd name="T40" fmla="*/ 482 w 482"/>
                    <a:gd name="T41" fmla="*/ 362 h 538"/>
                    <a:gd name="T42" fmla="*/ 465 w 482"/>
                    <a:gd name="T43" fmla="*/ 339 h 538"/>
                    <a:gd name="T44" fmla="*/ 471 w 482"/>
                    <a:gd name="T45" fmla="*/ 315 h 538"/>
                    <a:gd name="T46" fmla="*/ 465 w 482"/>
                    <a:gd name="T47" fmla="*/ 290 h 538"/>
                    <a:gd name="T48" fmla="*/ 426 w 482"/>
                    <a:gd name="T49" fmla="*/ 266 h 538"/>
                    <a:gd name="T50" fmla="*/ 391 w 482"/>
                    <a:gd name="T51" fmla="*/ 235 h 538"/>
                    <a:gd name="T52" fmla="*/ 387 w 482"/>
                    <a:gd name="T53" fmla="*/ 219 h 538"/>
                    <a:gd name="T54" fmla="*/ 355 w 482"/>
                    <a:gd name="T55" fmla="*/ 204 h 538"/>
                    <a:gd name="T56" fmla="*/ 357 w 482"/>
                    <a:gd name="T57" fmla="*/ 171 h 538"/>
                    <a:gd name="T58" fmla="*/ 350 w 482"/>
                    <a:gd name="T59" fmla="*/ 122 h 538"/>
                    <a:gd name="T60" fmla="*/ 314 w 482"/>
                    <a:gd name="T61" fmla="*/ 104 h 538"/>
                    <a:gd name="T62" fmla="*/ 269 w 482"/>
                    <a:gd name="T63" fmla="*/ 61 h 538"/>
                    <a:gd name="T64" fmla="*/ 258 w 482"/>
                    <a:gd name="T65" fmla="*/ 61 h 538"/>
                    <a:gd name="T66" fmla="*/ 250 w 482"/>
                    <a:gd name="T67" fmla="*/ 77 h 538"/>
                    <a:gd name="T68" fmla="*/ 205 w 482"/>
                    <a:gd name="T69" fmla="*/ 71 h 538"/>
                    <a:gd name="T70" fmla="*/ 162 w 482"/>
                    <a:gd name="T71" fmla="*/ 32 h 538"/>
                    <a:gd name="T72" fmla="*/ 125 w 482"/>
                    <a:gd name="T73" fmla="*/ 32 h 538"/>
                    <a:gd name="T74" fmla="*/ 105 w 482"/>
                    <a:gd name="T75" fmla="*/ 0 h 538"/>
                    <a:gd name="T76" fmla="*/ 94 w 482"/>
                    <a:gd name="T77" fmla="*/ 10 h 538"/>
                    <a:gd name="T78" fmla="*/ 64 w 482"/>
                    <a:gd name="T79" fmla="*/ 10 h 538"/>
                    <a:gd name="T80" fmla="*/ 54 w 482"/>
                    <a:gd name="T81" fmla="*/ 26 h 538"/>
                    <a:gd name="T82" fmla="*/ 27 w 482"/>
                    <a:gd name="T83" fmla="*/ 8 h 538"/>
                    <a:gd name="T84" fmla="*/ 21 w 482"/>
                    <a:gd name="T85" fmla="*/ 18 h 538"/>
                    <a:gd name="T86" fmla="*/ 0 w 482"/>
                    <a:gd name="T87" fmla="*/ 8 h 538"/>
                    <a:gd name="T88" fmla="*/ 6 w 482"/>
                    <a:gd name="T89" fmla="*/ 45 h 538"/>
                    <a:gd name="T90" fmla="*/ 0 w 482"/>
                    <a:gd name="T91" fmla="*/ 63 h 538"/>
                    <a:gd name="T92" fmla="*/ 6 w 482"/>
                    <a:gd name="T93" fmla="*/ 96 h 538"/>
                    <a:gd name="T94" fmla="*/ 60 w 482"/>
                    <a:gd name="T95" fmla="*/ 86 h 538"/>
                    <a:gd name="T96" fmla="*/ 78 w 482"/>
                    <a:gd name="T97" fmla="*/ 149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82" h="538">
                      <a:moveTo>
                        <a:pt x="78" y="149"/>
                      </a:moveTo>
                      <a:lnTo>
                        <a:pt x="133" y="200"/>
                      </a:lnTo>
                      <a:lnTo>
                        <a:pt x="140" y="229"/>
                      </a:lnTo>
                      <a:lnTo>
                        <a:pt x="215" y="286"/>
                      </a:lnTo>
                      <a:lnTo>
                        <a:pt x="224" y="325"/>
                      </a:lnTo>
                      <a:lnTo>
                        <a:pt x="248" y="366"/>
                      </a:lnTo>
                      <a:lnTo>
                        <a:pt x="242" y="497"/>
                      </a:lnTo>
                      <a:lnTo>
                        <a:pt x="260" y="534"/>
                      </a:lnTo>
                      <a:lnTo>
                        <a:pt x="262" y="538"/>
                      </a:lnTo>
                      <a:lnTo>
                        <a:pt x="283" y="522"/>
                      </a:lnTo>
                      <a:lnTo>
                        <a:pt x="305" y="530"/>
                      </a:lnTo>
                      <a:lnTo>
                        <a:pt x="307" y="505"/>
                      </a:lnTo>
                      <a:lnTo>
                        <a:pt x="332" y="456"/>
                      </a:lnTo>
                      <a:lnTo>
                        <a:pt x="348" y="458"/>
                      </a:lnTo>
                      <a:lnTo>
                        <a:pt x="346" y="425"/>
                      </a:lnTo>
                      <a:lnTo>
                        <a:pt x="350" y="374"/>
                      </a:lnTo>
                      <a:lnTo>
                        <a:pt x="377" y="374"/>
                      </a:lnTo>
                      <a:lnTo>
                        <a:pt x="414" y="360"/>
                      </a:lnTo>
                      <a:lnTo>
                        <a:pt x="436" y="380"/>
                      </a:lnTo>
                      <a:lnTo>
                        <a:pt x="477" y="378"/>
                      </a:lnTo>
                      <a:lnTo>
                        <a:pt x="482" y="362"/>
                      </a:lnTo>
                      <a:lnTo>
                        <a:pt x="465" y="339"/>
                      </a:lnTo>
                      <a:lnTo>
                        <a:pt x="471" y="315"/>
                      </a:lnTo>
                      <a:lnTo>
                        <a:pt x="465" y="290"/>
                      </a:lnTo>
                      <a:lnTo>
                        <a:pt x="426" y="266"/>
                      </a:lnTo>
                      <a:lnTo>
                        <a:pt x="391" y="235"/>
                      </a:lnTo>
                      <a:lnTo>
                        <a:pt x="387" y="219"/>
                      </a:lnTo>
                      <a:lnTo>
                        <a:pt x="355" y="204"/>
                      </a:lnTo>
                      <a:lnTo>
                        <a:pt x="357" y="171"/>
                      </a:lnTo>
                      <a:lnTo>
                        <a:pt x="350" y="122"/>
                      </a:lnTo>
                      <a:lnTo>
                        <a:pt x="314" y="104"/>
                      </a:lnTo>
                      <a:lnTo>
                        <a:pt x="269" y="61"/>
                      </a:lnTo>
                      <a:lnTo>
                        <a:pt x="258" y="61"/>
                      </a:lnTo>
                      <a:lnTo>
                        <a:pt x="250" y="77"/>
                      </a:lnTo>
                      <a:lnTo>
                        <a:pt x="205" y="71"/>
                      </a:lnTo>
                      <a:lnTo>
                        <a:pt x="162" y="32"/>
                      </a:lnTo>
                      <a:lnTo>
                        <a:pt x="125" y="32"/>
                      </a:lnTo>
                      <a:lnTo>
                        <a:pt x="105" y="0"/>
                      </a:lnTo>
                      <a:lnTo>
                        <a:pt x="94" y="10"/>
                      </a:lnTo>
                      <a:lnTo>
                        <a:pt x="64" y="10"/>
                      </a:lnTo>
                      <a:lnTo>
                        <a:pt x="54" y="26"/>
                      </a:lnTo>
                      <a:lnTo>
                        <a:pt x="27" y="8"/>
                      </a:lnTo>
                      <a:lnTo>
                        <a:pt x="21" y="18"/>
                      </a:lnTo>
                      <a:lnTo>
                        <a:pt x="0" y="8"/>
                      </a:lnTo>
                      <a:lnTo>
                        <a:pt x="6" y="45"/>
                      </a:lnTo>
                      <a:lnTo>
                        <a:pt x="0" y="63"/>
                      </a:lnTo>
                      <a:lnTo>
                        <a:pt x="6" y="96"/>
                      </a:lnTo>
                      <a:lnTo>
                        <a:pt x="60" y="86"/>
                      </a:lnTo>
                      <a:lnTo>
                        <a:pt x="78" y="14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79" name="Freeform 59"/>
                <p:cNvSpPr>
                  <a:spLocks/>
                </p:cNvSpPr>
                <p:nvPr/>
              </p:nvSpPr>
              <p:spPr bwMode="auto">
                <a:xfrm>
                  <a:off x="10533063" y="12761913"/>
                  <a:ext cx="1957388" cy="1257300"/>
                </a:xfrm>
                <a:custGeom>
                  <a:avLst/>
                  <a:gdLst>
                    <a:gd name="T0" fmla="*/ 1143 w 1233"/>
                    <a:gd name="T1" fmla="*/ 501 h 792"/>
                    <a:gd name="T2" fmla="*/ 1053 w 1233"/>
                    <a:gd name="T3" fmla="*/ 491 h 792"/>
                    <a:gd name="T4" fmla="*/ 1010 w 1233"/>
                    <a:gd name="T5" fmla="*/ 411 h 792"/>
                    <a:gd name="T6" fmla="*/ 992 w 1233"/>
                    <a:gd name="T7" fmla="*/ 239 h 792"/>
                    <a:gd name="T8" fmla="*/ 908 w 1233"/>
                    <a:gd name="T9" fmla="*/ 143 h 792"/>
                    <a:gd name="T10" fmla="*/ 846 w 1233"/>
                    <a:gd name="T11" fmla="*/ 63 h 792"/>
                    <a:gd name="T12" fmla="*/ 742 w 1233"/>
                    <a:gd name="T13" fmla="*/ 16 h 792"/>
                    <a:gd name="T14" fmla="*/ 615 w 1233"/>
                    <a:gd name="T15" fmla="*/ 53 h 792"/>
                    <a:gd name="T16" fmla="*/ 562 w 1233"/>
                    <a:gd name="T17" fmla="*/ 83 h 792"/>
                    <a:gd name="T18" fmla="*/ 490 w 1233"/>
                    <a:gd name="T19" fmla="*/ 83 h 792"/>
                    <a:gd name="T20" fmla="*/ 439 w 1233"/>
                    <a:gd name="T21" fmla="*/ 43 h 792"/>
                    <a:gd name="T22" fmla="*/ 349 w 1233"/>
                    <a:gd name="T23" fmla="*/ 12 h 792"/>
                    <a:gd name="T24" fmla="*/ 305 w 1233"/>
                    <a:gd name="T25" fmla="*/ 30 h 792"/>
                    <a:gd name="T26" fmla="*/ 281 w 1233"/>
                    <a:gd name="T27" fmla="*/ 40 h 792"/>
                    <a:gd name="T28" fmla="*/ 234 w 1233"/>
                    <a:gd name="T29" fmla="*/ 77 h 792"/>
                    <a:gd name="T30" fmla="*/ 176 w 1233"/>
                    <a:gd name="T31" fmla="*/ 217 h 792"/>
                    <a:gd name="T32" fmla="*/ 127 w 1233"/>
                    <a:gd name="T33" fmla="*/ 317 h 792"/>
                    <a:gd name="T34" fmla="*/ 64 w 1233"/>
                    <a:gd name="T35" fmla="*/ 339 h 792"/>
                    <a:gd name="T36" fmla="*/ 27 w 1233"/>
                    <a:gd name="T37" fmla="*/ 370 h 792"/>
                    <a:gd name="T38" fmla="*/ 25 w 1233"/>
                    <a:gd name="T39" fmla="*/ 407 h 792"/>
                    <a:gd name="T40" fmla="*/ 78 w 1233"/>
                    <a:gd name="T41" fmla="*/ 477 h 792"/>
                    <a:gd name="T42" fmla="*/ 125 w 1233"/>
                    <a:gd name="T43" fmla="*/ 522 h 792"/>
                    <a:gd name="T44" fmla="*/ 144 w 1233"/>
                    <a:gd name="T45" fmla="*/ 585 h 792"/>
                    <a:gd name="T46" fmla="*/ 197 w 1233"/>
                    <a:gd name="T47" fmla="*/ 614 h 792"/>
                    <a:gd name="T48" fmla="*/ 238 w 1233"/>
                    <a:gd name="T49" fmla="*/ 626 h 792"/>
                    <a:gd name="T50" fmla="*/ 283 w 1233"/>
                    <a:gd name="T51" fmla="*/ 614 h 792"/>
                    <a:gd name="T52" fmla="*/ 308 w 1233"/>
                    <a:gd name="T53" fmla="*/ 650 h 792"/>
                    <a:gd name="T54" fmla="*/ 322 w 1233"/>
                    <a:gd name="T55" fmla="*/ 702 h 792"/>
                    <a:gd name="T56" fmla="*/ 377 w 1233"/>
                    <a:gd name="T57" fmla="*/ 720 h 792"/>
                    <a:gd name="T58" fmla="*/ 365 w 1233"/>
                    <a:gd name="T59" fmla="*/ 757 h 792"/>
                    <a:gd name="T60" fmla="*/ 414 w 1233"/>
                    <a:gd name="T61" fmla="*/ 759 h 792"/>
                    <a:gd name="T62" fmla="*/ 467 w 1233"/>
                    <a:gd name="T63" fmla="*/ 777 h 792"/>
                    <a:gd name="T64" fmla="*/ 529 w 1233"/>
                    <a:gd name="T65" fmla="*/ 792 h 792"/>
                    <a:gd name="T66" fmla="*/ 596 w 1233"/>
                    <a:gd name="T67" fmla="*/ 780 h 792"/>
                    <a:gd name="T68" fmla="*/ 648 w 1233"/>
                    <a:gd name="T69" fmla="*/ 780 h 792"/>
                    <a:gd name="T70" fmla="*/ 725 w 1233"/>
                    <a:gd name="T71" fmla="*/ 786 h 792"/>
                    <a:gd name="T72" fmla="*/ 777 w 1233"/>
                    <a:gd name="T73" fmla="*/ 763 h 792"/>
                    <a:gd name="T74" fmla="*/ 871 w 1233"/>
                    <a:gd name="T75" fmla="*/ 704 h 792"/>
                    <a:gd name="T76" fmla="*/ 951 w 1233"/>
                    <a:gd name="T77" fmla="*/ 702 h 792"/>
                    <a:gd name="T78" fmla="*/ 1010 w 1233"/>
                    <a:gd name="T79" fmla="*/ 737 h 792"/>
                    <a:gd name="T80" fmla="*/ 1075 w 1233"/>
                    <a:gd name="T81" fmla="*/ 745 h 792"/>
                    <a:gd name="T82" fmla="*/ 1114 w 1233"/>
                    <a:gd name="T83" fmla="*/ 761 h 792"/>
                    <a:gd name="T84" fmla="*/ 1118 w 1233"/>
                    <a:gd name="T85" fmla="*/ 700 h 792"/>
                    <a:gd name="T86" fmla="*/ 1108 w 1233"/>
                    <a:gd name="T87" fmla="*/ 640 h 792"/>
                    <a:gd name="T88" fmla="*/ 1133 w 1233"/>
                    <a:gd name="T89" fmla="*/ 591 h 792"/>
                    <a:gd name="T90" fmla="*/ 1211 w 1233"/>
                    <a:gd name="T91" fmla="*/ 581 h 792"/>
                    <a:gd name="T92" fmla="*/ 1233 w 1233"/>
                    <a:gd name="T93" fmla="*/ 524 h 792"/>
                    <a:gd name="T94" fmla="*/ 1231 w 1233"/>
                    <a:gd name="T95" fmla="*/ 499 h 792"/>
                    <a:gd name="T96" fmla="*/ 1164 w 1233"/>
                    <a:gd name="T97" fmla="*/ 483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33" h="792">
                      <a:moveTo>
                        <a:pt x="1164" y="483"/>
                      </a:moveTo>
                      <a:lnTo>
                        <a:pt x="1143" y="501"/>
                      </a:lnTo>
                      <a:lnTo>
                        <a:pt x="1090" y="499"/>
                      </a:lnTo>
                      <a:lnTo>
                        <a:pt x="1053" y="491"/>
                      </a:lnTo>
                      <a:lnTo>
                        <a:pt x="1028" y="448"/>
                      </a:lnTo>
                      <a:lnTo>
                        <a:pt x="1010" y="411"/>
                      </a:lnTo>
                      <a:lnTo>
                        <a:pt x="1016" y="280"/>
                      </a:lnTo>
                      <a:lnTo>
                        <a:pt x="992" y="239"/>
                      </a:lnTo>
                      <a:lnTo>
                        <a:pt x="983" y="200"/>
                      </a:lnTo>
                      <a:lnTo>
                        <a:pt x="908" y="143"/>
                      </a:lnTo>
                      <a:lnTo>
                        <a:pt x="901" y="114"/>
                      </a:lnTo>
                      <a:lnTo>
                        <a:pt x="846" y="63"/>
                      </a:lnTo>
                      <a:lnTo>
                        <a:pt x="828" y="0"/>
                      </a:lnTo>
                      <a:lnTo>
                        <a:pt x="742" y="16"/>
                      </a:lnTo>
                      <a:lnTo>
                        <a:pt x="709" y="36"/>
                      </a:lnTo>
                      <a:lnTo>
                        <a:pt x="615" y="53"/>
                      </a:lnTo>
                      <a:lnTo>
                        <a:pt x="592" y="81"/>
                      </a:lnTo>
                      <a:lnTo>
                        <a:pt x="562" y="83"/>
                      </a:lnTo>
                      <a:lnTo>
                        <a:pt x="519" y="96"/>
                      </a:lnTo>
                      <a:lnTo>
                        <a:pt x="490" y="83"/>
                      </a:lnTo>
                      <a:lnTo>
                        <a:pt x="476" y="59"/>
                      </a:lnTo>
                      <a:lnTo>
                        <a:pt x="439" y="43"/>
                      </a:lnTo>
                      <a:lnTo>
                        <a:pt x="400" y="42"/>
                      </a:lnTo>
                      <a:lnTo>
                        <a:pt x="349" y="12"/>
                      </a:lnTo>
                      <a:lnTo>
                        <a:pt x="322" y="12"/>
                      </a:lnTo>
                      <a:lnTo>
                        <a:pt x="305" y="30"/>
                      </a:lnTo>
                      <a:lnTo>
                        <a:pt x="277" y="30"/>
                      </a:lnTo>
                      <a:lnTo>
                        <a:pt x="281" y="40"/>
                      </a:lnTo>
                      <a:lnTo>
                        <a:pt x="267" y="71"/>
                      </a:lnTo>
                      <a:lnTo>
                        <a:pt x="234" y="77"/>
                      </a:lnTo>
                      <a:lnTo>
                        <a:pt x="205" y="131"/>
                      </a:lnTo>
                      <a:lnTo>
                        <a:pt x="176" y="217"/>
                      </a:lnTo>
                      <a:lnTo>
                        <a:pt x="127" y="290"/>
                      </a:lnTo>
                      <a:lnTo>
                        <a:pt x="127" y="317"/>
                      </a:lnTo>
                      <a:lnTo>
                        <a:pt x="101" y="341"/>
                      </a:lnTo>
                      <a:lnTo>
                        <a:pt x="64" y="339"/>
                      </a:lnTo>
                      <a:lnTo>
                        <a:pt x="50" y="362"/>
                      </a:lnTo>
                      <a:lnTo>
                        <a:pt x="27" y="370"/>
                      </a:lnTo>
                      <a:lnTo>
                        <a:pt x="0" y="397"/>
                      </a:lnTo>
                      <a:lnTo>
                        <a:pt x="25" y="407"/>
                      </a:lnTo>
                      <a:lnTo>
                        <a:pt x="33" y="425"/>
                      </a:lnTo>
                      <a:lnTo>
                        <a:pt x="78" y="477"/>
                      </a:lnTo>
                      <a:lnTo>
                        <a:pt x="88" y="503"/>
                      </a:lnTo>
                      <a:lnTo>
                        <a:pt x="125" y="522"/>
                      </a:lnTo>
                      <a:lnTo>
                        <a:pt x="160" y="550"/>
                      </a:lnTo>
                      <a:lnTo>
                        <a:pt x="144" y="585"/>
                      </a:lnTo>
                      <a:lnTo>
                        <a:pt x="150" y="599"/>
                      </a:lnTo>
                      <a:lnTo>
                        <a:pt x="197" y="614"/>
                      </a:lnTo>
                      <a:lnTo>
                        <a:pt x="209" y="638"/>
                      </a:lnTo>
                      <a:lnTo>
                        <a:pt x="238" y="626"/>
                      </a:lnTo>
                      <a:lnTo>
                        <a:pt x="260" y="646"/>
                      </a:lnTo>
                      <a:lnTo>
                        <a:pt x="283" y="614"/>
                      </a:lnTo>
                      <a:lnTo>
                        <a:pt x="332" y="624"/>
                      </a:lnTo>
                      <a:lnTo>
                        <a:pt x="308" y="650"/>
                      </a:lnTo>
                      <a:lnTo>
                        <a:pt x="312" y="671"/>
                      </a:lnTo>
                      <a:lnTo>
                        <a:pt x="322" y="702"/>
                      </a:lnTo>
                      <a:lnTo>
                        <a:pt x="359" y="704"/>
                      </a:lnTo>
                      <a:lnTo>
                        <a:pt x="377" y="720"/>
                      </a:lnTo>
                      <a:lnTo>
                        <a:pt x="375" y="741"/>
                      </a:lnTo>
                      <a:lnTo>
                        <a:pt x="365" y="757"/>
                      </a:lnTo>
                      <a:lnTo>
                        <a:pt x="381" y="780"/>
                      </a:lnTo>
                      <a:lnTo>
                        <a:pt x="414" y="759"/>
                      </a:lnTo>
                      <a:lnTo>
                        <a:pt x="451" y="761"/>
                      </a:lnTo>
                      <a:lnTo>
                        <a:pt x="467" y="777"/>
                      </a:lnTo>
                      <a:lnTo>
                        <a:pt x="480" y="773"/>
                      </a:lnTo>
                      <a:lnTo>
                        <a:pt x="529" y="792"/>
                      </a:lnTo>
                      <a:lnTo>
                        <a:pt x="570" y="773"/>
                      </a:lnTo>
                      <a:lnTo>
                        <a:pt x="596" y="780"/>
                      </a:lnTo>
                      <a:lnTo>
                        <a:pt x="619" y="771"/>
                      </a:lnTo>
                      <a:lnTo>
                        <a:pt x="648" y="780"/>
                      </a:lnTo>
                      <a:lnTo>
                        <a:pt x="672" y="780"/>
                      </a:lnTo>
                      <a:lnTo>
                        <a:pt x="725" y="786"/>
                      </a:lnTo>
                      <a:lnTo>
                        <a:pt x="742" y="775"/>
                      </a:lnTo>
                      <a:lnTo>
                        <a:pt x="777" y="763"/>
                      </a:lnTo>
                      <a:lnTo>
                        <a:pt x="789" y="743"/>
                      </a:lnTo>
                      <a:lnTo>
                        <a:pt x="871" y="704"/>
                      </a:lnTo>
                      <a:lnTo>
                        <a:pt x="908" y="698"/>
                      </a:lnTo>
                      <a:lnTo>
                        <a:pt x="951" y="702"/>
                      </a:lnTo>
                      <a:lnTo>
                        <a:pt x="996" y="722"/>
                      </a:lnTo>
                      <a:lnTo>
                        <a:pt x="1010" y="737"/>
                      </a:lnTo>
                      <a:lnTo>
                        <a:pt x="1037" y="728"/>
                      </a:lnTo>
                      <a:lnTo>
                        <a:pt x="1075" y="745"/>
                      </a:lnTo>
                      <a:lnTo>
                        <a:pt x="1080" y="759"/>
                      </a:lnTo>
                      <a:lnTo>
                        <a:pt x="1114" y="761"/>
                      </a:lnTo>
                      <a:lnTo>
                        <a:pt x="1104" y="726"/>
                      </a:lnTo>
                      <a:lnTo>
                        <a:pt x="1118" y="700"/>
                      </a:lnTo>
                      <a:lnTo>
                        <a:pt x="1120" y="659"/>
                      </a:lnTo>
                      <a:lnTo>
                        <a:pt x="1108" y="640"/>
                      </a:lnTo>
                      <a:lnTo>
                        <a:pt x="1127" y="620"/>
                      </a:lnTo>
                      <a:lnTo>
                        <a:pt x="1133" y="591"/>
                      </a:lnTo>
                      <a:lnTo>
                        <a:pt x="1182" y="589"/>
                      </a:lnTo>
                      <a:lnTo>
                        <a:pt x="1211" y="581"/>
                      </a:lnTo>
                      <a:lnTo>
                        <a:pt x="1233" y="546"/>
                      </a:lnTo>
                      <a:lnTo>
                        <a:pt x="1233" y="524"/>
                      </a:lnTo>
                      <a:lnTo>
                        <a:pt x="1217" y="513"/>
                      </a:lnTo>
                      <a:lnTo>
                        <a:pt x="1231" y="499"/>
                      </a:lnTo>
                      <a:lnTo>
                        <a:pt x="1207" y="479"/>
                      </a:lnTo>
                      <a:lnTo>
                        <a:pt x="1164" y="48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0" name="Freeform 60"/>
                <p:cNvSpPr>
                  <a:spLocks/>
                </p:cNvSpPr>
                <p:nvPr/>
              </p:nvSpPr>
              <p:spPr bwMode="auto">
                <a:xfrm>
                  <a:off x="9704388" y="12685713"/>
                  <a:ext cx="1274763" cy="828675"/>
                </a:xfrm>
                <a:custGeom>
                  <a:avLst/>
                  <a:gdLst>
                    <a:gd name="T0" fmla="*/ 647 w 803"/>
                    <a:gd name="T1" fmla="*/ 9 h 522"/>
                    <a:gd name="T2" fmla="*/ 590 w 803"/>
                    <a:gd name="T3" fmla="*/ 13 h 522"/>
                    <a:gd name="T4" fmla="*/ 559 w 803"/>
                    <a:gd name="T5" fmla="*/ 4 h 522"/>
                    <a:gd name="T6" fmla="*/ 512 w 803"/>
                    <a:gd name="T7" fmla="*/ 7 h 522"/>
                    <a:gd name="T8" fmla="*/ 488 w 803"/>
                    <a:gd name="T9" fmla="*/ 45 h 522"/>
                    <a:gd name="T10" fmla="*/ 463 w 803"/>
                    <a:gd name="T11" fmla="*/ 66 h 522"/>
                    <a:gd name="T12" fmla="*/ 459 w 803"/>
                    <a:gd name="T13" fmla="*/ 91 h 522"/>
                    <a:gd name="T14" fmla="*/ 420 w 803"/>
                    <a:gd name="T15" fmla="*/ 50 h 522"/>
                    <a:gd name="T16" fmla="*/ 375 w 803"/>
                    <a:gd name="T17" fmla="*/ 90 h 522"/>
                    <a:gd name="T18" fmla="*/ 336 w 803"/>
                    <a:gd name="T19" fmla="*/ 101 h 522"/>
                    <a:gd name="T20" fmla="*/ 332 w 803"/>
                    <a:gd name="T21" fmla="*/ 129 h 522"/>
                    <a:gd name="T22" fmla="*/ 258 w 803"/>
                    <a:gd name="T23" fmla="*/ 134 h 522"/>
                    <a:gd name="T24" fmla="*/ 211 w 803"/>
                    <a:gd name="T25" fmla="*/ 150 h 522"/>
                    <a:gd name="T26" fmla="*/ 160 w 803"/>
                    <a:gd name="T27" fmla="*/ 142 h 522"/>
                    <a:gd name="T28" fmla="*/ 68 w 803"/>
                    <a:gd name="T29" fmla="*/ 88 h 522"/>
                    <a:gd name="T30" fmla="*/ 70 w 803"/>
                    <a:gd name="T31" fmla="*/ 107 h 522"/>
                    <a:gd name="T32" fmla="*/ 74 w 803"/>
                    <a:gd name="T33" fmla="*/ 134 h 522"/>
                    <a:gd name="T34" fmla="*/ 70 w 803"/>
                    <a:gd name="T35" fmla="*/ 164 h 522"/>
                    <a:gd name="T36" fmla="*/ 10 w 803"/>
                    <a:gd name="T37" fmla="*/ 162 h 522"/>
                    <a:gd name="T38" fmla="*/ 4 w 803"/>
                    <a:gd name="T39" fmla="*/ 174 h 522"/>
                    <a:gd name="T40" fmla="*/ 27 w 803"/>
                    <a:gd name="T41" fmla="*/ 203 h 522"/>
                    <a:gd name="T42" fmla="*/ 15 w 803"/>
                    <a:gd name="T43" fmla="*/ 236 h 522"/>
                    <a:gd name="T44" fmla="*/ 13 w 803"/>
                    <a:gd name="T45" fmla="*/ 262 h 522"/>
                    <a:gd name="T46" fmla="*/ 27 w 803"/>
                    <a:gd name="T47" fmla="*/ 287 h 522"/>
                    <a:gd name="T48" fmla="*/ 6 w 803"/>
                    <a:gd name="T49" fmla="*/ 314 h 522"/>
                    <a:gd name="T50" fmla="*/ 0 w 803"/>
                    <a:gd name="T51" fmla="*/ 316 h 522"/>
                    <a:gd name="T52" fmla="*/ 35 w 803"/>
                    <a:gd name="T53" fmla="*/ 357 h 522"/>
                    <a:gd name="T54" fmla="*/ 41 w 803"/>
                    <a:gd name="T55" fmla="*/ 404 h 522"/>
                    <a:gd name="T56" fmla="*/ 64 w 803"/>
                    <a:gd name="T57" fmla="*/ 408 h 522"/>
                    <a:gd name="T58" fmla="*/ 123 w 803"/>
                    <a:gd name="T59" fmla="*/ 463 h 522"/>
                    <a:gd name="T60" fmla="*/ 152 w 803"/>
                    <a:gd name="T61" fmla="*/ 475 h 522"/>
                    <a:gd name="T62" fmla="*/ 174 w 803"/>
                    <a:gd name="T63" fmla="*/ 490 h 522"/>
                    <a:gd name="T64" fmla="*/ 246 w 803"/>
                    <a:gd name="T65" fmla="*/ 504 h 522"/>
                    <a:gd name="T66" fmla="*/ 297 w 803"/>
                    <a:gd name="T67" fmla="*/ 522 h 522"/>
                    <a:gd name="T68" fmla="*/ 320 w 803"/>
                    <a:gd name="T69" fmla="*/ 492 h 522"/>
                    <a:gd name="T70" fmla="*/ 334 w 803"/>
                    <a:gd name="T71" fmla="*/ 502 h 522"/>
                    <a:gd name="T72" fmla="*/ 354 w 803"/>
                    <a:gd name="T73" fmla="*/ 481 h 522"/>
                    <a:gd name="T74" fmla="*/ 387 w 803"/>
                    <a:gd name="T75" fmla="*/ 463 h 522"/>
                    <a:gd name="T76" fmla="*/ 410 w 803"/>
                    <a:gd name="T77" fmla="*/ 467 h 522"/>
                    <a:gd name="T78" fmla="*/ 418 w 803"/>
                    <a:gd name="T79" fmla="*/ 453 h 522"/>
                    <a:gd name="T80" fmla="*/ 451 w 803"/>
                    <a:gd name="T81" fmla="*/ 426 h 522"/>
                    <a:gd name="T82" fmla="*/ 473 w 803"/>
                    <a:gd name="T83" fmla="*/ 434 h 522"/>
                    <a:gd name="T84" fmla="*/ 502 w 803"/>
                    <a:gd name="T85" fmla="*/ 439 h 522"/>
                    <a:gd name="T86" fmla="*/ 522 w 803"/>
                    <a:gd name="T87" fmla="*/ 445 h 522"/>
                    <a:gd name="T88" fmla="*/ 549 w 803"/>
                    <a:gd name="T89" fmla="*/ 418 h 522"/>
                    <a:gd name="T90" fmla="*/ 572 w 803"/>
                    <a:gd name="T91" fmla="*/ 410 h 522"/>
                    <a:gd name="T92" fmla="*/ 586 w 803"/>
                    <a:gd name="T93" fmla="*/ 387 h 522"/>
                    <a:gd name="T94" fmla="*/ 623 w 803"/>
                    <a:gd name="T95" fmla="*/ 389 h 522"/>
                    <a:gd name="T96" fmla="*/ 649 w 803"/>
                    <a:gd name="T97" fmla="*/ 365 h 522"/>
                    <a:gd name="T98" fmla="*/ 649 w 803"/>
                    <a:gd name="T99" fmla="*/ 338 h 522"/>
                    <a:gd name="T100" fmla="*/ 698 w 803"/>
                    <a:gd name="T101" fmla="*/ 265 h 522"/>
                    <a:gd name="T102" fmla="*/ 727 w 803"/>
                    <a:gd name="T103" fmla="*/ 179 h 522"/>
                    <a:gd name="T104" fmla="*/ 756 w 803"/>
                    <a:gd name="T105" fmla="*/ 125 h 522"/>
                    <a:gd name="T106" fmla="*/ 789 w 803"/>
                    <a:gd name="T107" fmla="*/ 119 h 522"/>
                    <a:gd name="T108" fmla="*/ 803 w 803"/>
                    <a:gd name="T109" fmla="*/ 88 h 522"/>
                    <a:gd name="T110" fmla="*/ 789 w 803"/>
                    <a:gd name="T111" fmla="*/ 54 h 522"/>
                    <a:gd name="T112" fmla="*/ 754 w 803"/>
                    <a:gd name="T113" fmla="*/ 31 h 522"/>
                    <a:gd name="T114" fmla="*/ 721 w 803"/>
                    <a:gd name="T115" fmla="*/ 0 h 522"/>
                    <a:gd name="T116" fmla="*/ 690 w 803"/>
                    <a:gd name="T117" fmla="*/ 19 h 522"/>
                    <a:gd name="T118" fmla="*/ 647 w 803"/>
                    <a:gd name="T119" fmla="*/ 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03" h="522">
                      <a:moveTo>
                        <a:pt x="647" y="9"/>
                      </a:moveTo>
                      <a:lnTo>
                        <a:pt x="590" y="13"/>
                      </a:lnTo>
                      <a:lnTo>
                        <a:pt x="559" y="4"/>
                      </a:lnTo>
                      <a:lnTo>
                        <a:pt x="512" y="7"/>
                      </a:lnTo>
                      <a:lnTo>
                        <a:pt x="488" y="45"/>
                      </a:lnTo>
                      <a:lnTo>
                        <a:pt x="463" y="66"/>
                      </a:lnTo>
                      <a:lnTo>
                        <a:pt x="459" y="91"/>
                      </a:lnTo>
                      <a:lnTo>
                        <a:pt x="420" y="50"/>
                      </a:lnTo>
                      <a:lnTo>
                        <a:pt x="375" y="90"/>
                      </a:lnTo>
                      <a:lnTo>
                        <a:pt x="336" y="101"/>
                      </a:lnTo>
                      <a:lnTo>
                        <a:pt x="332" y="129"/>
                      </a:lnTo>
                      <a:lnTo>
                        <a:pt x="258" y="134"/>
                      </a:lnTo>
                      <a:lnTo>
                        <a:pt x="211" y="150"/>
                      </a:lnTo>
                      <a:lnTo>
                        <a:pt x="160" y="142"/>
                      </a:lnTo>
                      <a:lnTo>
                        <a:pt x="68" y="88"/>
                      </a:lnTo>
                      <a:lnTo>
                        <a:pt x="70" y="107"/>
                      </a:lnTo>
                      <a:lnTo>
                        <a:pt x="74" y="134"/>
                      </a:lnTo>
                      <a:lnTo>
                        <a:pt x="70" y="164"/>
                      </a:lnTo>
                      <a:lnTo>
                        <a:pt x="10" y="162"/>
                      </a:lnTo>
                      <a:lnTo>
                        <a:pt x="4" y="174"/>
                      </a:lnTo>
                      <a:lnTo>
                        <a:pt x="27" y="203"/>
                      </a:lnTo>
                      <a:lnTo>
                        <a:pt x="15" y="236"/>
                      </a:lnTo>
                      <a:lnTo>
                        <a:pt x="13" y="262"/>
                      </a:lnTo>
                      <a:lnTo>
                        <a:pt x="27" y="287"/>
                      </a:lnTo>
                      <a:lnTo>
                        <a:pt x="6" y="314"/>
                      </a:lnTo>
                      <a:lnTo>
                        <a:pt x="0" y="316"/>
                      </a:lnTo>
                      <a:lnTo>
                        <a:pt x="35" y="357"/>
                      </a:lnTo>
                      <a:lnTo>
                        <a:pt x="41" y="404"/>
                      </a:lnTo>
                      <a:lnTo>
                        <a:pt x="64" y="408"/>
                      </a:lnTo>
                      <a:lnTo>
                        <a:pt x="123" y="463"/>
                      </a:lnTo>
                      <a:lnTo>
                        <a:pt x="152" y="475"/>
                      </a:lnTo>
                      <a:lnTo>
                        <a:pt x="174" y="490"/>
                      </a:lnTo>
                      <a:lnTo>
                        <a:pt x="246" y="504"/>
                      </a:lnTo>
                      <a:lnTo>
                        <a:pt x="297" y="522"/>
                      </a:lnTo>
                      <a:lnTo>
                        <a:pt x="320" y="492"/>
                      </a:lnTo>
                      <a:lnTo>
                        <a:pt x="334" y="502"/>
                      </a:lnTo>
                      <a:lnTo>
                        <a:pt x="354" y="481"/>
                      </a:lnTo>
                      <a:lnTo>
                        <a:pt x="387" y="463"/>
                      </a:lnTo>
                      <a:lnTo>
                        <a:pt x="410" y="467"/>
                      </a:lnTo>
                      <a:lnTo>
                        <a:pt x="418" y="453"/>
                      </a:lnTo>
                      <a:lnTo>
                        <a:pt x="451" y="426"/>
                      </a:lnTo>
                      <a:lnTo>
                        <a:pt x="473" y="434"/>
                      </a:lnTo>
                      <a:lnTo>
                        <a:pt x="502" y="439"/>
                      </a:lnTo>
                      <a:lnTo>
                        <a:pt x="522" y="445"/>
                      </a:lnTo>
                      <a:lnTo>
                        <a:pt x="549" y="418"/>
                      </a:lnTo>
                      <a:lnTo>
                        <a:pt x="572" y="410"/>
                      </a:lnTo>
                      <a:lnTo>
                        <a:pt x="586" y="387"/>
                      </a:lnTo>
                      <a:lnTo>
                        <a:pt x="623" y="389"/>
                      </a:lnTo>
                      <a:lnTo>
                        <a:pt x="649" y="365"/>
                      </a:lnTo>
                      <a:lnTo>
                        <a:pt x="649" y="338"/>
                      </a:lnTo>
                      <a:lnTo>
                        <a:pt x="698" y="265"/>
                      </a:lnTo>
                      <a:lnTo>
                        <a:pt x="727" y="179"/>
                      </a:lnTo>
                      <a:lnTo>
                        <a:pt x="756" y="125"/>
                      </a:lnTo>
                      <a:lnTo>
                        <a:pt x="789" y="119"/>
                      </a:lnTo>
                      <a:lnTo>
                        <a:pt x="803" y="88"/>
                      </a:lnTo>
                      <a:lnTo>
                        <a:pt x="789" y="54"/>
                      </a:lnTo>
                      <a:lnTo>
                        <a:pt x="754" y="31"/>
                      </a:lnTo>
                      <a:lnTo>
                        <a:pt x="721" y="0"/>
                      </a:lnTo>
                      <a:lnTo>
                        <a:pt x="690" y="19"/>
                      </a:lnTo>
                      <a:lnTo>
                        <a:pt x="647" y="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1" name="Freeform 61"/>
                <p:cNvSpPr>
                  <a:spLocks/>
                </p:cNvSpPr>
                <p:nvPr/>
              </p:nvSpPr>
              <p:spPr bwMode="auto">
                <a:xfrm>
                  <a:off x="9796463" y="12446000"/>
                  <a:ext cx="1117600" cy="477838"/>
                </a:xfrm>
                <a:custGeom>
                  <a:avLst/>
                  <a:gdLst>
                    <a:gd name="T0" fmla="*/ 641 w 704"/>
                    <a:gd name="T1" fmla="*/ 4 h 301"/>
                    <a:gd name="T2" fmla="*/ 591 w 704"/>
                    <a:gd name="T3" fmla="*/ 2 h 301"/>
                    <a:gd name="T4" fmla="*/ 573 w 704"/>
                    <a:gd name="T5" fmla="*/ 10 h 301"/>
                    <a:gd name="T6" fmla="*/ 550 w 704"/>
                    <a:gd name="T7" fmla="*/ 0 h 301"/>
                    <a:gd name="T8" fmla="*/ 528 w 704"/>
                    <a:gd name="T9" fmla="*/ 2 h 301"/>
                    <a:gd name="T10" fmla="*/ 511 w 704"/>
                    <a:gd name="T11" fmla="*/ 20 h 301"/>
                    <a:gd name="T12" fmla="*/ 491 w 704"/>
                    <a:gd name="T13" fmla="*/ 6 h 301"/>
                    <a:gd name="T14" fmla="*/ 458 w 704"/>
                    <a:gd name="T15" fmla="*/ 6 h 301"/>
                    <a:gd name="T16" fmla="*/ 436 w 704"/>
                    <a:gd name="T17" fmla="*/ 4 h 301"/>
                    <a:gd name="T18" fmla="*/ 413 w 704"/>
                    <a:gd name="T19" fmla="*/ 12 h 301"/>
                    <a:gd name="T20" fmla="*/ 397 w 704"/>
                    <a:gd name="T21" fmla="*/ 37 h 301"/>
                    <a:gd name="T22" fmla="*/ 370 w 704"/>
                    <a:gd name="T23" fmla="*/ 37 h 301"/>
                    <a:gd name="T24" fmla="*/ 364 w 704"/>
                    <a:gd name="T25" fmla="*/ 33 h 301"/>
                    <a:gd name="T26" fmla="*/ 364 w 704"/>
                    <a:gd name="T27" fmla="*/ 35 h 301"/>
                    <a:gd name="T28" fmla="*/ 299 w 704"/>
                    <a:gd name="T29" fmla="*/ 29 h 301"/>
                    <a:gd name="T30" fmla="*/ 268 w 704"/>
                    <a:gd name="T31" fmla="*/ 57 h 301"/>
                    <a:gd name="T32" fmla="*/ 233 w 704"/>
                    <a:gd name="T33" fmla="*/ 59 h 301"/>
                    <a:gd name="T34" fmla="*/ 194 w 704"/>
                    <a:gd name="T35" fmla="*/ 98 h 301"/>
                    <a:gd name="T36" fmla="*/ 143 w 704"/>
                    <a:gd name="T37" fmla="*/ 106 h 301"/>
                    <a:gd name="T38" fmla="*/ 90 w 704"/>
                    <a:gd name="T39" fmla="*/ 125 h 301"/>
                    <a:gd name="T40" fmla="*/ 77 w 704"/>
                    <a:gd name="T41" fmla="*/ 113 h 301"/>
                    <a:gd name="T42" fmla="*/ 43 w 704"/>
                    <a:gd name="T43" fmla="*/ 115 h 301"/>
                    <a:gd name="T44" fmla="*/ 12 w 704"/>
                    <a:gd name="T45" fmla="*/ 137 h 301"/>
                    <a:gd name="T46" fmla="*/ 4 w 704"/>
                    <a:gd name="T47" fmla="*/ 135 h 301"/>
                    <a:gd name="T48" fmla="*/ 0 w 704"/>
                    <a:gd name="T49" fmla="*/ 180 h 301"/>
                    <a:gd name="T50" fmla="*/ 10 w 704"/>
                    <a:gd name="T51" fmla="*/ 239 h 301"/>
                    <a:gd name="T52" fmla="*/ 102 w 704"/>
                    <a:gd name="T53" fmla="*/ 293 h 301"/>
                    <a:gd name="T54" fmla="*/ 153 w 704"/>
                    <a:gd name="T55" fmla="*/ 301 h 301"/>
                    <a:gd name="T56" fmla="*/ 200 w 704"/>
                    <a:gd name="T57" fmla="*/ 285 h 301"/>
                    <a:gd name="T58" fmla="*/ 274 w 704"/>
                    <a:gd name="T59" fmla="*/ 280 h 301"/>
                    <a:gd name="T60" fmla="*/ 278 w 704"/>
                    <a:gd name="T61" fmla="*/ 252 h 301"/>
                    <a:gd name="T62" fmla="*/ 317 w 704"/>
                    <a:gd name="T63" fmla="*/ 241 h 301"/>
                    <a:gd name="T64" fmla="*/ 362 w 704"/>
                    <a:gd name="T65" fmla="*/ 201 h 301"/>
                    <a:gd name="T66" fmla="*/ 401 w 704"/>
                    <a:gd name="T67" fmla="*/ 242 h 301"/>
                    <a:gd name="T68" fmla="*/ 405 w 704"/>
                    <a:gd name="T69" fmla="*/ 217 h 301"/>
                    <a:gd name="T70" fmla="*/ 430 w 704"/>
                    <a:gd name="T71" fmla="*/ 196 h 301"/>
                    <a:gd name="T72" fmla="*/ 454 w 704"/>
                    <a:gd name="T73" fmla="*/ 158 h 301"/>
                    <a:gd name="T74" fmla="*/ 501 w 704"/>
                    <a:gd name="T75" fmla="*/ 155 h 301"/>
                    <a:gd name="T76" fmla="*/ 532 w 704"/>
                    <a:gd name="T77" fmla="*/ 164 h 301"/>
                    <a:gd name="T78" fmla="*/ 589 w 704"/>
                    <a:gd name="T79" fmla="*/ 160 h 301"/>
                    <a:gd name="T80" fmla="*/ 632 w 704"/>
                    <a:gd name="T81" fmla="*/ 170 h 301"/>
                    <a:gd name="T82" fmla="*/ 669 w 704"/>
                    <a:gd name="T83" fmla="*/ 147 h 301"/>
                    <a:gd name="T84" fmla="*/ 675 w 704"/>
                    <a:gd name="T85" fmla="*/ 98 h 301"/>
                    <a:gd name="T86" fmla="*/ 704 w 704"/>
                    <a:gd name="T87" fmla="*/ 37 h 301"/>
                    <a:gd name="T88" fmla="*/ 700 w 704"/>
                    <a:gd name="T89" fmla="*/ 37 h 301"/>
                    <a:gd name="T90" fmla="*/ 641 w 704"/>
                    <a:gd name="T91" fmla="*/ 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04" h="301">
                      <a:moveTo>
                        <a:pt x="641" y="4"/>
                      </a:moveTo>
                      <a:lnTo>
                        <a:pt x="591" y="2"/>
                      </a:lnTo>
                      <a:lnTo>
                        <a:pt x="573" y="10"/>
                      </a:lnTo>
                      <a:lnTo>
                        <a:pt x="550" y="0"/>
                      </a:lnTo>
                      <a:lnTo>
                        <a:pt x="528" y="2"/>
                      </a:lnTo>
                      <a:lnTo>
                        <a:pt x="511" y="20"/>
                      </a:lnTo>
                      <a:lnTo>
                        <a:pt x="491" y="6"/>
                      </a:lnTo>
                      <a:lnTo>
                        <a:pt x="458" y="6"/>
                      </a:lnTo>
                      <a:lnTo>
                        <a:pt x="436" y="4"/>
                      </a:lnTo>
                      <a:lnTo>
                        <a:pt x="413" y="12"/>
                      </a:lnTo>
                      <a:lnTo>
                        <a:pt x="397" y="37"/>
                      </a:lnTo>
                      <a:lnTo>
                        <a:pt x="370" y="37"/>
                      </a:lnTo>
                      <a:lnTo>
                        <a:pt x="364" y="33"/>
                      </a:lnTo>
                      <a:lnTo>
                        <a:pt x="364" y="35"/>
                      </a:lnTo>
                      <a:lnTo>
                        <a:pt x="299" y="29"/>
                      </a:lnTo>
                      <a:lnTo>
                        <a:pt x="268" y="57"/>
                      </a:lnTo>
                      <a:lnTo>
                        <a:pt x="233" y="59"/>
                      </a:lnTo>
                      <a:lnTo>
                        <a:pt x="194" y="98"/>
                      </a:lnTo>
                      <a:lnTo>
                        <a:pt x="143" y="106"/>
                      </a:lnTo>
                      <a:lnTo>
                        <a:pt x="90" y="125"/>
                      </a:lnTo>
                      <a:lnTo>
                        <a:pt x="77" y="113"/>
                      </a:lnTo>
                      <a:lnTo>
                        <a:pt x="43" y="115"/>
                      </a:lnTo>
                      <a:lnTo>
                        <a:pt x="12" y="137"/>
                      </a:lnTo>
                      <a:lnTo>
                        <a:pt x="4" y="135"/>
                      </a:lnTo>
                      <a:lnTo>
                        <a:pt x="0" y="180"/>
                      </a:lnTo>
                      <a:lnTo>
                        <a:pt x="10" y="239"/>
                      </a:lnTo>
                      <a:lnTo>
                        <a:pt x="102" y="293"/>
                      </a:lnTo>
                      <a:lnTo>
                        <a:pt x="153" y="301"/>
                      </a:lnTo>
                      <a:lnTo>
                        <a:pt x="200" y="285"/>
                      </a:lnTo>
                      <a:lnTo>
                        <a:pt x="274" y="280"/>
                      </a:lnTo>
                      <a:lnTo>
                        <a:pt x="278" y="252"/>
                      </a:lnTo>
                      <a:lnTo>
                        <a:pt x="317" y="241"/>
                      </a:lnTo>
                      <a:lnTo>
                        <a:pt x="362" y="201"/>
                      </a:lnTo>
                      <a:lnTo>
                        <a:pt x="401" y="242"/>
                      </a:lnTo>
                      <a:lnTo>
                        <a:pt x="405" y="217"/>
                      </a:lnTo>
                      <a:lnTo>
                        <a:pt x="430" y="196"/>
                      </a:lnTo>
                      <a:lnTo>
                        <a:pt x="454" y="158"/>
                      </a:lnTo>
                      <a:lnTo>
                        <a:pt x="501" y="155"/>
                      </a:lnTo>
                      <a:lnTo>
                        <a:pt x="532" y="164"/>
                      </a:lnTo>
                      <a:lnTo>
                        <a:pt x="589" y="160"/>
                      </a:lnTo>
                      <a:lnTo>
                        <a:pt x="632" y="170"/>
                      </a:lnTo>
                      <a:lnTo>
                        <a:pt x="669" y="147"/>
                      </a:lnTo>
                      <a:lnTo>
                        <a:pt x="675" y="98"/>
                      </a:lnTo>
                      <a:lnTo>
                        <a:pt x="704" y="37"/>
                      </a:lnTo>
                      <a:lnTo>
                        <a:pt x="700" y="37"/>
                      </a:lnTo>
                      <a:lnTo>
                        <a:pt x="641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2" name="Freeform 62"/>
                <p:cNvSpPr>
                  <a:spLocks/>
                </p:cNvSpPr>
                <p:nvPr/>
              </p:nvSpPr>
              <p:spPr bwMode="auto">
                <a:xfrm>
                  <a:off x="11018838" y="13869988"/>
                  <a:ext cx="1285875" cy="817563"/>
                </a:xfrm>
                <a:custGeom>
                  <a:avLst/>
                  <a:gdLst>
                    <a:gd name="T0" fmla="*/ 731 w 810"/>
                    <a:gd name="T1" fmla="*/ 30 h 515"/>
                    <a:gd name="T2" fmla="*/ 690 w 810"/>
                    <a:gd name="T3" fmla="*/ 24 h 515"/>
                    <a:gd name="T4" fmla="*/ 602 w 810"/>
                    <a:gd name="T5" fmla="*/ 0 h 515"/>
                    <a:gd name="T6" fmla="*/ 483 w 810"/>
                    <a:gd name="T7" fmla="*/ 45 h 515"/>
                    <a:gd name="T8" fmla="*/ 436 w 810"/>
                    <a:gd name="T9" fmla="*/ 77 h 515"/>
                    <a:gd name="T10" fmla="*/ 366 w 810"/>
                    <a:gd name="T11" fmla="*/ 82 h 515"/>
                    <a:gd name="T12" fmla="*/ 313 w 810"/>
                    <a:gd name="T13" fmla="*/ 73 h 515"/>
                    <a:gd name="T14" fmla="*/ 264 w 810"/>
                    <a:gd name="T15" fmla="*/ 75 h 515"/>
                    <a:gd name="T16" fmla="*/ 174 w 810"/>
                    <a:gd name="T17" fmla="*/ 75 h 515"/>
                    <a:gd name="T18" fmla="*/ 145 w 810"/>
                    <a:gd name="T19" fmla="*/ 63 h 515"/>
                    <a:gd name="T20" fmla="*/ 75 w 810"/>
                    <a:gd name="T21" fmla="*/ 82 h 515"/>
                    <a:gd name="T22" fmla="*/ 69 w 810"/>
                    <a:gd name="T23" fmla="*/ 43 h 515"/>
                    <a:gd name="T24" fmla="*/ 53 w 810"/>
                    <a:gd name="T25" fmla="*/ 6 h 515"/>
                    <a:gd name="T26" fmla="*/ 24 w 810"/>
                    <a:gd name="T27" fmla="*/ 30 h 515"/>
                    <a:gd name="T28" fmla="*/ 14 w 810"/>
                    <a:gd name="T29" fmla="*/ 108 h 515"/>
                    <a:gd name="T30" fmla="*/ 75 w 810"/>
                    <a:gd name="T31" fmla="*/ 186 h 515"/>
                    <a:gd name="T32" fmla="*/ 16 w 810"/>
                    <a:gd name="T33" fmla="*/ 258 h 515"/>
                    <a:gd name="T34" fmla="*/ 38 w 810"/>
                    <a:gd name="T35" fmla="*/ 311 h 515"/>
                    <a:gd name="T36" fmla="*/ 26 w 810"/>
                    <a:gd name="T37" fmla="*/ 337 h 515"/>
                    <a:gd name="T38" fmla="*/ 120 w 810"/>
                    <a:gd name="T39" fmla="*/ 446 h 515"/>
                    <a:gd name="T40" fmla="*/ 129 w 810"/>
                    <a:gd name="T41" fmla="*/ 507 h 515"/>
                    <a:gd name="T42" fmla="*/ 145 w 810"/>
                    <a:gd name="T43" fmla="*/ 513 h 515"/>
                    <a:gd name="T44" fmla="*/ 225 w 810"/>
                    <a:gd name="T45" fmla="*/ 505 h 515"/>
                    <a:gd name="T46" fmla="*/ 284 w 810"/>
                    <a:gd name="T47" fmla="*/ 487 h 515"/>
                    <a:gd name="T48" fmla="*/ 325 w 810"/>
                    <a:gd name="T49" fmla="*/ 511 h 515"/>
                    <a:gd name="T50" fmla="*/ 370 w 810"/>
                    <a:gd name="T51" fmla="*/ 497 h 515"/>
                    <a:gd name="T52" fmla="*/ 421 w 810"/>
                    <a:gd name="T53" fmla="*/ 511 h 515"/>
                    <a:gd name="T54" fmla="*/ 509 w 810"/>
                    <a:gd name="T55" fmla="*/ 503 h 515"/>
                    <a:gd name="T56" fmla="*/ 514 w 810"/>
                    <a:gd name="T57" fmla="*/ 462 h 515"/>
                    <a:gd name="T58" fmla="*/ 550 w 810"/>
                    <a:gd name="T59" fmla="*/ 405 h 515"/>
                    <a:gd name="T60" fmla="*/ 567 w 810"/>
                    <a:gd name="T61" fmla="*/ 403 h 515"/>
                    <a:gd name="T62" fmla="*/ 612 w 810"/>
                    <a:gd name="T63" fmla="*/ 378 h 515"/>
                    <a:gd name="T64" fmla="*/ 669 w 810"/>
                    <a:gd name="T65" fmla="*/ 360 h 515"/>
                    <a:gd name="T66" fmla="*/ 726 w 810"/>
                    <a:gd name="T67" fmla="*/ 374 h 515"/>
                    <a:gd name="T68" fmla="*/ 757 w 810"/>
                    <a:gd name="T69" fmla="*/ 380 h 515"/>
                    <a:gd name="T70" fmla="*/ 708 w 810"/>
                    <a:gd name="T71" fmla="*/ 305 h 515"/>
                    <a:gd name="T72" fmla="*/ 681 w 810"/>
                    <a:gd name="T73" fmla="*/ 288 h 515"/>
                    <a:gd name="T74" fmla="*/ 729 w 810"/>
                    <a:gd name="T75" fmla="*/ 231 h 515"/>
                    <a:gd name="T76" fmla="*/ 761 w 810"/>
                    <a:gd name="T77" fmla="*/ 135 h 515"/>
                    <a:gd name="T78" fmla="*/ 804 w 810"/>
                    <a:gd name="T79" fmla="*/ 122 h 515"/>
                    <a:gd name="T80" fmla="*/ 808 w 810"/>
                    <a:gd name="T81" fmla="*/ 63 h 515"/>
                    <a:gd name="T82" fmla="*/ 769 w 810"/>
                    <a:gd name="T83" fmla="*/ 47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0" h="515">
                      <a:moveTo>
                        <a:pt x="769" y="47"/>
                      </a:moveTo>
                      <a:lnTo>
                        <a:pt x="731" y="30"/>
                      </a:lnTo>
                      <a:lnTo>
                        <a:pt x="704" y="39"/>
                      </a:lnTo>
                      <a:lnTo>
                        <a:pt x="690" y="24"/>
                      </a:lnTo>
                      <a:lnTo>
                        <a:pt x="645" y="4"/>
                      </a:lnTo>
                      <a:lnTo>
                        <a:pt x="602" y="0"/>
                      </a:lnTo>
                      <a:lnTo>
                        <a:pt x="565" y="6"/>
                      </a:lnTo>
                      <a:lnTo>
                        <a:pt x="483" y="45"/>
                      </a:lnTo>
                      <a:lnTo>
                        <a:pt x="471" y="65"/>
                      </a:lnTo>
                      <a:lnTo>
                        <a:pt x="436" y="77"/>
                      </a:lnTo>
                      <a:lnTo>
                        <a:pt x="419" y="88"/>
                      </a:lnTo>
                      <a:lnTo>
                        <a:pt x="366" y="82"/>
                      </a:lnTo>
                      <a:lnTo>
                        <a:pt x="342" y="82"/>
                      </a:lnTo>
                      <a:lnTo>
                        <a:pt x="313" y="73"/>
                      </a:lnTo>
                      <a:lnTo>
                        <a:pt x="290" y="82"/>
                      </a:lnTo>
                      <a:lnTo>
                        <a:pt x="264" y="75"/>
                      </a:lnTo>
                      <a:lnTo>
                        <a:pt x="223" y="94"/>
                      </a:lnTo>
                      <a:lnTo>
                        <a:pt x="174" y="75"/>
                      </a:lnTo>
                      <a:lnTo>
                        <a:pt x="161" y="79"/>
                      </a:lnTo>
                      <a:lnTo>
                        <a:pt x="145" y="63"/>
                      </a:lnTo>
                      <a:lnTo>
                        <a:pt x="108" y="61"/>
                      </a:lnTo>
                      <a:lnTo>
                        <a:pt x="75" y="82"/>
                      </a:lnTo>
                      <a:lnTo>
                        <a:pt x="59" y="59"/>
                      </a:lnTo>
                      <a:lnTo>
                        <a:pt x="69" y="43"/>
                      </a:lnTo>
                      <a:lnTo>
                        <a:pt x="71" y="22"/>
                      </a:lnTo>
                      <a:lnTo>
                        <a:pt x="53" y="6"/>
                      </a:lnTo>
                      <a:lnTo>
                        <a:pt x="16" y="4"/>
                      </a:lnTo>
                      <a:lnTo>
                        <a:pt x="24" y="30"/>
                      </a:lnTo>
                      <a:lnTo>
                        <a:pt x="0" y="51"/>
                      </a:lnTo>
                      <a:lnTo>
                        <a:pt x="14" y="108"/>
                      </a:lnTo>
                      <a:lnTo>
                        <a:pt x="55" y="149"/>
                      </a:lnTo>
                      <a:lnTo>
                        <a:pt x="75" y="186"/>
                      </a:lnTo>
                      <a:lnTo>
                        <a:pt x="65" y="213"/>
                      </a:lnTo>
                      <a:lnTo>
                        <a:pt x="16" y="258"/>
                      </a:lnTo>
                      <a:lnTo>
                        <a:pt x="18" y="282"/>
                      </a:lnTo>
                      <a:lnTo>
                        <a:pt x="38" y="311"/>
                      </a:lnTo>
                      <a:lnTo>
                        <a:pt x="28" y="337"/>
                      </a:lnTo>
                      <a:lnTo>
                        <a:pt x="26" y="337"/>
                      </a:lnTo>
                      <a:lnTo>
                        <a:pt x="83" y="380"/>
                      </a:lnTo>
                      <a:lnTo>
                        <a:pt x="120" y="446"/>
                      </a:lnTo>
                      <a:lnTo>
                        <a:pt x="124" y="479"/>
                      </a:lnTo>
                      <a:lnTo>
                        <a:pt x="129" y="507"/>
                      </a:lnTo>
                      <a:lnTo>
                        <a:pt x="131" y="507"/>
                      </a:lnTo>
                      <a:lnTo>
                        <a:pt x="145" y="513"/>
                      </a:lnTo>
                      <a:lnTo>
                        <a:pt x="190" y="515"/>
                      </a:lnTo>
                      <a:lnTo>
                        <a:pt x="225" y="505"/>
                      </a:lnTo>
                      <a:lnTo>
                        <a:pt x="251" y="481"/>
                      </a:lnTo>
                      <a:lnTo>
                        <a:pt x="284" y="487"/>
                      </a:lnTo>
                      <a:lnTo>
                        <a:pt x="321" y="487"/>
                      </a:lnTo>
                      <a:lnTo>
                        <a:pt x="325" y="511"/>
                      </a:lnTo>
                      <a:lnTo>
                        <a:pt x="350" y="513"/>
                      </a:lnTo>
                      <a:lnTo>
                        <a:pt x="370" y="497"/>
                      </a:lnTo>
                      <a:lnTo>
                        <a:pt x="397" y="497"/>
                      </a:lnTo>
                      <a:lnTo>
                        <a:pt x="421" y="511"/>
                      </a:lnTo>
                      <a:lnTo>
                        <a:pt x="448" y="497"/>
                      </a:lnTo>
                      <a:lnTo>
                        <a:pt x="509" y="503"/>
                      </a:lnTo>
                      <a:lnTo>
                        <a:pt x="526" y="487"/>
                      </a:lnTo>
                      <a:lnTo>
                        <a:pt x="514" y="462"/>
                      </a:lnTo>
                      <a:lnTo>
                        <a:pt x="516" y="430"/>
                      </a:lnTo>
                      <a:lnTo>
                        <a:pt x="550" y="405"/>
                      </a:lnTo>
                      <a:lnTo>
                        <a:pt x="567" y="405"/>
                      </a:lnTo>
                      <a:lnTo>
                        <a:pt x="567" y="403"/>
                      </a:lnTo>
                      <a:lnTo>
                        <a:pt x="589" y="380"/>
                      </a:lnTo>
                      <a:lnTo>
                        <a:pt x="612" y="378"/>
                      </a:lnTo>
                      <a:lnTo>
                        <a:pt x="628" y="360"/>
                      </a:lnTo>
                      <a:lnTo>
                        <a:pt x="669" y="360"/>
                      </a:lnTo>
                      <a:lnTo>
                        <a:pt x="706" y="389"/>
                      </a:lnTo>
                      <a:lnTo>
                        <a:pt x="726" y="374"/>
                      </a:lnTo>
                      <a:lnTo>
                        <a:pt x="757" y="382"/>
                      </a:lnTo>
                      <a:lnTo>
                        <a:pt x="757" y="380"/>
                      </a:lnTo>
                      <a:lnTo>
                        <a:pt x="735" y="344"/>
                      </a:lnTo>
                      <a:lnTo>
                        <a:pt x="708" y="305"/>
                      </a:lnTo>
                      <a:lnTo>
                        <a:pt x="685" y="301"/>
                      </a:lnTo>
                      <a:lnTo>
                        <a:pt x="681" y="288"/>
                      </a:lnTo>
                      <a:lnTo>
                        <a:pt x="720" y="258"/>
                      </a:lnTo>
                      <a:lnTo>
                        <a:pt x="729" y="231"/>
                      </a:lnTo>
                      <a:lnTo>
                        <a:pt x="722" y="169"/>
                      </a:lnTo>
                      <a:lnTo>
                        <a:pt x="761" y="135"/>
                      </a:lnTo>
                      <a:lnTo>
                        <a:pt x="786" y="139"/>
                      </a:lnTo>
                      <a:lnTo>
                        <a:pt x="804" y="122"/>
                      </a:lnTo>
                      <a:lnTo>
                        <a:pt x="810" y="69"/>
                      </a:lnTo>
                      <a:lnTo>
                        <a:pt x="808" y="63"/>
                      </a:lnTo>
                      <a:lnTo>
                        <a:pt x="774" y="61"/>
                      </a:lnTo>
                      <a:lnTo>
                        <a:pt x="769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3" name="Freeform 63"/>
                <p:cNvSpPr>
                  <a:spLocks/>
                </p:cNvSpPr>
                <p:nvPr/>
              </p:nvSpPr>
              <p:spPr bwMode="auto">
                <a:xfrm>
                  <a:off x="10387013" y="14330363"/>
                  <a:ext cx="409575" cy="806450"/>
                </a:xfrm>
                <a:custGeom>
                  <a:avLst/>
                  <a:gdLst>
                    <a:gd name="T0" fmla="*/ 172 w 258"/>
                    <a:gd name="T1" fmla="*/ 457 h 508"/>
                    <a:gd name="T2" fmla="*/ 174 w 258"/>
                    <a:gd name="T3" fmla="*/ 424 h 508"/>
                    <a:gd name="T4" fmla="*/ 230 w 258"/>
                    <a:gd name="T5" fmla="*/ 406 h 508"/>
                    <a:gd name="T6" fmla="*/ 252 w 258"/>
                    <a:gd name="T7" fmla="*/ 365 h 508"/>
                    <a:gd name="T8" fmla="*/ 258 w 258"/>
                    <a:gd name="T9" fmla="*/ 330 h 508"/>
                    <a:gd name="T10" fmla="*/ 228 w 258"/>
                    <a:gd name="T11" fmla="*/ 309 h 508"/>
                    <a:gd name="T12" fmla="*/ 213 w 258"/>
                    <a:gd name="T13" fmla="*/ 275 h 508"/>
                    <a:gd name="T14" fmla="*/ 191 w 258"/>
                    <a:gd name="T15" fmla="*/ 236 h 508"/>
                    <a:gd name="T16" fmla="*/ 182 w 258"/>
                    <a:gd name="T17" fmla="*/ 185 h 508"/>
                    <a:gd name="T18" fmla="*/ 187 w 258"/>
                    <a:gd name="T19" fmla="*/ 137 h 508"/>
                    <a:gd name="T20" fmla="*/ 182 w 258"/>
                    <a:gd name="T21" fmla="*/ 125 h 508"/>
                    <a:gd name="T22" fmla="*/ 182 w 258"/>
                    <a:gd name="T23" fmla="*/ 82 h 508"/>
                    <a:gd name="T24" fmla="*/ 174 w 258"/>
                    <a:gd name="T25" fmla="*/ 60 h 508"/>
                    <a:gd name="T26" fmla="*/ 144 w 258"/>
                    <a:gd name="T27" fmla="*/ 41 h 508"/>
                    <a:gd name="T28" fmla="*/ 131 w 258"/>
                    <a:gd name="T29" fmla="*/ 39 h 508"/>
                    <a:gd name="T30" fmla="*/ 113 w 258"/>
                    <a:gd name="T31" fmla="*/ 8 h 508"/>
                    <a:gd name="T32" fmla="*/ 103 w 258"/>
                    <a:gd name="T33" fmla="*/ 0 h 508"/>
                    <a:gd name="T34" fmla="*/ 101 w 258"/>
                    <a:gd name="T35" fmla="*/ 2 h 508"/>
                    <a:gd name="T36" fmla="*/ 78 w 258"/>
                    <a:gd name="T37" fmla="*/ 31 h 508"/>
                    <a:gd name="T38" fmla="*/ 60 w 258"/>
                    <a:gd name="T39" fmla="*/ 8 h 508"/>
                    <a:gd name="T40" fmla="*/ 51 w 258"/>
                    <a:gd name="T41" fmla="*/ 4 h 508"/>
                    <a:gd name="T42" fmla="*/ 21 w 258"/>
                    <a:gd name="T43" fmla="*/ 41 h 508"/>
                    <a:gd name="T44" fmla="*/ 2 w 258"/>
                    <a:gd name="T45" fmla="*/ 80 h 508"/>
                    <a:gd name="T46" fmla="*/ 0 w 258"/>
                    <a:gd name="T47" fmla="*/ 131 h 508"/>
                    <a:gd name="T48" fmla="*/ 41 w 258"/>
                    <a:gd name="T49" fmla="*/ 152 h 508"/>
                    <a:gd name="T50" fmla="*/ 37 w 258"/>
                    <a:gd name="T51" fmla="*/ 174 h 508"/>
                    <a:gd name="T52" fmla="*/ 23 w 258"/>
                    <a:gd name="T53" fmla="*/ 180 h 508"/>
                    <a:gd name="T54" fmla="*/ 11 w 258"/>
                    <a:gd name="T55" fmla="*/ 240 h 508"/>
                    <a:gd name="T56" fmla="*/ 27 w 258"/>
                    <a:gd name="T57" fmla="*/ 285 h 508"/>
                    <a:gd name="T58" fmla="*/ 15 w 258"/>
                    <a:gd name="T59" fmla="*/ 314 h 508"/>
                    <a:gd name="T60" fmla="*/ 15 w 258"/>
                    <a:gd name="T61" fmla="*/ 348 h 508"/>
                    <a:gd name="T62" fmla="*/ 31 w 258"/>
                    <a:gd name="T63" fmla="*/ 373 h 508"/>
                    <a:gd name="T64" fmla="*/ 19 w 258"/>
                    <a:gd name="T65" fmla="*/ 406 h 508"/>
                    <a:gd name="T66" fmla="*/ 35 w 258"/>
                    <a:gd name="T67" fmla="*/ 422 h 508"/>
                    <a:gd name="T68" fmla="*/ 86 w 258"/>
                    <a:gd name="T69" fmla="*/ 424 h 508"/>
                    <a:gd name="T70" fmla="*/ 111 w 258"/>
                    <a:gd name="T71" fmla="*/ 490 h 508"/>
                    <a:gd name="T72" fmla="*/ 135 w 258"/>
                    <a:gd name="T73" fmla="*/ 508 h 508"/>
                    <a:gd name="T74" fmla="*/ 154 w 258"/>
                    <a:gd name="T75" fmla="*/ 498 h 508"/>
                    <a:gd name="T76" fmla="*/ 172 w 258"/>
                    <a:gd name="T77" fmla="*/ 457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8" h="508">
                      <a:moveTo>
                        <a:pt x="172" y="457"/>
                      </a:moveTo>
                      <a:lnTo>
                        <a:pt x="174" y="424"/>
                      </a:lnTo>
                      <a:lnTo>
                        <a:pt x="230" y="406"/>
                      </a:lnTo>
                      <a:lnTo>
                        <a:pt x="252" y="365"/>
                      </a:lnTo>
                      <a:lnTo>
                        <a:pt x="258" y="330"/>
                      </a:lnTo>
                      <a:lnTo>
                        <a:pt x="228" y="309"/>
                      </a:lnTo>
                      <a:lnTo>
                        <a:pt x="213" y="275"/>
                      </a:lnTo>
                      <a:lnTo>
                        <a:pt x="191" y="236"/>
                      </a:lnTo>
                      <a:lnTo>
                        <a:pt x="182" y="185"/>
                      </a:lnTo>
                      <a:lnTo>
                        <a:pt x="187" y="137"/>
                      </a:lnTo>
                      <a:lnTo>
                        <a:pt x="182" y="125"/>
                      </a:lnTo>
                      <a:lnTo>
                        <a:pt x="182" y="82"/>
                      </a:lnTo>
                      <a:lnTo>
                        <a:pt x="174" y="60"/>
                      </a:lnTo>
                      <a:lnTo>
                        <a:pt x="144" y="41"/>
                      </a:lnTo>
                      <a:lnTo>
                        <a:pt x="131" y="39"/>
                      </a:lnTo>
                      <a:lnTo>
                        <a:pt x="113" y="8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78" y="31"/>
                      </a:lnTo>
                      <a:lnTo>
                        <a:pt x="60" y="8"/>
                      </a:lnTo>
                      <a:lnTo>
                        <a:pt x="51" y="4"/>
                      </a:lnTo>
                      <a:lnTo>
                        <a:pt x="21" y="41"/>
                      </a:lnTo>
                      <a:lnTo>
                        <a:pt x="2" y="80"/>
                      </a:lnTo>
                      <a:lnTo>
                        <a:pt x="0" y="131"/>
                      </a:lnTo>
                      <a:lnTo>
                        <a:pt x="41" y="152"/>
                      </a:lnTo>
                      <a:lnTo>
                        <a:pt x="37" y="174"/>
                      </a:lnTo>
                      <a:lnTo>
                        <a:pt x="23" y="180"/>
                      </a:lnTo>
                      <a:lnTo>
                        <a:pt x="11" y="240"/>
                      </a:lnTo>
                      <a:lnTo>
                        <a:pt x="27" y="285"/>
                      </a:lnTo>
                      <a:lnTo>
                        <a:pt x="15" y="314"/>
                      </a:lnTo>
                      <a:lnTo>
                        <a:pt x="15" y="348"/>
                      </a:lnTo>
                      <a:lnTo>
                        <a:pt x="31" y="373"/>
                      </a:lnTo>
                      <a:lnTo>
                        <a:pt x="19" y="406"/>
                      </a:lnTo>
                      <a:lnTo>
                        <a:pt x="35" y="422"/>
                      </a:lnTo>
                      <a:lnTo>
                        <a:pt x="86" y="424"/>
                      </a:lnTo>
                      <a:lnTo>
                        <a:pt x="111" y="490"/>
                      </a:lnTo>
                      <a:lnTo>
                        <a:pt x="135" y="508"/>
                      </a:lnTo>
                      <a:lnTo>
                        <a:pt x="154" y="498"/>
                      </a:lnTo>
                      <a:lnTo>
                        <a:pt x="172" y="4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4" name="Freeform 64"/>
                <p:cNvSpPr>
                  <a:spLocks/>
                </p:cNvSpPr>
                <p:nvPr/>
              </p:nvSpPr>
              <p:spPr bwMode="auto">
                <a:xfrm>
                  <a:off x="10234613" y="13361988"/>
                  <a:ext cx="903288" cy="1190625"/>
                </a:xfrm>
                <a:custGeom>
                  <a:avLst/>
                  <a:gdLst>
                    <a:gd name="T0" fmla="*/ 117 w 569"/>
                    <a:gd name="T1" fmla="*/ 0 h 750"/>
                    <a:gd name="T2" fmla="*/ 76 w 569"/>
                    <a:gd name="T3" fmla="*/ 41 h 750"/>
                    <a:gd name="T4" fmla="*/ 20 w 569"/>
                    <a:gd name="T5" fmla="*/ 55 h 750"/>
                    <a:gd name="T6" fmla="*/ 4 w 569"/>
                    <a:gd name="T7" fmla="*/ 78 h 750"/>
                    <a:gd name="T8" fmla="*/ 29 w 569"/>
                    <a:gd name="T9" fmla="*/ 154 h 750"/>
                    <a:gd name="T10" fmla="*/ 68 w 569"/>
                    <a:gd name="T11" fmla="*/ 174 h 750"/>
                    <a:gd name="T12" fmla="*/ 57 w 569"/>
                    <a:gd name="T13" fmla="*/ 184 h 750"/>
                    <a:gd name="T14" fmla="*/ 33 w 569"/>
                    <a:gd name="T15" fmla="*/ 217 h 750"/>
                    <a:gd name="T16" fmla="*/ 53 w 569"/>
                    <a:gd name="T17" fmla="*/ 217 h 750"/>
                    <a:gd name="T18" fmla="*/ 64 w 569"/>
                    <a:gd name="T19" fmla="*/ 254 h 750"/>
                    <a:gd name="T20" fmla="*/ 37 w 569"/>
                    <a:gd name="T21" fmla="*/ 316 h 750"/>
                    <a:gd name="T22" fmla="*/ 100 w 569"/>
                    <a:gd name="T23" fmla="*/ 350 h 750"/>
                    <a:gd name="T24" fmla="*/ 106 w 569"/>
                    <a:gd name="T25" fmla="*/ 383 h 750"/>
                    <a:gd name="T26" fmla="*/ 68 w 569"/>
                    <a:gd name="T27" fmla="*/ 379 h 750"/>
                    <a:gd name="T28" fmla="*/ 100 w 569"/>
                    <a:gd name="T29" fmla="*/ 446 h 750"/>
                    <a:gd name="T30" fmla="*/ 119 w 569"/>
                    <a:gd name="T31" fmla="*/ 483 h 750"/>
                    <a:gd name="T32" fmla="*/ 133 w 569"/>
                    <a:gd name="T33" fmla="*/ 520 h 750"/>
                    <a:gd name="T34" fmla="*/ 186 w 569"/>
                    <a:gd name="T35" fmla="*/ 541 h 750"/>
                    <a:gd name="T36" fmla="*/ 223 w 569"/>
                    <a:gd name="T37" fmla="*/ 578 h 750"/>
                    <a:gd name="T38" fmla="*/ 199 w 569"/>
                    <a:gd name="T39" fmla="*/ 610 h 750"/>
                    <a:gd name="T40" fmla="*/ 227 w 569"/>
                    <a:gd name="T41" fmla="*/ 649 h 750"/>
                    <a:gd name="T42" fmla="*/ 270 w 569"/>
                    <a:gd name="T43" fmla="*/ 670 h 750"/>
                    <a:gd name="T44" fmla="*/ 278 w 569"/>
                    <a:gd name="T45" fmla="*/ 735 h 750"/>
                    <a:gd name="T46" fmla="*/ 297 w 569"/>
                    <a:gd name="T47" fmla="*/ 739 h 750"/>
                    <a:gd name="T48" fmla="*/ 328 w 569"/>
                    <a:gd name="T49" fmla="*/ 700 h 750"/>
                    <a:gd name="T50" fmla="*/ 381 w 569"/>
                    <a:gd name="T51" fmla="*/ 674 h 750"/>
                    <a:gd name="T52" fmla="*/ 461 w 569"/>
                    <a:gd name="T53" fmla="*/ 664 h 750"/>
                    <a:gd name="T54" fmla="*/ 520 w 569"/>
                    <a:gd name="T55" fmla="*/ 657 h 750"/>
                    <a:gd name="T56" fmla="*/ 532 w 569"/>
                    <a:gd name="T57" fmla="*/ 631 h 750"/>
                    <a:gd name="T58" fmla="*/ 510 w 569"/>
                    <a:gd name="T59" fmla="*/ 578 h 750"/>
                    <a:gd name="T60" fmla="*/ 569 w 569"/>
                    <a:gd name="T61" fmla="*/ 506 h 750"/>
                    <a:gd name="T62" fmla="*/ 508 w 569"/>
                    <a:gd name="T63" fmla="*/ 428 h 750"/>
                    <a:gd name="T64" fmla="*/ 518 w 569"/>
                    <a:gd name="T65" fmla="*/ 350 h 750"/>
                    <a:gd name="T66" fmla="*/ 500 w 569"/>
                    <a:gd name="T67" fmla="*/ 293 h 750"/>
                    <a:gd name="T68" fmla="*/ 520 w 569"/>
                    <a:gd name="T69" fmla="*/ 246 h 750"/>
                    <a:gd name="T70" fmla="*/ 448 w 569"/>
                    <a:gd name="T71" fmla="*/ 268 h 750"/>
                    <a:gd name="T72" fmla="*/ 397 w 569"/>
                    <a:gd name="T73" fmla="*/ 260 h 750"/>
                    <a:gd name="T74" fmla="*/ 338 w 569"/>
                    <a:gd name="T75" fmla="*/ 221 h 750"/>
                    <a:gd name="T76" fmla="*/ 348 w 569"/>
                    <a:gd name="T77" fmla="*/ 172 h 750"/>
                    <a:gd name="T78" fmla="*/ 276 w 569"/>
                    <a:gd name="T79" fmla="*/ 125 h 750"/>
                    <a:gd name="T80" fmla="*/ 221 w 569"/>
                    <a:gd name="T81" fmla="*/ 47 h 750"/>
                    <a:gd name="T82" fmla="*/ 188 w 569"/>
                    <a:gd name="T83" fmla="*/ 19 h 750"/>
                    <a:gd name="T84" fmla="*/ 139 w 569"/>
                    <a:gd name="T85" fmla="*/ 8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9" h="750">
                      <a:moveTo>
                        <a:pt x="139" y="8"/>
                      </a:moveTo>
                      <a:lnTo>
                        <a:pt x="117" y="0"/>
                      </a:lnTo>
                      <a:lnTo>
                        <a:pt x="84" y="27"/>
                      </a:lnTo>
                      <a:lnTo>
                        <a:pt x="76" y="41"/>
                      </a:lnTo>
                      <a:lnTo>
                        <a:pt x="53" y="37"/>
                      </a:lnTo>
                      <a:lnTo>
                        <a:pt x="20" y="55"/>
                      </a:lnTo>
                      <a:lnTo>
                        <a:pt x="0" y="76"/>
                      </a:lnTo>
                      <a:lnTo>
                        <a:pt x="4" y="78"/>
                      </a:lnTo>
                      <a:lnTo>
                        <a:pt x="21" y="119"/>
                      </a:lnTo>
                      <a:lnTo>
                        <a:pt x="29" y="154"/>
                      </a:lnTo>
                      <a:lnTo>
                        <a:pt x="43" y="166"/>
                      </a:lnTo>
                      <a:lnTo>
                        <a:pt x="68" y="174"/>
                      </a:lnTo>
                      <a:lnTo>
                        <a:pt x="68" y="184"/>
                      </a:lnTo>
                      <a:lnTo>
                        <a:pt x="57" y="184"/>
                      </a:lnTo>
                      <a:lnTo>
                        <a:pt x="29" y="193"/>
                      </a:lnTo>
                      <a:lnTo>
                        <a:pt x="33" y="217"/>
                      </a:lnTo>
                      <a:lnTo>
                        <a:pt x="41" y="227"/>
                      </a:lnTo>
                      <a:lnTo>
                        <a:pt x="53" y="217"/>
                      </a:lnTo>
                      <a:lnTo>
                        <a:pt x="68" y="219"/>
                      </a:lnTo>
                      <a:lnTo>
                        <a:pt x="64" y="254"/>
                      </a:lnTo>
                      <a:lnTo>
                        <a:pt x="37" y="297"/>
                      </a:lnTo>
                      <a:lnTo>
                        <a:pt x="37" y="316"/>
                      </a:lnTo>
                      <a:lnTo>
                        <a:pt x="78" y="348"/>
                      </a:lnTo>
                      <a:lnTo>
                        <a:pt x="100" y="350"/>
                      </a:lnTo>
                      <a:lnTo>
                        <a:pt x="115" y="365"/>
                      </a:lnTo>
                      <a:lnTo>
                        <a:pt x="106" y="383"/>
                      </a:lnTo>
                      <a:lnTo>
                        <a:pt x="82" y="369"/>
                      </a:lnTo>
                      <a:lnTo>
                        <a:pt x="68" y="379"/>
                      </a:lnTo>
                      <a:lnTo>
                        <a:pt x="68" y="408"/>
                      </a:lnTo>
                      <a:lnTo>
                        <a:pt x="100" y="446"/>
                      </a:lnTo>
                      <a:lnTo>
                        <a:pt x="90" y="453"/>
                      </a:lnTo>
                      <a:lnTo>
                        <a:pt x="119" y="483"/>
                      </a:lnTo>
                      <a:lnTo>
                        <a:pt x="119" y="504"/>
                      </a:lnTo>
                      <a:lnTo>
                        <a:pt x="133" y="520"/>
                      </a:lnTo>
                      <a:lnTo>
                        <a:pt x="164" y="520"/>
                      </a:lnTo>
                      <a:lnTo>
                        <a:pt x="186" y="541"/>
                      </a:lnTo>
                      <a:lnTo>
                        <a:pt x="221" y="547"/>
                      </a:lnTo>
                      <a:lnTo>
                        <a:pt x="223" y="578"/>
                      </a:lnTo>
                      <a:lnTo>
                        <a:pt x="201" y="596"/>
                      </a:lnTo>
                      <a:lnTo>
                        <a:pt x="199" y="610"/>
                      </a:lnTo>
                      <a:lnTo>
                        <a:pt x="209" y="618"/>
                      </a:lnTo>
                      <a:lnTo>
                        <a:pt x="227" y="649"/>
                      </a:lnTo>
                      <a:lnTo>
                        <a:pt x="240" y="651"/>
                      </a:lnTo>
                      <a:lnTo>
                        <a:pt x="270" y="670"/>
                      </a:lnTo>
                      <a:lnTo>
                        <a:pt x="278" y="692"/>
                      </a:lnTo>
                      <a:lnTo>
                        <a:pt x="278" y="735"/>
                      </a:lnTo>
                      <a:lnTo>
                        <a:pt x="285" y="750"/>
                      </a:lnTo>
                      <a:lnTo>
                        <a:pt x="297" y="739"/>
                      </a:lnTo>
                      <a:lnTo>
                        <a:pt x="295" y="717"/>
                      </a:lnTo>
                      <a:lnTo>
                        <a:pt x="328" y="700"/>
                      </a:lnTo>
                      <a:lnTo>
                        <a:pt x="358" y="692"/>
                      </a:lnTo>
                      <a:lnTo>
                        <a:pt x="381" y="674"/>
                      </a:lnTo>
                      <a:lnTo>
                        <a:pt x="434" y="661"/>
                      </a:lnTo>
                      <a:lnTo>
                        <a:pt x="461" y="664"/>
                      </a:lnTo>
                      <a:lnTo>
                        <a:pt x="500" y="657"/>
                      </a:lnTo>
                      <a:lnTo>
                        <a:pt x="520" y="657"/>
                      </a:lnTo>
                      <a:lnTo>
                        <a:pt x="522" y="657"/>
                      </a:lnTo>
                      <a:lnTo>
                        <a:pt x="532" y="631"/>
                      </a:lnTo>
                      <a:lnTo>
                        <a:pt x="512" y="602"/>
                      </a:lnTo>
                      <a:lnTo>
                        <a:pt x="510" y="578"/>
                      </a:lnTo>
                      <a:lnTo>
                        <a:pt x="559" y="533"/>
                      </a:lnTo>
                      <a:lnTo>
                        <a:pt x="569" y="506"/>
                      </a:lnTo>
                      <a:lnTo>
                        <a:pt x="549" y="469"/>
                      </a:lnTo>
                      <a:lnTo>
                        <a:pt x="508" y="428"/>
                      </a:lnTo>
                      <a:lnTo>
                        <a:pt x="494" y="371"/>
                      </a:lnTo>
                      <a:lnTo>
                        <a:pt x="518" y="350"/>
                      </a:lnTo>
                      <a:lnTo>
                        <a:pt x="510" y="324"/>
                      </a:lnTo>
                      <a:lnTo>
                        <a:pt x="500" y="293"/>
                      </a:lnTo>
                      <a:lnTo>
                        <a:pt x="496" y="272"/>
                      </a:lnTo>
                      <a:lnTo>
                        <a:pt x="520" y="246"/>
                      </a:lnTo>
                      <a:lnTo>
                        <a:pt x="471" y="236"/>
                      </a:lnTo>
                      <a:lnTo>
                        <a:pt x="448" y="268"/>
                      </a:lnTo>
                      <a:lnTo>
                        <a:pt x="426" y="248"/>
                      </a:lnTo>
                      <a:lnTo>
                        <a:pt x="397" y="260"/>
                      </a:lnTo>
                      <a:lnTo>
                        <a:pt x="385" y="236"/>
                      </a:lnTo>
                      <a:lnTo>
                        <a:pt x="338" y="221"/>
                      </a:lnTo>
                      <a:lnTo>
                        <a:pt x="332" y="207"/>
                      </a:lnTo>
                      <a:lnTo>
                        <a:pt x="348" y="172"/>
                      </a:lnTo>
                      <a:lnTo>
                        <a:pt x="313" y="144"/>
                      </a:lnTo>
                      <a:lnTo>
                        <a:pt x="276" y="125"/>
                      </a:lnTo>
                      <a:lnTo>
                        <a:pt x="266" y="99"/>
                      </a:lnTo>
                      <a:lnTo>
                        <a:pt x="221" y="47"/>
                      </a:lnTo>
                      <a:lnTo>
                        <a:pt x="213" y="29"/>
                      </a:lnTo>
                      <a:lnTo>
                        <a:pt x="188" y="19"/>
                      </a:lnTo>
                      <a:lnTo>
                        <a:pt x="168" y="13"/>
                      </a:lnTo>
                      <a:lnTo>
                        <a:pt x="139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5" name="Freeform 65"/>
                <p:cNvSpPr>
                  <a:spLocks/>
                </p:cNvSpPr>
                <p:nvPr/>
              </p:nvSpPr>
              <p:spPr bwMode="auto">
                <a:xfrm>
                  <a:off x="10188575" y="14044613"/>
                  <a:ext cx="400050" cy="493713"/>
                </a:xfrm>
                <a:custGeom>
                  <a:avLst/>
                  <a:gdLst>
                    <a:gd name="T0" fmla="*/ 146 w 252"/>
                    <a:gd name="T1" fmla="*/ 221 h 311"/>
                    <a:gd name="T2" fmla="*/ 176 w 252"/>
                    <a:gd name="T3" fmla="*/ 184 h 311"/>
                    <a:gd name="T4" fmla="*/ 185 w 252"/>
                    <a:gd name="T5" fmla="*/ 188 h 311"/>
                    <a:gd name="T6" fmla="*/ 203 w 252"/>
                    <a:gd name="T7" fmla="*/ 211 h 311"/>
                    <a:gd name="T8" fmla="*/ 226 w 252"/>
                    <a:gd name="T9" fmla="*/ 182 h 311"/>
                    <a:gd name="T10" fmla="*/ 230 w 252"/>
                    <a:gd name="T11" fmla="*/ 166 h 311"/>
                    <a:gd name="T12" fmla="*/ 252 w 252"/>
                    <a:gd name="T13" fmla="*/ 148 h 311"/>
                    <a:gd name="T14" fmla="*/ 250 w 252"/>
                    <a:gd name="T15" fmla="*/ 117 h 311"/>
                    <a:gd name="T16" fmla="*/ 215 w 252"/>
                    <a:gd name="T17" fmla="*/ 111 h 311"/>
                    <a:gd name="T18" fmla="*/ 193 w 252"/>
                    <a:gd name="T19" fmla="*/ 90 h 311"/>
                    <a:gd name="T20" fmla="*/ 162 w 252"/>
                    <a:gd name="T21" fmla="*/ 90 h 311"/>
                    <a:gd name="T22" fmla="*/ 148 w 252"/>
                    <a:gd name="T23" fmla="*/ 74 h 311"/>
                    <a:gd name="T24" fmla="*/ 148 w 252"/>
                    <a:gd name="T25" fmla="*/ 53 h 311"/>
                    <a:gd name="T26" fmla="*/ 119 w 252"/>
                    <a:gd name="T27" fmla="*/ 23 h 311"/>
                    <a:gd name="T28" fmla="*/ 117 w 252"/>
                    <a:gd name="T29" fmla="*/ 27 h 311"/>
                    <a:gd name="T30" fmla="*/ 93 w 252"/>
                    <a:gd name="T31" fmla="*/ 19 h 311"/>
                    <a:gd name="T32" fmla="*/ 64 w 252"/>
                    <a:gd name="T33" fmla="*/ 0 h 311"/>
                    <a:gd name="T34" fmla="*/ 49 w 252"/>
                    <a:gd name="T35" fmla="*/ 12 h 311"/>
                    <a:gd name="T36" fmla="*/ 49 w 252"/>
                    <a:gd name="T37" fmla="*/ 33 h 311"/>
                    <a:gd name="T38" fmla="*/ 74 w 252"/>
                    <a:gd name="T39" fmla="*/ 49 h 311"/>
                    <a:gd name="T40" fmla="*/ 84 w 252"/>
                    <a:gd name="T41" fmla="*/ 68 h 311"/>
                    <a:gd name="T42" fmla="*/ 62 w 252"/>
                    <a:gd name="T43" fmla="*/ 80 h 311"/>
                    <a:gd name="T44" fmla="*/ 43 w 252"/>
                    <a:gd name="T45" fmla="*/ 82 h 311"/>
                    <a:gd name="T46" fmla="*/ 31 w 252"/>
                    <a:gd name="T47" fmla="*/ 109 h 311"/>
                    <a:gd name="T48" fmla="*/ 29 w 252"/>
                    <a:gd name="T49" fmla="*/ 146 h 311"/>
                    <a:gd name="T50" fmla="*/ 13 w 252"/>
                    <a:gd name="T51" fmla="*/ 178 h 311"/>
                    <a:gd name="T52" fmla="*/ 0 w 252"/>
                    <a:gd name="T53" fmla="*/ 186 h 311"/>
                    <a:gd name="T54" fmla="*/ 9 w 252"/>
                    <a:gd name="T55" fmla="*/ 197 h 311"/>
                    <a:gd name="T56" fmla="*/ 37 w 252"/>
                    <a:gd name="T57" fmla="*/ 209 h 311"/>
                    <a:gd name="T58" fmla="*/ 90 w 252"/>
                    <a:gd name="T59" fmla="*/ 276 h 311"/>
                    <a:gd name="T60" fmla="*/ 93 w 252"/>
                    <a:gd name="T61" fmla="*/ 295 h 311"/>
                    <a:gd name="T62" fmla="*/ 125 w 252"/>
                    <a:gd name="T63" fmla="*/ 311 h 311"/>
                    <a:gd name="T64" fmla="*/ 127 w 252"/>
                    <a:gd name="T65" fmla="*/ 260 h 311"/>
                    <a:gd name="T66" fmla="*/ 146 w 252"/>
                    <a:gd name="T67" fmla="*/ 22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52" h="311">
                      <a:moveTo>
                        <a:pt x="146" y="221"/>
                      </a:moveTo>
                      <a:lnTo>
                        <a:pt x="176" y="184"/>
                      </a:lnTo>
                      <a:lnTo>
                        <a:pt x="185" y="188"/>
                      </a:lnTo>
                      <a:lnTo>
                        <a:pt x="203" y="211"/>
                      </a:lnTo>
                      <a:lnTo>
                        <a:pt x="226" y="182"/>
                      </a:lnTo>
                      <a:lnTo>
                        <a:pt x="230" y="166"/>
                      </a:lnTo>
                      <a:lnTo>
                        <a:pt x="252" y="148"/>
                      </a:lnTo>
                      <a:lnTo>
                        <a:pt x="250" y="117"/>
                      </a:lnTo>
                      <a:lnTo>
                        <a:pt x="215" y="111"/>
                      </a:lnTo>
                      <a:lnTo>
                        <a:pt x="193" y="90"/>
                      </a:lnTo>
                      <a:lnTo>
                        <a:pt x="162" y="90"/>
                      </a:lnTo>
                      <a:lnTo>
                        <a:pt x="148" y="74"/>
                      </a:lnTo>
                      <a:lnTo>
                        <a:pt x="148" y="53"/>
                      </a:lnTo>
                      <a:lnTo>
                        <a:pt x="119" y="23"/>
                      </a:lnTo>
                      <a:lnTo>
                        <a:pt x="117" y="27"/>
                      </a:lnTo>
                      <a:lnTo>
                        <a:pt x="93" y="19"/>
                      </a:lnTo>
                      <a:lnTo>
                        <a:pt x="64" y="0"/>
                      </a:lnTo>
                      <a:lnTo>
                        <a:pt x="49" y="12"/>
                      </a:lnTo>
                      <a:lnTo>
                        <a:pt x="49" y="33"/>
                      </a:lnTo>
                      <a:lnTo>
                        <a:pt x="74" y="49"/>
                      </a:lnTo>
                      <a:lnTo>
                        <a:pt x="84" y="68"/>
                      </a:lnTo>
                      <a:lnTo>
                        <a:pt x="62" y="80"/>
                      </a:lnTo>
                      <a:lnTo>
                        <a:pt x="43" y="82"/>
                      </a:lnTo>
                      <a:lnTo>
                        <a:pt x="31" y="109"/>
                      </a:lnTo>
                      <a:lnTo>
                        <a:pt x="29" y="146"/>
                      </a:lnTo>
                      <a:lnTo>
                        <a:pt x="13" y="178"/>
                      </a:lnTo>
                      <a:lnTo>
                        <a:pt x="0" y="186"/>
                      </a:lnTo>
                      <a:lnTo>
                        <a:pt x="9" y="197"/>
                      </a:lnTo>
                      <a:lnTo>
                        <a:pt x="37" y="209"/>
                      </a:lnTo>
                      <a:lnTo>
                        <a:pt x="90" y="276"/>
                      </a:lnTo>
                      <a:lnTo>
                        <a:pt x="93" y="295"/>
                      </a:lnTo>
                      <a:lnTo>
                        <a:pt x="125" y="311"/>
                      </a:lnTo>
                      <a:lnTo>
                        <a:pt x="127" y="260"/>
                      </a:lnTo>
                      <a:lnTo>
                        <a:pt x="146" y="22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6" name="Freeform 66"/>
                <p:cNvSpPr>
                  <a:spLocks/>
                </p:cNvSpPr>
                <p:nvPr/>
              </p:nvSpPr>
              <p:spPr bwMode="auto">
                <a:xfrm>
                  <a:off x="9301163" y="13730288"/>
                  <a:ext cx="74613" cy="103188"/>
                </a:xfrm>
                <a:custGeom>
                  <a:avLst/>
                  <a:gdLst>
                    <a:gd name="T0" fmla="*/ 35 w 47"/>
                    <a:gd name="T1" fmla="*/ 65 h 65"/>
                    <a:gd name="T2" fmla="*/ 47 w 47"/>
                    <a:gd name="T3" fmla="*/ 63 h 65"/>
                    <a:gd name="T4" fmla="*/ 35 w 47"/>
                    <a:gd name="T5" fmla="*/ 26 h 65"/>
                    <a:gd name="T6" fmla="*/ 0 w 47"/>
                    <a:gd name="T7" fmla="*/ 0 h 65"/>
                    <a:gd name="T8" fmla="*/ 17 w 47"/>
                    <a:gd name="T9" fmla="*/ 30 h 65"/>
                    <a:gd name="T10" fmla="*/ 11 w 47"/>
                    <a:gd name="T11" fmla="*/ 38 h 65"/>
                    <a:gd name="T12" fmla="*/ 35 w 4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5">
                      <a:moveTo>
                        <a:pt x="35" y="65"/>
                      </a:moveTo>
                      <a:lnTo>
                        <a:pt x="47" y="63"/>
                      </a:lnTo>
                      <a:lnTo>
                        <a:pt x="35" y="26"/>
                      </a:lnTo>
                      <a:lnTo>
                        <a:pt x="0" y="0"/>
                      </a:lnTo>
                      <a:lnTo>
                        <a:pt x="17" y="30"/>
                      </a:lnTo>
                      <a:lnTo>
                        <a:pt x="11" y="38"/>
                      </a:lnTo>
                      <a:lnTo>
                        <a:pt x="35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7" name="Freeform 67"/>
                <p:cNvSpPr>
                  <a:spLocks/>
                </p:cNvSpPr>
                <p:nvPr/>
              </p:nvSpPr>
              <p:spPr bwMode="auto">
                <a:xfrm>
                  <a:off x="9775825" y="14184313"/>
                  <a:ext cx="111125" cy="23813"/>
                </a:xfrm>
                <a:custGeom>
                  <a:avLst/>
                  <a:gdLst>
                    <a:gd name="T0" fmla="*/ 41 w 70"/>
                    <a:gd name="T1" fmla="*/ 15 h 15"/>
                    <a:gd name="T2" fmla="*/ 70 w 70"/>
                    <a:gd name="T3" fmla="*/ 0 h 15"/>
                    <a:gd name="T4" fmla="*/ 0 w 70"/>
                    <a:gd name="T5" fmla="*/ 0 h 15"/>
                    <a:gd name="T6" fmla="*/ 41 w 70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15">
                      <a:moveTo>
                        <a:pt x="41" y="15"/>
                      </a:moveTo>
                      <a:lnTo>
                        <a:pt x="70" y="0"/>
                      </a:lnTo>
                      <a:lnTo>
                        <a:pt x="0" y="0"/>
                      </a:lnTo>
                      <a:lnTo>
                        <a:pt x="41" y="1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8" name="Freeform 68"/>
                <p:cNvSpPr>
                  <a:spLocks/>
                </p:cNvSpPr>
                <p:nvPr/>
              </p:nvSpPr>
              <p:spPr bwMode="auto">
                <a:xfrm>
                  <a:off x="9775825" y="14131925"/>
                  <a:ext cx="104775" cy="33338"/>
                </a:xfrm>
                <a:custGeom>
                  <a:avLst/>
                  <a:gdLst>
                    <a:gd name="T0" fmla="*/ 66 w 66"/>
                    <a:gd name="T1" fmla="*/ 7 h 21"/>
                    <a:gd name="T2" fmla="*/ 54 w 66"/>
                    <a:gd name="T3" fmla="*/ 0 h 21"/>
                    <a:gd name="T4" fmla="*/ 0 w 66"/>
                    <a:gd name="T5" fmla="*/ 0 h 21"/>
                    <a:gd name="T6" fmla="*/ 13 w 66"/>
                    <a:gd name="T7" fmla="*/ 17 h 21"/>
                    <a:gd name="T8" fmla="*/ 41 w 66"/>
                    <a:gd name="T9" fmla="*/ 21 h 21"/>
                    <a:gd name="T10" fmla="*/ 66 w 66"/>
                    <a:gd name="T11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1">
                      <a:moveTo>
                        <a:pt x="66" y="7"/>
                      </a:move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13" y="17"/>
                      </a:lnTo>
                      <a:lnTo>
                        <a:pt x="41" y="21"/>
                      </a:lnTo>
                      <a:lnTo>
                        <a:pt x="66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89" name="Freeform 69"/>
                <p:cNvSpPr>
                  <a:spLocks/>
                </p:cNvSpPr>
                <p:nvPr/>
              </p:nvSpPr>
              <p:spPr bwMode="auto">
                <a:xfrm>
                  <a:off x="9378950" y="13852525"/>
                  <a:ext cx="36513" cy="46038"/>
                </a:xfrm>
                <a:custGeom>
                  <a:avLst/>
                  <a:gdLst>
                    <a:gd name="T0" fmla="*/ 21 w 23"/>
                    <a:gd name="T1" fmla="*/ 7 h 29"/>
                    <a:gd name="T2" fmla="*/ 0 w 23"/>
                    <a:gd name="T3" fmla="*/ 0 h 29"/>
                    <a:gd name="T4" fmla="*/ 23 w 23"/>
                    <a:gd name="T5" fmla="*/ 29 h 29"/>
                    <a:gd name="T6" fmla="*/ 21 w 23"/>
                    <a:gd name="T7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9">
                      <a:moveTo>
                        <a:pt x="21" y="7"/>
                      </a:moveTo>
                      <a:lnTo>
                        <a:pt x="0" y="0"/>
                      </a:lnTo>
                      <a:lnTo>
                        <a:pt x="23" y="2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0" name="Freeform 70"/>
                <p:cNvSpPr>
                  <a:spLocks/>
                </p:cNvSpPr>
                <p:nvPr/>
              </p:nvSpPr>
              <p:spPr bwMode="auto">
                <a:xfrm>
                  <a:off x="9825038" y="14230350"/>
                  <a:ext cx="104775" cy="25400"/>
                </a:xfrm>
                <a:custGeom>
                  <a:avLst/>
                  <a:gdLst>
                    <a:gd name="T0" fmla="*/ 34 w 34"/>
                    <a:gd name="T1" fmla="*/ 8 h 8"/>
                    <a:gd name="T2" fmla="*/ 25 w 34"/>
                    <a:gd name="T3" fmla="*/ 0 h 8"/>
                    <a:gd name="T4" fmla="*/ 0 w 34"/>
                    <a:gd name="T5" fmla="*/ 0 h 8"/>
                    <a:gd name="T6" fmla="*/ 12 w 34"/>
                    <a:gd name="T7" fmla="*/ 7 h 8"/>
                    <a:gd name="T8" fmla="*/ 34 w 34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1" y="0"/>
                        <a:pt x="0" y="0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1" name="Freeform 71"/>
                <p:cNvSpPr>
                  <a:spLocks/>
                </p:cNvSpPr>
                <p:nvPr/>
              </p:nvSpPr>
              <p:spPr bwMode="auto">
                <a:xfrm>
                  <a:off x="9458325" y="13849350"/>
                  <a:ext cx="57150" cy="55563"/>
                </a:xfrm>
                <a:custGeom>
                  <a:avLst/>
                  <a:gdLst>
                    <a:gd name="T0" fmla="*/ 36 w 36"/>
                    <a:gd name="T1" fmla="*/ 29 h 35"/>
                    <a:gd name="T2" fmla="*/ 16 w 36"/>
                    <a:gd name="T3" fmla="*/ 4 h 35"/>
                    <a:gd name="T4" fmla="*/ 0 w 36"/>
                    <a:gd name="T5" fmla="*/ 0 h 35"/>
                    <a:gd name="T6" fmla="*/ 24 w 36"/>
                    <a:gd name="T7" fmla="*/ 35 h 35"/>
                    <a:gd name="T8" fmla="*/ 36 w 36"/>
                    <a:gd name="T9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5">
                      <a:moveTo>
                        <a:pt x="36" y="29"/>
                      </a:move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24" y="35"/>
                      </a:lnTo>
                      <a:lnTo>
                        <a:pt x="36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2" name="Freeform 72"/>
                <p:cNvSpPr>
                  <a:spLocks/>
                </p:cNvSpPr>
                <p:nvPr/>
              </p:nvSpPr>
              <p:spPr bwMode="auto">
                <a:xfrm>
                  <a:off x="9313863" y="13641388"/>
                  <a:ext cx="85725" cy="107950"/>
                </a:xfrm>
                <a:custGeom>
                  <a:avLst/>
                  <a:gdLst>
                    <a:gd name="T0" fmla="*/ 7 w 28"/>
                    <a:gd name="T1" fmla="*/ 0 h 35"/>
                    <a:gd name="T2" fmla="*/ 0 w 28"/>
                    <a:gd name="T3" fmla="*/ 5 h 35"/>
                    <a:gd name="T4" fmla="*/ 2 w 28"/>
                    <a:gd name="T5" fmla="*/ 26 h 35"/>
                    <a:gd name="T6" fmla="*/ 12 w 28"/>
                    <a:gd name="T7" fmla="*/ 28 h 35"/>
                    <a:gd name="T8" fmla="*/ 18 w 28"/>
                    <a:gd name="T9" fmla="*/ 35 h 35"/>
                    <a:gd name="T10" fmla="*/ 28 w 28"/>
                    <a:gd name="T11" fmla="*/ 31 h 35"/>
                    <a:gd name="T12" fmla="*/ 7 w 28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5">
                      <a:moveTo>
                        <a:pt x="7" y="0"/>
                      </a:moveTo>
                      <a:cubicBezTo>
                        <a:pt x="6" y="0"/>
                        <a:pt x="0" y="5"/>
                        <a:pt x="0" y="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3" name="Freeform 73"/>
                <p:cNvSpPr>
                  <a:spLocks/>
                </p:cNvSpPr>
                <p:nvPr/>
              </p:nvSpPr>
              <p:spPr bwMode="auto">
                <a:xfrm>
                  <a:off x="9139238" y="13327063"/>
                  <a:ext cx="1203325" cy="938213"/>
                </a:xfrm>
                <a:custGeom>
                  <a:avLst/>
                  <a:gdLst>
                    <a:gd name="T0" fmla="*/ 459 w 758"/>
                    <a:gd name="T1" fmla="*/ 458 h 591"/>
                    <a:gd name="T2" fmla="*/ 342 w 758"/>
                    <a:gd name="T3" fmla="*/ 342 h 591"/>
                    <a:gd name="T4" fmla="*/ 334 w 758"/>
                    <a:gd name="T5" fmla="*/ 309 h 591"/>
                    <a:gd name="T6" fmla="*/ 301 w 758"/>
                    <a:gd name="T7" fmla="*/ 254 h 591"/>
                    <a:gd name="T8" fmla="*/ 282 w 758"/>
                    <a:gd name="T9" fmla="*/ 235 h 591"/>
                    <a:gd name="T10" fmla="*/ 293 w 758"/>
                    <a:gd name="T11" fmla="*/ 188 h 591"/>
                    <a:gd name="T12" fmla="*/ 336 w 758"/>
                    <a:gd name="T13" fmla="*/ 200 h 591"/>
                    <a:gd name="T14" fmla="*/ 366 w 758"/>
                    <a:gd name="T15" fmla="*/ 215 h 591"/>
                    <a:gd name="T16" fmla="*/ 393 w 758"/>
                    <a:gd name="T17" fmla="*/ 192 h 591"/>
                    <a:gd name="T18" fmla="*/ 424 w 758"/>
                    <a:gd name="T19" fmla="*/ 178 h 591"/>
                    <a:gd name="T20" fmla="*/ 457 w 758"/>
                    <a:gd name="T21" fmla="*/ 180 h 591"/>
                    <a:gd name="T22" fmla="*/ 491 w 758"/>
                    <a:gd name="T23" fmla="*/ 207 h 591"/>
                    <a:gd name="T24" fmla="*/ 541 w 758"/>
                    <a:gd name="T25" fmla="*/ 206 h 591"/>
                    <a:gd name="T26" fmla="*/ 571 w 758"/>
                    <a:gd name="T27" fmla="*/ 206 h 591"/>
                    <a:gd name="T28" fmla="*/ 633 w 758"/>
                    <a:gd name="T29" fmla="*/ 213 h 591"/>
                    <a:gd name="T30" fmla="*/ 680 w 758"/>
                    <a:gd name="T31" fmla="*/ 233 h 591"/>
                    <a:gd name="T32" fmla="*/ 723 w 758"/>
                    <a:gd name="T33" fmla="*/ 239 h 591"/>
                    <a:gd name="T34" fmla="*/ 747 w 758"/>
                    <a:gd name="T35" fmla="*/ 206 h 591"/>
                    <a:gd name="T36" fmla="*/ 758 w 758"/>
                    <a:gd name="T37" fmla="*/ 196 h 591"/>
                    <a:gd name="T38" fmla="*/ 719 w 758"/>
                    <a:gd name="T39" fmla="*/ 176 h 591"/>
                    <a:gd name="T40" fmla="*/ 694 w 758"/>
                    <a:gd name="T41" fmla="*/ 100 h 591"/>
                    <a:gd name="T42" fmla="*/ 653 w 758"/>
                    <a:gd name="T43" fmla="*/ 118 h 591"/>
                    <a:gd name="T44" fmla="*/ 530 w 758"/>
                    <a:gd name="T45" fmla="*/ 86 h 591"/>
                    <a:gd name="T46" fmla="*/ 479 w 758"/>
                    <a:gd name="T47" fmla="*/ 59 h 591"/>
                    <a:gd name="T48" fmla="*/ 397 w 758"/>
                    <a:gd name="T49" fmla="*/ 0 h 591"/>
                    <a:gd name="T50" fmla="*/ 336 w 758"/>
                    <a:gd name="T51" fmla="*/ 6 h 591"/>
                    <a:gd name="T52" fmla="*/ 246 w 758"/>
                    <a:gd name="T53" fmla="*/ 86 h 591"/>
                    <a:gd name="T54" fmla="*/ 194 w 758"/>
                    <a:gd name="T55" fmla="*/ 157 h 591"/>
                    <a:gd name="T56" fmla="*/ 113 w 758"/>
                    <a:gd name="T57" fmla="*/ 135 h 591"/>
                    <a:gd name="T58" fmla="*/ 49 w 758"/>
                    <a:gd name="T59" fmla="*/ 168 h 591"/>
                    <a:gd name="T60" fmla="*/ 0 w 758"/>
                    <a:gd name="T61" fmla="*/ 174 h 591"/>
                    <a:gd name="T62" fmla="*/ 39 w 758"/>
                    <a:gd name="T63" fmla="*/ 260 h 591"/>
                    <a:gd name="T64" fmla="*/ 49 w 758"/>
                    <a:gd name="T65" fmla="*/ 280 h 591"/>
                    <a:gd name="T66" fmla="*/ 88 w 758"/>
                    <a:gd name="T67" fmla="*/ 196 h 591"/>
                    <a:gd name="T68" fmla="*/ 143 w 758"/>
                    <a:gd name="T69" fmla="*/ 170 h 591"/>
                    <a:gd name="T70" fmla="*/ 178 w 758"/>
                    <a:gd name="T71" fmla="*/ 221 h 591"/>
                    <a:gd name="T72" fmla="*/ 205 w 758"/>
                    <a:gd name="T73" fmla="*/ 301 h 591"/>
                    <a:gd name="T74" fmla="*/ 260 w 758"/>
                    <a:gd name="T75" fmla="*/ 342 h 591"/>
                    <a:gd name="T76" fmla="*/ 262 w 758"/>
                    <a:gd name="T77" fmla="*/ 362 h 591"/>
                    <a:gd name="T78" fmla="*/ 227 w 758"/>
                    <a:gd name="T79" fmla="*/ 387 h 591"/>
                    <a:gd name="T80" fmla="*/ 270 w 758"/>
                    <a:gd name="T81" fmla="*/ 411 h 591"/>
                    <a:gd name="T82" fmla="*/ 332 w 758"/>
                    <a:gd name="T83" fmla="*/ 452 h 591"/>
                    <a:gd name="T84" fmla="*/ 358 w 758"/>
                    <a:gd name="T85" fmla="*/ 493 h 591"/>
                    <a:gd name="T86" fmla="*/ 450 w 758"/>
                    <a:gd name="T87" fmla="*/ 491 h 591"/>
                    <a:gd name="T88" fmla="*/ 551 w 758"/>
                    <a:gd name="T89" fmla="*/ 579 h 591"/>
                    <a:gd name="T90" fmla="*/ 500 w 758"/>
                    <a:gd name="T91" fmla="*/ 563 h 591"/>
                    <a:gd name="T92" fmla="*/ 547 w 758"/>
                    <a:gd name="T93" fmla="*/ 591 h 591"/>
                    <a:gd name="T94" fmla="*/ 557 w 758"/>
                    <a:gd name="T95" fmla="*/ 567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58" h="591">
                      <a:moveTo>
                        <a:pt x="557" y="567"/>
                      </a:moveTo>
                      <a:lnTo>
                        <a:pt x="459" y="458"/>
                      </a:lnTo>
                      <a:lnTo>
                        <a:pt x="346" y="358"/>
                      </a:lnTo>
                      <a:lnTo>
                        <a:pt x="342" y="342"/>
                      </a:lnTo>
                      <a:lnTo>
                        <a:pt x="352" y="333"/>
                      </a:lnTo>
                      <a:lnTo>
                        <a:pt x="334" y="309"/>
                      </a:lnTo>
                      <a:lnTo>
                        <a:pt x="328" y="286"/>
                      </a:lnTo>
                      <a:lnTo>
                        <a:pt x="301" y="254"/>
                      </a:lnTo>
                      <a:lnTo>
                        <a:pt x="282" y="254"/>
                      </a:lnTo>
                      <a:lnTo>
                        <a:pt x="282" y="235"/>
                      </a:lnTo>
                      <a:lnTo>
                        <a:pt x="293" y="223"/>
                      </a:lnTo>
                      <a:lnTo>
                        <a:pt x="293" y="188"/>
                      </a:lnTo>
                      <a:lnTo>
                        <a:pt x="303" y="174"/>
                      </a:lnTo>
                      <a:lnTo>
                        <a:pt x="336" y="200"/>
                      </a:lnTo>
                      <a:lnTo>
                        <a:pt x="348" y="219"/>
                      </a:lnTo>
                      <a:lnTo>
                        <a:pt x="366" y="215"/>
                      </a:lnTo>
                      <a:lnTo>
                        <a:pt x="368" y="196"/>
                      </a:lnTo>
                      <a:lnTo>
                        <a:pt x="393" y="192"/>
                      </a:lnTo>
                      <a:lnTo>
                        <a:pt x="409" y="192"/>
                      </a:lnTo>
                      <a:lnTo>
                        <a:pt x="424" y="178"/>
                      </a:lnTo>
                      <a:lnTo>
                        <a:pt x="446" y="190"/>
                      </a:lnTo>
                      <a:lnTo>
                        <a:pt x="457" y="180"/>
                      </a:lnTo>
                      <a:lnTo>
                        <a:pt x="479" y="184"/>
                      </a:lnTo>
                      <a:lnTo>
                        <a:pt x="491" y="207"/>
                      </a:lnTo>
                      <a:lnTo>
                        <a:pt x="510" y="196"/>
                      </a:lnTo>
                      <a:lnTo>
                        <a:pt x="541" y="206"/>
                      </a:lnTo>
                      <a:lnTo>
                        <a:pt x="563" y="198"/>
                      </a:lnTo>
                      <a:lnTo>
                        <a:pt x="571" y="206"/>
                      </a:lnTo>
                      <a:lnTo>
                        <a:pt x="604" y="202"/>
                      </a:lnTo>
                      <a:lnTo>
                        <a:pt x="633" y="213"/>
                      </a:lnTo>
                      <a:lnTo>
                        <a:pt x="651" y="209"/>
                      </a:lnTo>
                      <a:lnTo>
                        <a:pt x="680" y="233"/>
                      </a:lnTo>
                      <a:lnTo>
                        <a:pt x="719" y="235"/>
                      </a:lnTo>
                      <a:lnTo>
                        <a:pt x="723" y="239"/>
                      </a:lnTo>
                      <a:lnTo>
                        <a:pt x="719" y="215"/>
                      </a:lnTo>
                      <a:lnTo>
                        <a:pt x="747" y="206"/>
                      </a:lnTo>
                      <a:lnTo>
                        <a:pt x="758" y="206"/>
                      </a:lnTo>
                      <a:lnTo>
                        <a:pt x="758" y="196"/>
                      </a:lnTo>
                      <a:lnTo>
                        <a:pt x="733" y="188"/>
                      </a:lnTo>
                      <a:lnTo>
                        <a:pt x="719" y="176"/>
                      </a:lnTo>
                      <a:lnTo>
                        <a:pt x="711" y="141"/>
                      </a:lnTo>
                      <a:lnTo>
                        <a:pt x="694" y="100"/>
                      </a:lnTo>
                      <a:lnTo>
                        <a:pt x="676" y="88"/>
                      </a:lnTo>
                      <a:lnTo>
                        <a:pt x="653" y="118"/>
                      </a:lnTo>
                      <a:lnTo>
                        <a:pt x="602" y="100"/>
                      </a:lnTo>
                      <a:lnTo>
                        <a:pt x="530" y="86"/>
                      </a:lnTo>
                      <a:lnTo>
                        <a:pt x="508" y="71"/>
                      </a:lnTo>
                      <a:lnTo>
                        <a:pt x="479" y="59"/>
                      </a:lnTo>
                      <a:lnTo>
                        <a:pt x="420" y="4"/>
                      </a:lnTo>
                      <a:lnTo>
                        <a:pt x="397" y="0"/>
                      </a:lnTo>
                      <a:lnTo>
                        <a:pt x="397" y="6"/>
                      </a:lnTo>
                      <a:lnTo>
                        <a:pt x="336" y="6"/>
                      </a:lnTo>
                      <a:lnTo>
                        <a:pt x="252" y="51"/>
                      </a:lnTo>
                      <a:lnTo>
                        <a:pt x="246" y="86"/>
                      </a:lnTo>
                      <a:lnTo>
                        <a:pt x="201" y="110"/>
                      </a:lnTo>
                      <a:lnTo>
                        <a:pt x="194" y="157"/>
                      </a:lnTo>
                      <a:lnTo>
                        <a:pt x="166" y="159"/>
                      </a:lnTo>
                      <a:lnTo>
                        <a:pt x="113" y="135"/>
                      </a:lnTo>
                      <a:lnTo>
                        <a:pt x="84" y="143"/>
                      </a:lnTo>
                      <a:lnTo>
                        <a:pt x="49" y="168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8" y="231"/>
                      </a:lnTo>
                      <a:lnTo>
                        <a:pt x="39" y="260"/>
                      </a:lnTo>
                      <a:lnTo>
                        <a:pt x="35" y="270"/>
                      </a:lnTo>
                      <a:lnTo>
                        <a:pt x="49" y="280"/>
                      </a:lnTo>
                      <a:lnTo>
                        <a:pt x="82" y="225"/>
                      </a:lnTo>
                      <a:lnTo>
                        <a:pt x="88" y="196"/>
                      </a:lnTo>
                      <a:lnTo>
                        <a:pt x="110" y="172"/>
                      </a:lnTo>
                      <a:lnTo>
                        <a:pt x="143" y="170"/>
                      </a:lnTo>
                      <a:lnTo>
                        <a:pt x="151" y="198"/>
                      </a:lnTo>
                      <a:lnTo>
                        <a:pt x="178" y="221"/>
                      </a:lnTo>
                      <a:lnTo>
                        <a:pt x="186" y="262"/>
                      </a:lnTo>
                      <a:lnTo>
                        <a:pt x="205" y="301"/>
                      </a:lnTo>
                      <a:lnTo>
                        <a:pt x="248" y="340"/>
                      </a:lnTo>
                      <a:lnTo>
                        <a:pt x="260" y="342"/>
                      </a:lnTo>
                      <a:lnTo>
                        <a:pt x="283" y="368"/>
                      </a:lnTo>
                      <a:lnTo>
                        <a:pt x="262" y="362"/>
                      </a:lnTo>
                      <a:lnTo>
                        <a:pt x="239" y="364"/>
                      </a:lnTo>
                      <a:lnTo>
                        <a:pt x="227" y="387"/>
                      </a:lnTo>
                      <a:lnTo>
                        <a:pt x="240" y="411"/>
                      </a:lnTo>
                      <a:lnTo>
                        <a:pt x="270" y="411"/>
                      </a:lnTo>
                      <a:lnTo>
                        <a:pt x="301" y="442"/>
                      </a:lnTo>
                      <a:lnTo>
                        <a:pt x="332" y="452"/>
                      </a:lnTo>
                      <a:lnTo>
                        <a:pt x="342" y="475"/>
                      </a:lnTo>
                      <a:lnTo>
                        <a:pt x="358" y="493"/>
                      </a:lnTo>
                      <a:lnTo>
                        <a:pt x="389" y="487"/>
                      </a:lnTo>
                      <a:lnTo>
                        <a:pt x="450" y="491"/>
                      </a:lnTo>
                      <a:lnTo>
                        <a:pt x="485" y="509"/>
                      </a:lnTo>
                      <a:lnTo>
                        <a:pt x="551" y="579"/>
                      </a:lnTo>
                      <a:lnTo>
                        <a:pt x="534" y="581"/>
                      </a:lnTo>
                      <a:lnTo>
                        <a:pt x="500" y="563"/>
                      </a:lnTo>
                      <a:lnTo>
                        <a:pt x="518" y="585"/>
                      </a:lnTo>
                      <a:lnTo>
                        <a:pt x="547" y="591"/>
                      </a:lnTo>
                      <a:lnTo>
                        <a:pt x="547" y="591"/>
                      </a:lnTo>
                      <a:lnTo>
                        <a:pt x="557" y="56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4" name="Freeform 74"/>
                <p:cNvSpPr>
                  <a:spLocks/>
                </p:cNvSpPr>
                <p:nvPr/>
              </p:nvSpPr>
              <p:spPr bwMode="auto">
                <a:xfrm>
                  <a:off x="9434513" y="13923963"/>
                  <a:ext cx="55563" cy="76200"/>
                </a:xfrm>
                <a:custGeom>
                  <a:avLst/>
                  <a:gdLst>
                    <a:gd name="T0" fmla="*/ 35 w 35"/>
                    <a:gd name="T1" fmla="*/ 48 h 48"/>
                    <a:gd name="T2" fmla="*/ 27 w 35"/>
                    <a:gd name="T3" fmla="*/ 23 h 48"/>
                    <a:gd name="T4" fmla="*/ 0 w 35"/>
                    <a:gd name="T5" fmla="*/ 0 h 48"/>
                    <a:gd name="T6" fmla="*/ 35 w 35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8">
                      <a:moveTo>
                        <a:pt x="35" y="48"/>
                      </a:moveTo>
                      <a:lnTo>
                        <a:pt x="27" y="23"/>
                      </a:lnTo>
                      <a:lnTo>
                        <a:pt x="0" y="0"/>
                      </a:lnTo>
                      <a:lnTo>
                        <a:pt x="35" y="4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5" name="Freeform 75"/>
                <p:cNvSpPr>
                  <a:spLocks/>
                </p:cNvSpPr>
                <p:nvPr/>
              </p:nvSpPr>
              <p:spPr bwMode="auto">
                <a:xfrm>
                  <a:off x="9421813" y="13790613"/>
                  <a:ext cx="42863" cy="42863"/>
                </a:xfrm>
                <a:custGeom>
                  <a:avLst/>
                  <a:gdLst>
                    <a:gd name="T0" fmla="*/ 2 w 27"/>
                    <a:gd name="T1" fmla="*/ 0 h 27"/>
                    <a:gd name="T2" fmla="*/ 0 w 27"/>
                    <a:gd name="T3" fmla="*/ 19 h 27"/>
                    <a:gd name="T4" fmla="*/ 27 w 27"/>
                    <a:gd name="T5" fmla="*/ 27 h 27"/>
                    <a:gd name="T6" fmla="*/ 2 w 27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7">
                      <a:moveTo>
                        <a:pt x="2" y="0"/>
                      </a:moveTo>
                      <a:lnTo>
                        <a:pt x="0" y="19"/>
                      </a:lnTo>
                      <a:lnTo>
                        <a:pt x="27" y="2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6" name="Freeform 76"/>
                <p:cNvSpPr>
                  <a:spLocks/>
                </p:cNvSpPr>
                <p:nvPr/>
              </p:nvSpPr>
              <p:spPr bwMode="auto">
                <a:xfrm>
                  <a:off x="9586913" y="13603288"/>
                  <a:ext cx="830263" cy="736600"/>
                </a:xfrm>
                <a:custGeom>
                  <a:avLst/>
                  <a:gdLst>
                    <a:gd name="T0" fmla="*/ 410 w 523"/>
                    <a:gd name="T1" fmla="*/ 387 h 464"/>
                    <a:gd name="T2" fmla="*/ 441 w 523"/>
                    <a:gd name="T3" fmla="*/ 358 h 464"/>
                    <a:gd name="T4" fmla="*/ 453 w 523"/>
                    <a:gd name="T5" fmla="*/ 327 h 464"/>
                    <a:gd name="T6" fmla="*/ 428 w 523"/>
                    <a:gd name="T7" fmla="*/ 290 h 464"/>
                    <a:gd name="T8" fmla="*/ 472 w 523"/>
                    <a:gd name="T9" fmla="*/ 297 h 464"/>
                    <a:gd name="T10" fmla="*/ 508 w 523"/>
                    <a:gd name="T11" fmla="*/ 294 h 464"/>
                    <a:gd name="T12" fmla="*/ 476 w 523"/>
                    <a:gd name="T13" fmla="*/ 227 h 464"/>
                    <a:gd name="T14" fmla="*/ 514 w 523"/>
                    <a:gd name="T15" fmla="*/ 231 h 464"/>
                    <a:gd name="T16" fmla="*/ 508 w 523"/>
                    <a:gd name="T17" fmla="*/ 198 h 464"/>
                    <a:gd name="T18" fmla="*/ 445 w 523"/>
                    <a:gd name="T19" fmla="*/ 164 h 464"/>
                    <a:gd name="T20" fmla="*/ 472 w 523"/>
                    <a:gd name="T21" fmla="*/ 102 h 464"/>
                    <a:gd name="T22" fmla="*/ 461 w 523"/>
                    <a:gd name="T23" fmla="*/ 65 h 464"/>
                    <a:gd name="T24" fmla="*/ 437 w 523"/>
                    <a:gd name="T25" fmla="*/ 61 h 464"/>
                    <a:gd name="T26" fmla="*/ 369 w 523"/>
                    <a:gd name="T27" fmla="*/ 35 h 464"/>
                    <a:gd name="T28" fmla="*/ 322 w 523"/>
                    <a:gd name="T29" fmla="*/ 28 h 464"/>
                    <a:gd name="T30" fmla="*/ 281 w 523"/>
                    <a:gd name="T31" fmla="*/ 24 h 464"/>
                    <a:gd name="T32" fmla="*/ 228 w 523"/>
                    <a:gd name="T33" fmla="*/ 22 h 464"/>
                    <a:gd name="T34" fmla="*/ 197 w 523"/>
                    <a:gd name="T35" fmla="*/ 10 h 464"/>
                    <a:gd name="T36" fmla="*/ 164 w 523"/>
                    <a:gd name="T37" fmla="*/ 16 h 464"/>
                    <a:gd name="T38" fmla="*/ 127 w 523"/>
                    <a:gd name="T39" fmla="*/ 18 h 464"/>
                    <a:gd name="T40" fmla="*/ 86 w 523"/>
                    <a:gd name="T41" fmla="*/ 22 h 464"/>
                    <a:gd name="T42" fmla="*/ 66 w 523"/>
                    <a:gd name="T43" fmla="*/ 45 h 464"/>
                    <a:gd name="T44" fmla="*/ 21 w 523"/>
                    <a:gd name="T45" fmla="*/ 0 h 464"/>
                    <a:gd name="T46" fmla="*/ 11 w 523"/>
                    <a:gd name="T47" fmla="*/ 49 h 464"/>
                    <a:gd name="T48" fmla="*/ 0 w 523"/>
                    <a:gd name="T49" fmla="*/ 80 h 464"/>
                    <a:gd name="T50" fmla="*/ 46 w 523"/>
                    <a:gd name="T51" fmla="*/ 112 h 464"/>
                    <a:gd name="T52" fmla="*/ 70 w 523"/>
                    <a:gd name="T53" fmla="*/ 159 h 464"/>
                    <a:gd name="T54" fmla="*/ 64 w 523"/>
                    <a:gd name="T55" fmla="*/ 184 h 464"/>
                    <a:gd name="T56" fmla="*/ 275 w 523"/>
                    <a:gd name="T57" fmla="*/ 393 h 464"/>
                    <a:gd name="T58" fmla="*/ 265 w 523"/>
                    <a:gd name="T59" fmla="*/ 417 h 464"/>
                    <a:gd name="T60" fmla="*/ 336 w 523"/>
                    <a:gd name="T61" fmla="*/ 430 h 464"/>
                    <a:gd name="T62" fmla="*/ 379 w 523"/>
                    <a:gd name="T63" fmla="*/ 464 h 464"/>
                    <a:gd name="T64" fmla="*/ 408 w 523"/>
                    <a:gd name="T65" fmla="*/ 42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3" h="464">
                      <a:moveTo>
                        <a:pt x="408" y="424"/>
                      </a:moveTo>
                      <a:lnTo>
                        <a:pt x="410" y="387"/>
                      </a:lnTo>
                      <a:lnTo>
                        <a:pt x="422" y="360"/>
                      </a:lnTo>
                      <a:lnTo>
                        <a:pt x="441" y="358"/>
                      </a:lnTo>
                      <a:lnTo>
                        <a:pt x="463" y="346"/>
                      </a:lnTo>
                      <a:lnTo>
                        <a:pt x="453" y="327"/>
                      </a:lnTo>
                      <a:lnTo>
                        <a:pt x="428" y="311"/>
                      </a:lnTo>
                      <a:lnTo>
                        <a:pt x="428" y="290"/>
                      </a:lnTo>
                      <a:lnTo>
                        <a:pt x="443" y="278"/>
                      </a:lnTo>
                      <a:lnTo>
                        <a:pt x="472" y="297"/>
                      </a:lnTo>
                      <a:lnTo>
                        <a:pt x="496" y="305"/>
                      </a:lnTo>
                      <a:lnTo>
                        <a:pt x="508" y="294"/>
                      </a:lnTo>
                      <a:lnTo>
                        <a:pt x="476" y="256"/>
                      </a:lnTo>
                      <a:lnTo>
                        <a:pt x="476" y="227"/>
                      </a:lnTo>
                      <a:lnTo>
                        <a:pt x="490" y="217"/>
                      </a:lnTo>
                      <a:lnTo>
                        <a:pt x="514" y="231"/>
                      </a:lnTo>
                      <a:lnTo>
                        <a:pt x="523" y="213"/>
                      </a:lnTo>
                      <a:lnTo>
                        <a:pt x="508" y="198"/>
                      </a:lnTo>
                      <a:lnTo>
                        <a:pt x="486" y="196"/>
                      </a:lnTo>
                      <a:lnTo>
                        <a:pt x="445" y="164"/>
                      </a:lnTo>
                      <a:lnTo>
                        <a:pt x="445" y="145"/>
                      </a:lnTo>
                      <a:lnTo>
                        <a:pt x="472" y="102"/>
                      </a:lnTo>
                      <a:lnTo>
                        <a:pt x="476" y="67"/>
                      </a:lnTo>
                      <a:lnTo>
                        <a:pt x="461" y="65"/>
                      </a:lnTo>
                      <a:lnTo>
                        <a:pt x="449" y="75"/>
                      </a:lnTo>
                      <a:lnTo>
                        <a:pt x="437" y="61"/>
                      </a:lnTo>
                      <a:lnTo>
                        <a:pt x="398" y="59"/>
                      </a:lnTo>
                      <a:lnTo>
                        <a:pt x="369" y="35"/>
                      </a:lnTo>
                      <a:lnTo>
                        <a:pt x="351" y="39"/>
                      </a:lnTo>
                      <a:lnTo>
                        <a:pt x="322" y="28"/>
                      </a:lnTo>
                      <a:lnTo>
                        <a:pt x="289" y="32"/>
                      </a:lnTo>
                      <a:lnTo>
                        <a:pt x="281" y="24"/>
                      </a:lnTo>
                      <a:lnTo>
                        <a:pt x="259" y="32"/>
                      </a:lnTo>
                      <a:lnTo>
                        <a:pt x="228" y="22"/>
                      </a:lnTo>
                      <a:lnTo>
                        <a:pt x="209" y="33"/>
                      </a:lnTo>
                      <a:lnTo>
                        <a:pt x="197" y="10"/>
                      </a:lnTo>
                      <a:lnTo>
                        <a:pt x="175" y="6"/>
                      </a:lnTo>
                      <a:lnTo>
                        <a:pt x="164" y="16"/>
                      </a:lnTo>
                      <a:lnTo>
                        <a:pt x="142" y="4"/>
                      </a:lnTo>
                      <a:lnTo>
                        <a:pt x="127" y="18"/>
                      </a:lnTo>
                      <a:lnTo>
                        <a:pt x="111" y="18"/>
                      </a:lnTo>
                      <a:lnTo>
                        <a:pt x="86" y="22"/>
                      </a:lnTo>
                      <a:lnTo>
                        <a:pt x="84" y="41"/>
                      </a:lnTo>
                      <a:lnTo>
                        <a:pt x="66" y="45"/>
                      </a:lnTo>
                      <a:lnTo>
                        <a:pt x="54" y="26"/>
                      </a:lnTo>
                      <a:lnTo>
                        <a:pt x="21" y="0"/>
                      </a:lnTo>
                      <a:lnTo>
                        <a:pt x="11" y="14"/>
                      </a:lnTo>
                      <a:lnTo>
                        <a:pt x="11" y="49"/>
                      </a:lnTo>
                      <a:lnTo>
                        <a:pt x="0" y="61"/>
                      </a:lnTo>
                      <a:lnTo>
                        <a:pt x="0" y="80"/>
                      </a:lnTo>
                      <a:lnTo>
                        <a:pt x="19" y="80"/>
                      </a:lnTo>
                      <a:lnTo>
                        <a:pt x="46" y="112"/>
                      </a:lnTo>
                      <a:lnTo>
                        <a:pt x="52" y="135"/>
                      </a:lnTo>
                      <a:lnTo>
                        <a:pt x="70" y="159"/>
                      </a:lnTo>
                      <a:lnTo>
                        <a:pt x="60" y="168"/>
                      </a:lnTo>
                      <a:lnTo>
                        <a:pt x="64" y="184"/>
                      </a:lnTo>
                      <a:lnTo>
                        <a:pt x="177" y="284"/>
                      </a:lnTo>
                      <a:lnTo>
                        <a:pt x="275" y="393"/>
                      </a:lnTo>
                      <a:lnTo>
                        <a:pt x="265" y="417"/>
                      </a:lnTo>
                      <a:lnTo>
                        <a:pt x="265" y="417"/>
                      </a:lnTo>
                      <a:lnTo>
                        <a:pt x="283" y="421"/>
                      </a:lnTo>
                      <a:lnTo>
                        <a:pt x="336" y="430"/>
                      </a:lnTo>
                      <a:lnTo>
                        <a:pt x="349" y="423"/>
                      </a:lnTo>
                      <a:lnTo>
                        <a:pt x="379" y="464"/>
                      </a:lnTo>
                      <a:lnTo>
                        <a:pt x="392" y="456"/>
                      </a:lnTo>
                      <a:lnTo>
                        <a:pt x="408" y="4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7" name="Freeform 77"/>
                <p:cNvSpPr>
                  <a:spLocks/>
                </p:cNvSpPr>
                <p:nvPr/>
              </p:nvSpPr>
              <p:spPr bwMode="auto">
                <a:xfrm>
                  <a:off x="9120188" y="13187363"/>
                  <a:ext cx="649288" cy="412750"/>
                </a:xfrm>
                <a:custGeom>
                  <a:avLst/>
                  <a:gdLst>
                    <a:gd name="T0" fmla="*/ 96 w 409"/>
                    <a:gd name="T1" fmla="*/ 231 h 260"/>
                    <a:gd name="T2" fmla="*/ 125 w 409"/>
                    <a:gd name="T3" fmla="*/ 223 h 260"/>
                    <a:gd name="T4" fmla="*/ 178 w 409"/>
                    <a:gd name="T5" fmla="*/ 247 h 260"/>
                    <a:gd name="T6" fmla="*/ 206 w 409"/>
                    <a:gd name="T7" fmla="*/ 245 h 260"/>
                    <a:gd name="T8" fmla="*/ 213 w 409"/>
                    <a:gd name="T9" fmla="*/ 198 h 260"/>
                    <a:gd name="T10" fmla="*/ 258 w 409"/>
                    <a:gd name="T11" fmla="*/ 174 h 260"/>
                    <a:gd name="T12" fmla="*/ 264 w 409"/>
                    <a:gd name="T13" fmla="*/ 139 h 260"/>
                    <a:gd name="T14" fmla="*/ 348 w 409"/>
                    <a:gd name="T15" fmla="*/ 94 h 260"/>
                    <a:gd name="T16" fmla="*/ 409 w 409"/>
                    <a:gd name="T17" fmla="*/ 94 h 260"/>
                    <a:gd name="T18" fmla="*/ 403 w 409"/>
                    <a:gd name="T19" fmla="*/ 41 h 260"/>
                    <a:gd name="T20" fmla="*/ 368 w 409"/>
                    <a:gd name="T21" fmla="*/ 0 h 260"/>
                    <a:gd name="T22" fmla="*/ 335 w 409"/>
                    <a:gd name="T23" fmla="*/ 12 h 260"/>
                    <a:gd name="T24" fmla="*/ 272 w 409"/>
                    <a:gd name="T25" fmla="*/ 47 h 260"/>
                    <a:gd name="T26" fmla="*/ 258 w 409"/>
                    <a:gd name="T27" fmla="*/ 45 h 260"/>
                    <a:gd name="T28" fmla="*/ 239 w 409"/>
                    <a:gd name="T29" fmla="*/ 47 h 260"/>
                    <a:gd name="T30" fmla="*/ 206 w 409"/>
                    <a:gd name="T31" fmla="*/ 63 h 260"/>
                    <a:gd name="T32" fmla="*/ 176 w 409"/>
                    <a:gd name="T33" fmla="*/ 63 h 260"/>
                    <a:gd name="T34" fmla="*/ 143 w 409"/>
                    <a:gd name="T35" fmla="*/ 75 h 260"/>
                    <a:gd name="T36" fmla="*/ 125 w 409"/>
                    <a:gd name="T37" fmla="*/ 53 h 260"/>
                    <a:gd name="T38" fmla="*/ 63 w 409"/>
                    <a:gd name="T39" fmla="*/ 55 h 260"/>
                    <a:gd name="T40" fmla="*/ 39 w 409"/>
                    <a:gd name="T41" fmla="*/ 51 h 260"/>
                    <a:gd name="T42" fmla="*/ 8 w 409"/>
                    <a:gd name="T43" fmla="*/ 98 h 260"/>
                    <a:gd name="T44" fmla="*/ 18 w 409"/>
                    <a:gd name="T45" fmla="*/ 120 h 260"/>
                    <a:gd name="T46" fmla="*/ 0 w 409"/>
                    <a:gd name="T47" fmla="*/ 149 h 260"/>
                    <a:gd name="T48" fmla="*/ 6 w 409"/>
                    <a:gd name="T49" fmla="*/ 196 h 260"/>
                    <a:gd name="T50" fmla="*/ 8 w 409"/>
                    <a:gd name="T51" fmla="*/ 196 h 260"/>
                    <a:gd name="T52" fmla="*/ 37 w 409"/>
                    <a:gd name="T53" fmla="*/ 209 h 260"/>
                    <a:gd name="T54" fmla="*/ 36 w 409"/>
                    <a:gd name="T55" fmla="*/ 229 h 260"/>
                    <a:gd name="T56" fmla="*/ 12 w 409"/>
                    <a:gd name="T57" fmla="*/ 235 h 260"/>
                    <a:gd name="T58" fmla="*/ 12 w 409"/>
                    <a:gd name="T59" fmla="*/ 260 h 260"/>
                    <a:gd name="T60" fmla="*/ 61 w 409"/>
                    <a:gd name="T61" fmla="*/ 256 h 260"/>
                    <a:gd name="T62" fmla="*/ 96 w 409"/>
                    <a:gd name="T63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9" h="260">
                      <a:moveTo>
                        <a:pt x="96" y="231"/>
                      </a:moveTo>
                      <a:lnTo>
                        <a:pt x="125" y="223"/>
                      </a:lnTo>
                      <a:lnTo>
                        <a:pt x="178" y="247"/>
                      </a:lnTo>
                      <a:lnTo>
                        <a:pt x="206" y="245"/>
                      </a:lnTo>
                      <a:lnTo>
                        <a:pt x="213" y="198"/>
                      </a:lnTo>
                      <a:lnTo>
                        <a:pt x="258" y="174"/>
                      </a:lnTo>
                      <a:lnTo>
                        <a:pt x="264" y="139"/>
                      </a:lnTo>
                      <a:lnTo>
                        <a:pt x="348" y="94"/>
                      </a:lnTo>
                      <a:lnTo>
                        <a:pt x="409" y="94"/>
                      </a:lnTo>
                      <a:lnTo>
                        <a:pt x="403" y="41"/>
                      </a:lnTo>
                      <a:lnTo>
                        <a:pt x="368" y="0"/>
                      </a:lnTo>
                      <a:lnTo>
                        <a:pt x="335" y="12"/>
                      </a:lnTo>
                      <a:lnTo>
                        <a:pt x="272" y="47"/>
                      </a:lnTo>
                      <a:lnTo>
                        <a:pt x="258" y="45"/>
                      </a:lnTo>
                      <a:lnTo>
                        <a:pt x="239" y="47"/>
                      </a:lnTo>
                      <a:lnTo>
                        <a:pt x="206" y="63"/>
                      </a:lnTo>
                      <a:lnTo>
                        <a:pt x="176" y="63"/>
                      </a:lnTo>
                      <a:lnTo>
                        <a:pt x="143" y="75"/>
                      </a:lnTo>
                      <a:lnTo>
                        <a:pt x="125" y="53"/>
                      </a:lnTo>
                      <a:lnTo>
                        <a:pt x="63" y="55"/>
                      </a:lnTo>
                      <a:lnTo>
                        <a:pt x="39" y="51"/>
                      </a:lnTo>
                      <a:lnTo>
                        <a:pt x="8" y="98"/>
                      </a:lnTo>
                      <a:lnTo>
                        <a:pt x="18" y="120"/>
                      </a:lnTo>
                      <a:lnTo>
                        <a:pt x="0" y="149"/>
                      </a:lnTo>
                      <a:lnTo>
                        <a:pt x="6" y="196"/>
                      </a:lnTo>
                      <a:lnTo>
                        <a:pt x="8" y="196"/>
                      </a:lnTo>
                      <a:lnTo>
                        <a:pt x="37" y="209"/>
                      </a:lnTo>
                      <a:lnTo>
                        <a:pt x="36" y="229"/>
                      </a:lnTo>
                      <a:lnTo>
                        <a:pt x="12" y="235"/>
                      </a:lnTo>
                      <a:lnTo>
                        <a:pt x="12" y="260"/>
                      </a:lnTo>
                      <a:lnTo>
                        <a:pt x="61" y="256"/>
                      </a:lnTo>
                      <a:lnTo>
                        <a:pt x="96" y="23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8" name="Freeform 78"/>
                <p:cNvSpPr>
                  <a:spLocks/>
                </p:cNvSpPr>
                <p:nvPr/>
              </p:nvSpPr>
              <p:spPr bwMode="auto">
                <a:xfrm>
                  <a:off x="8280400" y="12563475"/>
                  <a:ext cx="1541463" cy="742950"/>
                </a:xfrm>
                <a:custGeom>
                  <a:avLst/>
                  <a:gdLst>
                    <a:gd name="T0" fmla="*/ 910 w 971"/>
                    <a:gd name="T1" fmla="*/ 339 h 468"/>
                    <a:gd name="T2" fmla="*/ 924 w 971"/>
                    <a:gd name="T3" fmla="*/ 280 h 468"/>
                    <a:gd name="T4" fmla="*/ 907 w 971"/>
                    <a:gd name="T5" fmla="*/ 239 h 468"/>
                    <a:gd name="T6" fmla="*/ 971 w 971"/>
                    <a:gd name="T7" fmla="*/ 211 h 468"/>
                    <a:gd name="T8" fmla="*/ 965 w 971"/>
                    <a:gd name="T9" fmla="*/ 165 h 468"/>
                    <a:gd name="T10" fmla="*/ 959 w 971"/>
                    <a:gd name="T11" fmla="*/ 61 h 468"/>
                    <a:gd name="T12" fmla="*/ 881 w 971"/>
                    <a:gd name="T13" fmla="*/ 32 h 468"/>
                    <a:gd name="T14" fmla="*/ 805 w 971"/>
                    <a:gd name="T15" fmla="*/ 38 h 468"/>
                    <a:gd name="T16" fmla="*/ 719 w 971"/>
                    <a:gd name="T17" fmla="*/ 10 h 468"/>
                    <a:gd name="T18" fmla="*/ 680 w 971"/>
                    <a:gd name="T19" fmla="*/ 26 h 468"/>
                    <a:gd name="T20" fmla="*/ 664 w 971"/>
                    <a:gd name="T21" fmla="*/ 59 h 468"/>
                    <a:gd name="T22" fmla="*/ 611 w 971"/>
                    <a:gd name="T23" fmla="*/ 77 h 468"/>
                    <a:gd name="T24" fmla="*/ 522 w 971"/>
                    <a:gd name="T25" fmla="*/ 36 h 468"/>
                    <a:gd name="T26" fmla="*/ 520 w 971"/>
                    <a:gd name="T27" fmla="*/ 88 h 468"/>
                    <a:gd name="T28" fmla="*/ 480 w 971"/>
                    <a:gd name="T29" fmla="*/ 116 h 468"/>
                    <a:gd name="T30" fmla="*/ 410 w 971"/>
                    <a:gd name="T31" fmla="*/ 178 h 468"/>
                    <a:gd name="T32" fmla="*/ 445 w 971"/>
                    <a:gd name="T33" fmla="*/ 213 h 468"/>
                    <a:gd name="T34" fmla="*/ 436 w 971"/>
                    <a:gd name="T35" fmla="*/ 251 h 468"/>
                    <a:gd name="T36" fmla="*/ 373 w 971"/>
                    <a:gd name="T37" fmla="*/ 241 h 468"/>
                    <a:gd name="T38" fmla="*/ 318 w 971"/>
                    <a:gd name="T39" fmla="*/ 235 h 468"/>
                    <a:gd name="T40" fmla="*/ 250 w 971"/>
                    <a:gd name="T41" fmla="*/ 270 h 468"/>
                    <a:gd name="T42" fmla="*/ 203 w 971"/>
                    <a:gd name="T43" fmla="*/ 268 h 468"/>
                    <a:gd name="T44" fmla="*/ 144 w 971"/>
                    <a:gd name="T45" fmla="*/ 249 h 468"/>
                    <a:gd name="T46" fmla="*/ 111 w 971"/>
                    <a:gd name="T47" fmla="*/ 274 h 468"/>
                    <a:gd name="T48" fmla="*/ 66 w 971"/>
                    <a:gd name="T49" fmla="*/ 276 h 468"/>
                    <a:gd name="T50" fmla="*/ 23 w 971"/>
                    <a:gd name="T51" fmla="*/ 264 h 468"/>
                    <a:gd name="T52" fmla="*/ 0 w 971"/>
                    <a:gd name="T53" fmla="*/ 272 h 468"/>
                    <a:gd name="T54" fmla="*/ 15 w 971"/>
                    <a:gd name="T55" fmla="*/ 303 h 468"/>
                    <a:gd name="T56" fmla="*/ 29 w 971"/>
                    <a:gd name="T57" fmla="*/ 341 h 468"/>
                    <a:gd name="T58" fmla="*/ 68 w 971"/>
                    <a:gd name="T59" fmla="*/ 337 h 468"/>
                    <a:gd name="T60" fmla="*/ 123 w 971"/>
                    <a:gd name="T61" fmla="*/ 342 h 468"/>
                    <a:gd name="T62" fmla="*/ 156 w 971"/>
                    <a:gd name="T63" fmla="*/ 364 h 468"/>
                    <a:gd name="T64" fmla="*/ 203 w 971"/>
                    <a:gd name="T65" fmla="*/ 384 h 468"/>
                    <a:gd name="T66" fmla="*/ 305 w 971"/>
                    <a:gd name="T67" fmla="*/ 350 h 468"/>
                    <a:gd name="T68" fmla="*/ 350 w 971"/>
                    <a:gd name="T69" fmla="*/ 374 h 468"/>
                    <a:gd name="T70" fmla="*/ 502 w 971"/>
                    <a:gd name="T71" fmla="*/ 430 h 468"/>
                    <a:gd name="T72" fmla="*/ 568 w 971"/>
                    <a:gd name="T73" fmla="*/ 444 h 468"/>
                    <a:gd name="T74" fmla="*/ 592 w 971"/>
                    <a:gd name="T75" fmla="*/ 448 h 468"/>
                    <a:gd name="T76" fmla="*/ 672 w 971"/>
                    <a:gd name="T77" fmla="*/ 468 h 468"/>
                    <a:gd name="T78" fmla="*/ 735 w 971"/>
                    <a:gd name="T79" fmla="*/ 456 h 468"/>
                    <a:gd name="T80" fmla="*/ 787 w 971"/>
                    <a:gd name="T81" fmla="*/ 438 h 468"/>
                    <a:gd name="T82" fmla="*/ 864 w 971"/>
                    <a:gd name="T83" fmla="*/ 405 h 468"/>
                    <a:gd name="T84" fmla="*/ 903 w 971"/>
                    <a:gd name="T85" fmla="*/ 391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71" h="468">
                      <a:moveTo>
                        <a:pt x="924" y="364"/>
                      </a:moveTo>
                      <a:lnTo>
                        <a:pt x="910" y="339"/>
                      </a:lnTo>
                      <a:lnTo>
                        <a:pt x="912" y="313"/>
                      </a:lnTo>
                      <a:lnTo>
                        <a:pt x="924" y="280"/>
                      </a:lnTo>
                      <a:lnTo>
                        <a:pt x="901" y="251"/>
                      </a:lnTo>
                      <a:lnTo>
                        <a:pt x="907" y="239"/>
                      </a:lnTo>
                      <a:lnTo>
                        <a:pt x="967" y="241"/>
                      </a:lnTo>
                      <a:lnTo>
                        <a:pt x="971" y="211"/>
                      </a:lnTo>
                      <a:lnTo>
                        <a:pt x="967" y="184"/>
                      </a:lnTo>
                      <a:lnTo>
                        <a:pt x="965" y="165"/>
                      </a:lnTo>
                      <a:lnTo>
                        <a:pt x="955" y="106"/>
                      </a:lnTo>
                      <a:lnTo>
                        <a:pt x="959" y="61"/>
                      </a:lnTo>
                      <a:lnTo>
                        <a:pt x="905" y="49"/>
                      </a:lnTo>
                      <a:lnTo>
                        <a:pt x="881" y="32"/>
                      </a:lnTo>
                      <a:lnTo>
                        <a:pt x="844" y="39"/>
                      </a:lnTo>
                      <a:lnTo>
                        <a:pt x="805" y="38"/>
                      </a:lnTo>
                      <a:lnTo>
                        <a:pt x="770" y="12"/>
                      </a:lnTo>
                      <a:lnTo>
                        <a:pt x="719" y="10"/>
                      </a:lnTo>
                      <a:lnTo>
                        <a:pt x="690" y="0"/>
                      </a:lnTo>
                      <a:lnTo>
                        <a:pt x="680" y="26"/>
                      </a:lnTo>
                      <a:lnTo>
                        <a:pt x="666" y="39"/>
                      </a:lnTo>
                      <a:lnTo>
                        <a:pt x="664" y="59"/>
                      </a:lnTo>
                      <a:lnTo>
                        <a:pt x="625" y="63"/>
                      </a:lnTo>
                      <a:lnTo>
                        <a:pt x="611" y="77"/>
                      </a:lnTo>
                      <a:lnTo>
                        <a:pt x="541" y="38"/>
                      </a:lnTo>
                      <a:lnTo>
                        <a:pt x="522" y="36"/>
                      </a:lnTo>
                      <a:lnTo>
                        <a:pt x="518" y="59"/>
                      </a:lnTo>
                      <a:lnTo>
                        <a:pt x="520" y="88"/>
                      </a:lnTo>
                      <a:lnTo>
                        <a:pt x="496" y="88"/>
                      </a:lnTo>
                      <a:lnTo>
                        <a:pt x="480" y="116"/>
                      </a:lnTo>
                      <a:lnTo>
                        <a:pt x="447" y="131"/>
                      </a:lnTo>
                      <a:lnTo>
                        <a:pt x="410" y="178"/>
                      </a:lnTo>
                      <a:lnTo>
                        <a:pt x="410" y="196"/>
                      </a:lnTo>
                      <a:lnTo>
                        <a:pt x="445" y="213"/>
                      </a:lnTo>
                      <a:lnTo>
                        <a:pt x="449" y="241"/>
                      </a:lnTo>
                      <a:lnTo>
                        <a:pt x="436" y="251"/>
                      </a:lnTo>
                      <a:lnTo>
                        <a:pt x="404" y="231"/>
                      </a:lnTo>
                      <a:lnTo>
                        <a:pt x="373" y="241"/>
                      </a:lnTo>
                      <a:lnTo>
                        <a:pt x="340" y="231"/>
                      </a:lnTo>
                      <a:lnTo>
                        <a:pt x="318" y="235"/>
                      </a:lnTo>
                      <a:lnTo>
                        <a:pt x="273" y="264"/>
                      </a:lnTo>
                      <a:lnTo>
                        <a:pt x="250" y="270"/>
                      </a:lnTo>
                      <a:lnTo>
                        <a:pt x="228" y="262"/>
                      </a:lnTo>
                      <a:lnTo>
                        <a:pt x="203" y="268"/>
                      </a:lnTo>
                      <a:lnTo>
                        <a:pt x="183" y="255"/>
                      </a:lnTo>
                      <a:lnTo>
                        <a:pt x="144" y="249"/>
                      </a:lnTo>
                      <a:lnTo>
                        <a:pt x="107" y="255"/>
                      </a:lnTo>
                      <a:lnTo>
                        <a:pt x="111" y="274"/>
                      </a:lnTo>
                      <a:lnTo>
                        <a:pt x="101" y="284"/>
                      </a:lnTo>
                      <a:lnTo>
                        <a:pt x="66" y="276"/>
                      </a:lnTo>
                      <a:lnTo>
                        <a:pt x="49" y="255"/>
                      </a:lnTo>
                      <a:lnTo>
                        <a:pt x="23" y="264"/>
                      </a:lnTo>
                      <a:lnTo>
                        <a:pt x="6" y="272"/>
                      </a:lnTo>
                      <a:lnTo>
                        <a:pt x="0" y="272"/>
                      </a:lnTo>
                      <a:lnTo>
                        <a:pt x="17" y="284"/>
                      </a:lnTo>
                      <a:lnTo>
                        <a:pt x="15" y="303"/>
                      </a:lnTo>
                      <a:lnTo>
                        <a:pt x="31" y="315"/>
                      </a:lnTo>
                      <a:lnTo>
                        <a:pt x="29" y="341"/>
                      </a:lnTo>
                      <a:lnTo>
                        <a:pt x="52" y="342"/>
                      </a:lnTo>
                      <a:lnTo>
                        <a:pt x="68" y="337"/>
                      </a:lnTo>
                      <a:lnTo>
                        <a:pt x="97" y="364"/>
                      </a:lnTo>
                      <a:lnTo>
                        <a:pt x="123" y="342"/>
                      </a:lnTo>
                      <a:lnTo>
                        <a:pt x="144" y="342"/>
                      </a:lnTo>
                      <a:lnTo>
                        <a:pt x="156" y="364"/>
                      </a:lnTo>
                      <a:lnTo>
                        <a:pt x="156" y="364"/>
                      </a:lnTo>
                      <a:lnTo>
                        <a:pt x="203" y="384"/>
                      </a:lnTo>
                      <a:lnTo>
                        <a:pt x="275" y="342"/>
                      </a:lnTo>
                      <a:lnTo>
                        <a:pt x="305" y="350"/>
                      </a:lnTo>
                      <a:lnTo>
                        <a:pt x="353" y="346"/>
                      </a:lnTo>
                      <a:lnTo>
                        <a:pt x="350" y="374"/>
                      </a:lnTo>
                      <a:lnTo>
                        <a:pt x="418" y="415"/>
                      </a:lnTo>
                      <a:lnTo>
                        <a:pt x="502" y="430"/>
                      </a:lnTo>
                      <a:lnTo>
                        <a:pt x="549" y="427"/>
                      </a:lnTo>
                      <a:lnTo>
                        <a:pt x="568" y="444"/>
                      </a:lnTo>
                      <a:lnTo>
                        <a:pt x="568" y="444"/>
                      </a:lnTo>
                      <a:lnTo>
                        <a:pt x="592" y="448"/>
                      </a:lnTo>
                      <a:lnTo>
                        <a:pt x="654" y="446"/>
                      </a:lnTo>
                      <a:lnTo>
                        <a:pt x="672" y="468"/>
                      </a:lnTo>
                      <a:lnTo>
                        <a:pt x="705" y="456"/>
                      </a:lnTo>
                      <a:lnTo>
                        <a:pt x="735" y="456"/>
                      </a:lnTo>
                      <a:lnTo>
                        <a:pt x="768" y="440"/>
                      </a:lnTo>
                      <a:lnTo>
                        <a:pt x="787" y="438"/>
                      </a:lnTo>
                      <a:lnTo>
                        <a:pt x="801" y="440"/>
                      </a:lnTo>
                      <a:lnTo>
                        <a:pt x="864" y="405"/>
                      </a:lnTo>
                      <a:lnTo>
                        <a:pt x="897" y="393"/>
                      </a:lnTo>
                      <a:lnTo>
                        <a:pt x="903" y="391"/>
                      </a:lnTo>
                      <a:lnTo>
                        <a:pt x="924" y="3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99" name="Freeform 79"/>
                <p:cNvSpPr>
                  <a:spLocks/>
                </p:cNvSpPr>
                <p:nvPr/>
              </p:nvSpPr>
              <p:spPr bwMode="auto">
                <a:xfrm>
                  <a:off x="8742363" y="11980863"/>
                  <a:ext cx="1631950" cy="704850"/>
                </a:xfrm>
                <a:custGeom>
                  <a:avLst/>
                  <a:gdLst>
                    <a:gd name="T0" fmla="*/ 334 w 1028"/>
                    <a:gd name="T1" fmla="*/ 430 h 444"/>
                    <a:gd name="T2" fmla="*/ 375 w 1028"/>
                    <a:gd name="T3" fmla="*/ 406 h 444"/>
                    <a:gd name="T4" fmla="*/ 399 w 1028"/>
                    <a:gd name="T5" fmla="*/ 367 h 444"/>
                    <a:gd name="T6" fmla="*/ 479 w 1028"/>
                    <a:gd name="T7" fmla="*/ 379 h 444"/>
                    <a:gd name="T8" fmla="*/ 553 w 1028"/>
                    <a:gd name="T9" fmla="*/ 406 h 444"/>
                    <a:gd name="T10" fmla="*/ 614 w 1028"/>
                    <a:gd name="T11" fmla="*/ 416 h 444"/>
                    <a:gd name="T12" fmla="*/ 676 w 1028"/>
                    <a:gd name="T13" fmla="*/ 430 h 444"/>
                    <a:gd name="T14" fmla="*/ 741 w 1028"/>
                    <a:gd name="T15" fmla="*/ 406 h 444"/>
                    <a:gd name="T16" fmla="*/ 807 w 1028"/>
                    <a:gd name="T17" fmla="*/ 399 h 444"/>
                    <a:gd name="T18" fmla="*/ 897 w 1028"/>
                    <a:gd name="T19" fmla="*/ 352 h 444"/>
                    <a:gd name="T20" fmla="*/ 963 w 1028"/>
                    <a:gd name="T21" fmla="*/ 322 h 444"/>
                    <a:gd name="T22" fmla="*/ 1020 w 1028"/>
                    <a:gd name="T23" fmla="*/ 291 h 444"/>
                    <a:gd name="T24" fmla="*/ 961 w 1028"/>
                    <a:gd name="T25" fmla="*/ 268 h 444"/>
                    <a:gd name="T26" fmla="*/ 924 w 1028"/>
                    <a:gd name="T27" fmla="*/ 281 h 444"/>
                    <a:gd name="T28" fmla="*/ 815 w 1028"/>
                    <a:gd name="T29" fmla="*/ 174 h 444"/>
                    <a:gd name="T30" fmla="*/ 721 w 1028"/>
                    <a:gd name="T31" fmla="*/ 174 h 444"/>
                    <a:gd name="T32" fmla="*/ 698 w 1028"/>
                    <a:gd name="T33" fmla="*/ 125 h 444"/>
                    <a:gd name="T34" fmla="*/ 590 w 1028"/>
                    <a:gd name="T35" fmla="*/ 94 h 444"/>
                    <a:gd name="T36" fmla="*/ 610 w 1028"/>
                    <a:gd name="T37" fmla="*/ 145 h 444"/>
                    <a:gd name="T38" fmla="*/ 578 w 1028"/>
                    <a:gd name="T39" fmla="*/ 160 h 444"/>
                    <a:gd name="T40" fmla="*/ 561 w 1028"/>
                    <a:gd name="T41" fmla="*/ 125 h 444"/>
                    <a:gd name="T42" fmla="*/ 539 w 1028"/>
                    <a:gd name="T43" fmla="*/ 101 h 444"/>
                    <a:gd name="T44" fmla="*/ 533 w 1028"/>
                    <a:gd name="T45" fmla="*/ 55 h 444"/>
                    <a:gd name="T46" fmla="*/ 487 w 1028"/>
                    <a:gd name="T47" fmla="*/ 31 h 444"/>
                    <a:gd name="T48" fmla="*/ 430 w 1028"/>
                    <a:gd name="T49" fmla="*/ 8 h 444"/>
                    <a:gd name="T50" fmla="*/ 393 w 1028"/>
                    <a:gd name="T51" fmla="*/ 10 h 444"/>
                    <a:gd name="T52" fmla="*/ 371 w 1028"/>
                    <a:gd name="T53" fmla="*/ 2 h 444"/>
                    <a:gd name="T54" fmla="*/ 346 w 1028"/>
                    <a:gd name="T55" fmla="*/ 0 h 444"/>
                    <a:gd name="T56" fmla="*/ 283 w 1028"/>
                    <a:gd name="T57" fmla="*/ 2 h 444"/>
                    <a:gd name="T58" fmla="*/ 260 w 1028"/>
                    <a:gd name="T59" fmla="*/ 41 h 444"/>
                    <a:gd name="T60" fmla="*/ 193 w 1028"/>
                    <a:gd name="T61" fmla="*/ 37 h 444"/>
                    <a:gd name="T62" fmla="*/ 148 w 1028"/>
                    <a:gd name="T63" fmla="*/ 62 h 444"/>
                    <a:gd name="T64" fmla="*/ 98 w 1028"/>
                    <a:gd name="T65" fmla="*/ 96 h 444"/>
                    <a:gd name="T66" fmla="*/ 25 w 1028"/>
                    <a:gd name="T67" fmla="*/ 129 h 444"/>
                    <a:gd name="T68" fmla="*/ 0 w 1028"/>
                    <a:gd name="T69" fmla="*/ 127 h 444"/>
                    <a:gd name="T70" fmla="*/ 39 w 1028"/>
                    <a:gd name="T71" fmla="*/ 170 h 444"/>
                    <a:gd name="T72" fmla="*/ 64 w 1028"/>
                    <a:gd name="T73" fmla="*/ 250 h 444"/>
                    <a:gd name="T74" fmla="*/ 100 w 1028"/>
                    <a:gd name="T75" fmla="*/ 285 h 444"/>
                    <a:gd name="T76" fmla="*/ 176 w 1028"/>
                    <a:gd name="T77" fmla="*/ 336 h 444"/>
                    <a:gd name="T78" fmla="*/ 231 w 1028"/>
                    <a:gd name="T79" fmla="*/ 403 h 444"/>
                    <a:gd name="T80" fmla="*/ 320 w 1028"/>
                    <a:gd name="T81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8" h="444">
                      <a:moveTo>
                        <a:pt x="320" y="444"/>
                      </a:moveTo>
                      <a:lnTo>
                        <a:pt x="334" y="430"/>
                      </a:lnTo>
                      <a:lnTo>
                        <a:pt x="373" y="426"/>
                      </a:lnTo>
                      <a:lnTo>
                        <a:pt x="375" y="406"/>
                      </a:lnTo>
                      <a:lnTo>
                        <a:pt x="389" y="393"/>
                      </a:lnTo>
                      <a:lnTo>
                        <a:pt x="399" y="367"/>
                      </a:lnTo>
                      <a:lnTo>
                        <a:pt x="428" y="377"/>
                      </a:lnTo>
                      <a:lnTo>
                        <a:pt x="479" y="379"/>
                      </a:lnTo>
                      <a:lnTo>
                        <a:pt x="514" y="405"/>
                      </a:lnTo>
                      <a:lnTo>
                        <a:pt x="553" y="406"/>
                      </a:lnTo>
                      <a:lnTo>
                        <a:pt x="590" y="399"/>
                      </a:lnTo>
                      <a:lnTo>
                        <a:pt x="614" y="416"/>
                      </a:lnTo>
                      <a:lnTo>
                        <a:pt x="668" y="428"/>
                      </a:lnTo>
                      <a:lnTo>
                        <a:pt x="676" y="430"/>
                      </a:lnTo>
                      <a:lnTo>
                        <a:pt x="707" y="408"/>
                      </a:lnTo>
                      <a:lnTo>
                        <a:pt x="741" y="406"/>
                      </a:lnTo>
                      <a:lnTo>
                        <a:pt x="754" y="418"/>
                      </a:lnTo>
                      <a:lnTo>
                        <a:pt x="807" y="399"/>
                      </a:lnTo>
                      <a:lnTo>
                        <a:pt x="858" y="391"/>
                      </a:lnTo>
                      <a:lnTo>
                        <a:pt x="897" y="352"/>
                      </a:lnTo>
                      <a:lnTo>
                        <a:pt x="932" y="350"/>
                      </a:lnTo>
                      <a:lnTo>
                        <a:pt x="963" y="322"/>
                      </a:lnTo>
                      <a:lnTo>
                        <a:pt x="1028" y="328"/>
                      </a:lnTo>
                      <a:lnTo>
                        <a:pt x="1020" y="291"/>
                      </a:lnTo>
                      <a:lnTo>
                        <a:pt x="999" y="270"/>
                      </a:lnTo>
                      <a:lnTo>
                        <a:pt x="961" y="268"/>
                      </a:lnTo>
                      <a:lnTo>
                        <a:pt x="948" y="281"/>
                      </a:lnTo>
                      <a:lnTo>
                        <a:pt x="924" y="281"/>
                      </a:lnTo>
                      <a:lnTo>
                        <a:pt x="899" y="236"/>
                      </a:lnTo>
                      <a:lnTo>
                        <a:pt x="815" y="174"/>
                      </a:lnTo>
                      <a:lnTo>
                        <a:pt x="772" y="162"/>
                      </a:lnTo>
                      <a:lnTo>
                        <a:pt x="721" y="174"/>
                      </a:lnTo>
                      <a:lnTo>
                        <a:pt x="690" y="148"/>
                      </a:lnTo>
                      <a:lnTo>
                        <a:pt x="698" y="125"/>
                      </a:lnTo>
                      <a:lnTo>
                        <a:pt x="657" y="131"/>
                      </a:lnTo>
                      <a:lnTo>
                        <a:pt x="590" y="94"/>
                      </a:lnTo>
                      <a:lnTo>
                        <a:pt x="578" y="103"/>
                      </a:lnTo>
                      <a:lnTo>
                        <a:pt x="610" y="145"/>
                      </a:lnTo>
                      <a:lnTo>
                        <a:pt x="592" y="145"/>
                      </a:lnTo>
                      <a:lnTo>
                        <a:pt x="578" y="160"/>
                      </a:lnTo>
                      <a:lnTo>
                        <a:pt x="559" y="150"/>
                      </a:lnTo>
                      <a:lnTo>
                        <a:pt x="561" y="125"/>
                      </a:lnTo>
                      <a:lnTo>
                        <a:pt x="551" y="119"/>
                      </a:lnTo>
                      <a:lnTo>
                        <a:pt x="539" y="101"/>
                      </a:lnTo>
                      <a:lnTo>
                        <a:pt x="553" y="72"/>
                      </a:lnTo>
                      <a:lnTo>
                        <a:pt x="533" y="55"/>
                      </a:lnTo>
                      <a:lnTo>
                        <a:pt x="510" y="57"/>
                      </a:lnTo>
                      <a:lnTo>
                        <a:pt x="487" y="31"/>
                      </a:lnTo>
                      <a:lnTo>
                        <a:pt x="489" y="15"/>
                      </a:lnTo>
                      <a:lnTo>
                        <a:pt x="430" y="8"/>
                      </a:lnTo>
                      <a:lnTo>
                        <a:pt x="416" y="14"/>
                      </a:lnTo>
                      <a:lnTo>
                        <a:pt x="393" y="10"/>
                      </a:lnTo>
                      <a:lnTo>
                        <a:pt x="381" y="23"/>
                      </a:lnTo>
                      <a:lnTo>
                        <a:pt x="371" y="2"/>
                      </a:lnTo>
                      <a:lnTo>
                        <a:pt x="365" y="10"/>
                      </a:lnTo>
                      <a:lnTo>
                        <a:pt x="346" y="0"/>
                      </a:lnTo>
                      <a:lnTo>
                        <a:pt x="326" y="12"/>
                      </a:lnTo>
                      <a:lnTo>
                        <a:pt x="283" y="2"/>
                      </a:lnTo>
                      <a:lnTo>
                        <a:pt x="283" y="27"/>
                      </a:lnTo>
                      <a:lnTo>
                        <a:pt x="260" y="41"/>
                      </a:lnTo>
                      <a:lnTo>
                        <a:pt x="240" y="37"/>
                      </a:lnTo>
                      <a:lnTo>
                        <a:pt x="193" y="37"/>
                      </a:lnTo>
                      <a:lnTo>
                        <a:pt x="180" y="60"/>
                      </a:lnTo>
                      <a:lnTo>
                        <a:pt x="148" y="62"/>
                      </a:lnTo>
                      <a:lnTo>
                        <a:pt x="121" y="94"/>
                      </a:lnTo>
                      <a:lnTo>
                        <a:pt x="98" y="96"/>
                      </a:lnTo>
                      <a:lnTo>
                        <a:pt x="49" y="141"/>
                      </a:lnTo>
                      <a:lnTo>
                        <a:pt x="25" y="129"/>
                      </a:lnTo>
                      <a:lnTo>
                        <a:pt x="12" y="117"/>
                      </a:lnTo>
                      <a:lnTo>
                        <a:pt x="0" y="127"/>
                      </a:lnTo>
                      <a:lnTo>
                        <a:pt x="2" y="148"/>
                      </a:lnTo>
                      <a:lnTo>
                        <a:pt x="39" y="170"/>
                      </a:lnTo>
                      <a:lnTo>
                        <a:pt x="68" y="215"/>
                      </a:lnTo>
                      <a:lnTo>
                        <a:pt x="64" y="250"/>
                      </a:lnTo>
                      <a:lnTo>
                        <a:pt x="72" y="270"/>
                      </a:lnTo>
                      <a:lnTo>
                        <a:pt x="100" y="285"/>
                      </a:lnTo>
                      <a:lnTo>
                        <a:pt x="148" y="318"/>
                      </a:lnTo>
                      <a:lnTo>
                        <a:pt x="176" y="336"/>
                      </a:lnTo>
                      <a:lnTo>
                        <a:pt x="231" y="401"/>
                      </a:lnTo>
                      <a:lnTo>
                        <a:pt x="231" y="403"/>
                      </a:lnTo>
                      <a:lnTo>
                        <a:pt x="250" y="405"/>
                      </a:lnTo>
                      <a:lnTo>
                        <a:pt x="320" y="44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0" name="Freeform 80"/>
                <p:cNvSpPr>
                  <a:spLocks/>
                </p:cNvSpPr>
                <p:nvPr/>
              </p:nvSpPr>
              <p:spPr bwMode="auto">
                <a:xfrm>
                  <a:off x="7488238" y="10801350"/>
                  <a:ext cx="1855788" cy="2212975"/>
                </a:xfrm>
                <a:custGeom>
                  <a:avLst/>
                  <a:gdLst>
                    <a:gd name="T0" fmla="*/ 166 w 1169"/>
                    <a:gd name="T1" fmla="*/ 436 h 1394"/>
                    <a:gd name="T2" fmla="*/ 112 w 1169"/>
                    <a:gd name="T3" fmla="*/ 483 h 1394"/>
                    <a:gd name="T4" fmla="*/ 149 w 1169"/>
                    <a:gd name="T5" fmla="*/ 543 h 1394"/>
                    <a:gd name="T6" fmla="*/ 90 w 1169"/>
                    <a:gd name="T7" fmla="*/ 584 h 1394"/>
                    <a:gd name="T8" fmla="*/ 26 w 1169"/>
                    <a:gd name="T9" fmla="*/ 686 h 1394"/>
                    <a:gd name="T10" fmla="*/ 0 w 1169"/>
                    <a:gd name="T11" fmla="*/ 784 h 1394"/>
                    <a:gd name="T12" fmla="*/ 20 w 1169"/>
                    <a:gd name="T13" fmla="*/ 909 h 1394"/>
                    <a:gd name="T14" fmla="*/ 84 w 1169"/>
                    <a:gd name="T15" fmla="*/ 993 h 1394"/>
                    <a:gd name="T16" fmla="*/ 108 w 1169"/>
                    <a:gd name="T17" fmla="*/ 1075 h 1394"/>
                    <a:gd name="T18" fmla="*/ 198 w 1169"/>
                    <a:gd name="T19" fmla="*/ 1093 h 1394"/>
                    <a:gd name="T20" fmla="*/ 309 w 1169"/>
                    <a:gd name="T21" fmla="*/ 1118 h 1394"/>
                    <a:gd name="T22" fmla="*/ 245 w 1169"/>
                    <a:gd name="T23" fmla="*/ 1232 h 1394"/>
                    <a:gd name="T24" fmla="*/ 268 w 1169"/>
                    <a:gd name="T25" fmla="*/ 1363 h 1394"/>
                    <a:gd name="T26" fmla="*/ 350 w 1169"/>
                    <a:gd name="T27" fmla="*/ 1368 h 1394"/>
                    <a:gd name="T28" fmla="*/ 395 w 1169"/>
                    <a:gd name="T29" fmla="*/ 1351 h 1394"/>
                    <a:gd name="T30" fmla="*/ 485 w 1169"/>
                    <a:gd name="T31" fmla="*/ 1372 h 1394"/>
                    <a:gd name="T32" fmla="*/ 548 w 1169"/>
                    <a:gd name="T33" fmla="*/ 1365 h 1394"/>
                    <a:gd name="T34" fmla="*/ 606 w 1169"/>
                    <a:gd name="T35" fmla="*/ 1365 h 1394"/>
                    <a:gd name="T36" fmla="*/ 727 w 1169"/>
                    <a:gd name="T37" fmla="*/ 1372 h 1394"/>
                    <a:gd name="T38" fmla="*/ 839 w 1169"/>
                    <a:gd name="T39" fmla="*/ 1341 h 1394"/>
                    <a:gd name="T40" fmla="*/ 948 w 1169"/>
                    <a:gd name="T41" fmla="*/ 1351 h 1394"/>
                    <a:gd name="T42" fmla="*/ 946 w 1169"/>
                    <a:gd name="T43" fmla="*/ 1241 h 1394"/>
                    <a:gd name="T44" fmla="*/ 1017 w 1169"/>
                    <a:gd name="T45" fmla="*/ 1169 h 1394"/>
                    <a:gd name="T46" fmla="*/ 938 w 1169"/>
                    <a:gd name="T47" fmla="*/ 1061 h 1394"/>
                    <a:gd name="T48" fmla="*/ 858 w 1169"/>
                    <a:gd name="T49" fmla="*/ 958 h 1394"/>
                    <a:gd name="T50" fmla="*/ 802 w 1169"/>
                    <a:gd name="T51" fmla="*/ 860 h 1394"/>
                    <a:gd name="T52" fmla="*/ 911 w 1169"/>
                    <a:gd name="T53" fmla="*/ 837 h 1394"/>
                    <a:gd name="T54" fmla="*/ 1030 w 1169"/>
                    <a:gd name="T55" fmla="*/ 780 h 1394"/>
                    <a:gd name="T56" fmla="*/ 1116 w 1169"/>
                    <a:gd name="T57" fmla="*/ 755 h 1394"/>
                    <a:gd name="T58" fmla="*/ 1169 w 1169"/>
                    <a:gd name="T59" fmla="*/ 733 h 1394"/>
                    <a:gd name="T60" fmla="*/ 1107 w 1169"/>
                    <a:gd name="T61" fmla="*/ 569 h 1394"/>
                    <a:gd name="T62" fmla="*/ 1085 w 1169"/>
                    <a:gd name="T63" fmla="*/ 469 h 1394"/>
                    <a:gd name="T64" fmla="*/ 1085 w 1169"/>
                    <a:gd name="T65" fmla="*/ 356 h 1394"/>
                    <a:gd name="T66" fmla="*/ 1032 w 1169"/>
                    <a:gd name="T67" fmla="*/ 233 h 1394"/>
                    <a:gd name="T68" fmla="*/ 974 w 1169"/>
                    <a:gd name="T69" fmla="*/ 164 h 1394"/>
                    <a:gd name="T70" fmla="*/ 876 w 1169"/>
                    <a:gd name="T71" fmla="*/ 115 h 1394"/>
                    <a:gd name="T72" fmla="*/ 794 w 1169"/>
                    <a:gd name="T73" fmla="*/ 135 h 1394"/>
                    <a:gd name="T74" fmla="*/ 852 w 1169"/>
                    <a:gd name="T75" fmla="*/ 102 h 1394"/>
                    <a:gd name="T76" fmla="*/ 774 w 1169"/>
                    <a:gd name="T77" fmla="*/ 133 h 1394"/>
                    <a:gd name="T78" fmla="*/ 696 w 1169"/>
                    <a:gd name="T79" fmla="*/ 199 h 1394"/>
                    <a:gd name="T80" fmla="*/ 620 w 1169"/>
                    <a:gd name="T81" fmla="*/ 192 h 1394"/>
                    <a:gd name="T82" fmla="*/ 645 w 1169"/>
                    <a:gd name="T83" fmla="*/ 145 h 1394"/>
                    <a:gd name="T84" fmla="*/ 604 w 1169"/>
                    <a:gd name="T85" fmla="*/ 141 h 1394"/>
                    <a:gd name="T86" fmla="*/ 538 w 1169"/>
                    <a:gd name="T87" fmla="*/ 123 h 1394"/>
                    <a:gd name="T88" fmla="*/ 479 w 1169"/>
                    <a:gd name="T89" fmla="*/ 94 h 1394"/>
                    <a:gd name="T90" fmla="*/ 452 w 1169"/>
                    <a:gd name="T91" fmla="*/ 16 h 1394"/>
                    <a:gd name="T92" fmla="*/ 325 w 1169"/>
                    <a:gd name="T93" fmla="*/ 2 h 1394"/>
                    <a:gd name="T94" fmla="*/ 358 w 1169"/>
                    <a:gd name="T95" fmla="*/ 45 h 1394"/>
                    <a:gd name="T96" fmla="*/ 338 w 1169"/>
                    <a:gd name="T97" fmla="*/ 102 h 1394"/>
                    <a:gd name="T98" fmla="*/ 389 w 1169"/>
                    <a:gd name="T99" fmla="*/ 164 h 1394"/>
                    <a:gd name="T100" fmla="*/ 419 w 1169"/>
                    <a:gd name="T101" fmla="*/ 215 h 1394"/>
                    <a:gd name="T102" fmla="*/ 417 w 1169"/>
                    <a:gd name="T103" fmla="*/ 225 h 1394"/>
                    <a:gd name="T104" fmla="*/ 325 w 1169"/>
                    <a:gd name="T105" fmla="*/ 256 h 1394"/>
                    <a:gd name="T106" fmla="*/ 313 w 1169"/>
                    <a:gd name="T107" fmla="*/ 311 h 1394"/>
                    <a:gd name="T108" fmla="*/ 284 w 1169"/>
                    <a:gd name="T109" fmla="*/ 287 h 1394"/>
                    <a:gd name="T110" fmla="*/ 258 w 1169"/>
                    <a:gd name="T111" fmla="*/ 268 h 1394"/>
                    <a:gd name="T112" fmla="*/ 143 w 1169"/>
                    <a:gd name="T113" fmla="*/ 297 h 1394"/>
                    <a:gd name="T114" fmla="*/ 190 w 1169"/>
                    <a:gd name="T115" fmla="*/ 354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69" h="1394">
                      <a:moveTo>
                        <a:pt x="180" y="369"/>
                      </a:moveTo>
                      <a:lnTo>
                        <a:pt x="178" y="385"/>
                      </a:lnTo>
                      <a:lnTo>
                        <a:pt x="168" y="409"/>
                      </a:lnTo>
                      <a:lnTo>
                        <a:pt x="166" y="436"/>
                      </a:lnTo>
                      <a:lnTo>
                        <a:pt x="149" y="452"/>
                      </a:lnTo>
                      <a:lnTo>
                        <a:pt x="120" y="438"/>
                      </a:lnTo>
                      <a:lnTo>
                        <a:pt x="108" y="465"/>
                      </a:lnTo>
                      <a:lnTo>
                        <a:pt x="112" y="483"/>
                      </a:lnTo>
                      <a:lnTo>
                        <a:pt x="147" y="483"/>
                      </a:lnTo>
                      <a:lnTo>
                        <a:pt x="161" y="497"/>
                      </a:lnTo>
                      <a:lnTo>
                        <a:pt x="153" y="512"/>
                      </a:lnTo>
                      <a:lnTo>
                        <a:pt x="149" y="543"/>
                      </a:lnTo>
                      <a:lnTo>
                        <a:pt x="129" y="555"/>
                      </a:lnTo>
                      <a:lnTo>
                        <a:pt x="145" y="583"/>
                      </a:lnTo>
                      <a:lnTo>
                        <a:pt x="125" y="594"/>
                      </a:lnTo>
                      <a:lnTo>
                        <a:pt x="90" y="584"/>
                      </a:lnTo>
                      <a:lnTo>
                        <a:pt x="53" y="594"/>
                      </a:lnTo>
                      <a:lnTo>
                        <a:pt x="36" y="622"/>
                      </a:lnTo>
                      <a:lnTo>
                        <a:pt x="18" y="645"/>
                      </a:lnTo>
                      <a:lnTo>
                        <a:pt x="26" y="686"/>
                      </a:lnTo>
                      <a:lnTo>
                        <a:pt x="16" y="731"/>
                      </a:lnTo>
                      <a:lnTo>
                        <a:pt x="4" y="762"/>
                      </a:lnTo>
                      <a:lnTo>
                        <a:pt x="8" y="762"/>
                      </a:lnTo>
                      <a:lnTo>
                        <a:pt x="0" y="784"/>
                      </a:lnTo>
                      <a:lnTo>
                        <a:pt x="20" y="827"/>
                      </a:lnTo>
                      <a:lnTo>
                        <a:pt x="20" y="844"/>
                      </a:lnTo>
                      <a:lnTo>
                        <a:pt x="37" y="870"/>
                      </a:lnTo>
                      <a:lnTo>
                        <a:pt x="20" y="909"/>
                      </a:lnTo>
                      <a:lnTo>
                        <a:pt x="30" y="909"/>
                      </a:lnTo>
                      <a:lnTo>
                        <a:pt x="63" y="950"/>
                      </a:lnTo>
                      <a:lnTo>
                        <a:pt x="69" y="979"/>
                      </a:lnTo>
                      <a:lnTo>
                        <a:pt x="84" y="993"/>
                      </a:lnTo>
                      <a:lnTo>
                        <a:pt x="80" y="1038"/>
                      </a:lnTo>
                      <a:lnTo>
                        <a:pt x="82" y="1036"/>
                      </a:lnTo>
                      <a:lnTo>
                        <a:pt x="108" y="1058"/>
                      </a:lnTo>
                      <a:lnTo>
                        <a:pt x="108" y="1075"/>
                      </a:lnTo>
                      <a:lnTo>
                        <a:pt x="131" y="1095"/>
                      </a:lnTo>
                      <a:lnTo>
                        <a:pt x="155" y="1087"/>
                      </a:lnTo>
                      <a:lnTo>
                        <a:pt x="180" y="1087"/>
                      </a:lnTo>
                      <a:lnTo>
                        <a:pt x="198" y="1093"/>
                      </a:lnTo>
                      <a:lnTo>
                        <a:pt x="223" y="1085"/>
                      </a:lnTo>
                      <a:lnTo>
                        <a:pt x="256" y="1101"/>
                      </a:lnTo>
                      <a:lnTo>
                        <a:pt x="282" y="1101"/>
                      </a:lnTo>
                      <a:lnTo>
                        <a:pt x="309" y="1118"/>
                      </a:lnTo>
                      <a:lnTo>
                        <a:pt x="278" y="1151"/>
                      </a:lnTo>
                      <a:lnTo>
                        <a:pt x="262" y="1192"/>
                      </a:lnTo>
                      <a:lnTo>
                        <a:pt x="262" y="1214"/>
                      </a:lnTo>
                      <a:lnTo>
                        <a:pt x="245" y="1232"/>
                      </a:lnTo>
                      <a:lnTo>
                        <a:pt x="229" y="1280"/>
                      </a:lnTo>
                      <a:lnTo>
                        <a:pt x="231" y="1321"/>
                      </a:lnTo>
                      <a:lnTo>
                        <a:pt x="256" y="1335"/>
                      </a:lnTo>
                      <a:lnTo>
                        <a:pt x="268" y="1363"/>
                      </a:lnTo>
                      <a:lnTo>
                        <a:pt x="268" y="1363"/>
                      </a:lnTo>
                      <a:lnTo>
                        <a:pt x="292" y="1370"/>
                      </a:lnTo>
                      <a:lnTo>
                        <a:pt x="317" y="1357"/>
                      </a:lnTo>
                      <a:lnTo>
                        <a:pt x="350" y="1368"/>
                      </a:lnTo>
                      <a:lnTo>
                        <a:pt x="360" y="1351"/>
                      </a:lnTo>
                      <a:lnTo>
                        <a:pt x="358" y="1333"/>
                      </a:lnTo>
                      <a:lnTo>
                        <a:pt x="385" y="1323"/>
                      </a:lnTo>
                      <a:lnTo>
                        <a:pt x="395" y="1351"/>
                      </a:lnTo>
                      <a:lnTo>
                        <a:pt x="413" y="1357"/>
                      </a:lnTo>
                      <a:lnTo>
                        <a:pt x="426" y="1343"/>
                      </a:lnTo>
                      <a:lnTo>
                        <a:pt x="446" y="1345"/>
                      </a:lnTo>
                      <a:lnTo>
                        <a:pt x="485" y="1372"/>
                      </a:lnTo>
                      <a:lnTo>
                        <a:pt x="499" y="1382"/>
                      </a:lnTo>
                      <a:lnTo>
                        <a:pt x="505" y="1382"/>
                      </a:lnTo>
                      <a:lnTo>
                        <a:pt x="522" y="1374"/>
                      </a:lnTo>
                      <a:lnTo>
                        <a:pt x="548" y="1365"/>
                      </a:lnTo>
                      <a:lnTo>
                        <a:pt x="565" y="1386"/>
                      </a:lnTo>
                      <a:lnTo>
                        <a:pt x="600" y="1394"/>
                      </a:lnTo>
                      <a:lnTo>
                        <a:pt x="610" y="1384"/>
                      </a:lnTo>
                      <a:lnTo>
                        <a:pt x="606" y="1365"/>
                      </a:lnTo>
                      <a:lnTo>
                        <a:pt x="643" y="1359"/>
                      </a:lnTo>
                      <a:lnTo>
                        <a:pt x="682" y="1365"/>
                      </a:lnTo>
                      <a:lnTo>
                        <a:pt x="702" y="1378"/>
                      </a:lnTo>
                      <a:lnTo>
                        <a:pt x="727" y="1372"/>
                      </a:lnTo>
                      <a:lnTo>
                        <a:pt x="749" y="1380"/>
                      </a:lnTo>
                      <a:lnTo>
                        <a:pt x="772" y="1374"/>
                      </a:lnTo>
                      <a:lnTo>
                        <a:pt x="817" y="1345"/>
                      </a:lnTo>
                      <a:lnTo>
                        <a:pt x="839" y="1341"/>
                      </a:lnTo>
                      <a:lnTo>
                        <a:pt x="872" y="1351"/>
                      </a:lnTo>
                      <a:lnTo>
                        <a:pt x="903" y="1341"/>
                      </a:lnTo>
                      <a:lnTo>
                        <a:pt x="935" y="1361"/>
                      </a:lnTo>
                      <a:lnTo>
                        <a:pt x="948" y="1351"/>
                      </a:lnTo>
                      <a:lnTo>
                        <a:pt x="944" y="1323"/>
                      </a:lnTo>
                      <a:lnTo>
                        <a:pt x="909" y="1306"/>
                      </a:lnTo>
                      <a:lnTo>
                        <a:pt x="909" y="1288"/>
                      </a:lnTo>
                      <a:lnTo>
                        <a:pt x="946" y="1241"/>
                      </a:lnTo>
                      <a:lnTo>
                        <a:pt x="979" y="1226"/>
                      </a:lnTo>
                      <a:lnTo>
                        <a:pt x="995" y="1198"/>
                      </a:lnTo>
                      <a:lnTo>
                        <a:pt x="1019" y="1198"/>
                      </a:lnTo>
                      <a:lnTo>
                        <a:pt x="1017" y="1169"/>
                      </a:lnTo>
                      <a:lnTo>
                        <a:pt x="1021" y="1146"/>
                      </a:lnTo>
                      <a:lnTo>
                        <a:pt x="1021" y="1144"/>
                      </a:lnTo>
                      <a:lnTo>
                        <a:pt x="966" y="1079"/>
                      </a:lnTo>
                      <a:lnTo>
                        <a:pt x="938" y="1061"/>
                      </a:lnTo>
                      <a:lnTo>
                        <a:pt x="890" y="1028"/>
                      </a:lnTo>
                      <a:lnTo>
                        <a:pt x="862" y="1013"/>
                      </a:lnTo>
                      <a:lnTo>
                        <a:pt x="854" y="993"/>
                      </a:lnTo>
                      <a:lnTo>
                        <a:pt x="858" y="958"/>
                      </a:lnTo>
                      <a:lnTo>
                        <a:pt x="829" y="913"/>
                      </a:lnTo>
                      <a:lnTo>
                        <a:pt x="792" y="891"/>
                      </a:lnTo>
                      <a:lnTo>
                        <a:pt x="790" y="870"/>
                      </a:lnTo>
                      <a:lnTo>
                        <a:pt x="802" y="860"/>
                      </a:lnTo>
                      <a:lnTo>
                        <a:pt x="815" y="872"/>
                      </a:lnTo>
                      <a:lnTo>
                        <a:pt x="839" y="884"/>
                      </a:lnTo>
                      <a:lnTo>
                        <a:pt x="888" y="839"/>
                      </a:lnTo>
                      <a:lnTo>
                        <a:pt x="911" y="837"/>
                      </a:lnTo>
                      <a:lnTo>
                        <a:pt x="938" y="805"/>
                      </a:lnTo>
                      <a:lnTo>
                        <a:pt x="970" y="803"/>
                      </a:lnTo>
                      <a:lnTo>
                        <a:pt x="983" y="780"/>
                      </a:lnTo>
                      <a:lnTo>
                        <a:pt x="1030" y="780"/>
                      </a:lnTo>
                      <a:lnTo>
                        <a:pt x="1050" y="784"/>
                      </a:lnTo>
                      <a:lnTo>
                        <a:pt x="1073" y="770"/>
                      </a:lnTo>
                      <a:lnTo>
                        <a:pt x="1073" y="745"/>
                      </a:lnTo>
                      <a:lnTo>
                        <a:pt x="1116" y="755"/>
                      </a:lnTo>
                      <a:lnTo>
                        <a:pt x="1136" y="743"/>
                      </a:lnTo>
                      <a:lnTo>
                        <a:pt x="1155" y="753"/>
                      </a:lnTo>
                      <a:lnTo>
                        <a:pt x="1161" y="745"/>
                      </a:lnTo>
                      <a:lnTo>
                        <a:pt x="1169" y="733"/>
                      </a:lnTo>
                      <a:lnTo>
                        <a:pt x="1167" y="659"/>
                      </a:lnTo>
                      <a:lnTo>
                        <a:pt x="1150" y="637"/>
                      </a:lnTo>
                      <a:lnTo>
                        <a:pt x="1132" y="626"/>
                      </a:lnTo>
                      <a:lnTo>
                        <a:pt x="1107" y="569"/>
                      </a:lnTo>
                      <a:lnTo>
                        <a:pt x="1116" y="545"/>
                      </a:lnTo>
                      <a:lnTo>
                        <a:pt x="1105" y="516"/>
                      </a:lnTo>
                      <a:lnTo>
                        <a:pt x="1105" y="495"/>
                      </a:lnTo>
                      <a:lnTo>
                        <a:pt x="1085" y="469"/>
                      </a:lnTo>
                      <a:lnTo>
                        <a:pt x="1091" y="440"/>
                      </a:lnTo>
                      <a:lnTo>
                        <a:pt x="1046" y="395"/>
                      </a:lnTo>
                      <a:lnTo>
                        <a:pt x="1046" y="375"/>
                      </a:lnTo>
                      <a:lnTo>
                        <a:pt x="1085" y="356"/>
                      </a:lnTo>
                      <a:lnTo>
                        <a:pt x="1091" y="309"/>
                      </a:lnTo>
                      <a:lnTo>
                        <a:pt x="1075" y="246"/>
                      </a:lnTo>
                      <a:lnTo>
                        <a:pt x="1050" y="246"/>
                      </a:lnTo>
                      <a:lnTo>
                        <a:pt x="1032" y="233"/>
                      </a:lnTo>
                      <a:lnTo>
                        <a:pt x="1009" y="237"/>
                      </a:lnTo>
                      <a:lnTo>
                        <a:pt x="983" y="215"/>
                      </a:lnTo>
                      <a:lnTo>
                        <a:pt x="989" y="190"/>
                      </a:lnTo>
                      <a:lnTo>
                        <a:pt x="974" y="164"/>
                      </a:lnTo>
                      <a:lnTo>
                        <a:pt x="944" y="170"/>
                      </a:lnTo>
                      <a:lnTo>
                        <a:pt x="911" y="135"/>
                      </a:lnTo>
                      <a:lnTo>
                        <a:pt x="886" y="131"/>
                      </a:lnTo>
                      <a:lnTo>
                        <a:pt x="876" y="115"/>
                      </a:lnTo>
                      <a:lnTo>
                        <a:pt x="864" y="123"/>
                      </a:lnTo>
                      <a:lnTo>
                        <a:pt x="833" y="125"/>
                      </a:lnTo>
                      <a:lnTo>
                        <a:pt x="806" y="147"/>
                      </a:lnTo>
                      <a:lnTo>
                        <a:pt x="794" y="135"/>
                      </a:lnTo>
                      <a:lnTo>
                        <a:pt x="809" y="121"/>
                      </a:lnTo>
                      <a:lnTo>
                        <a:pt x="813" y="125"/>
                      </a:lnTo>
                      <a:lnTo>
                        <a:pt x="823" y="113"/>
                      </a:lnTo>
                      <a:lnTo>
                        <a:pt x="852" y="102"/>
                      </a:lnTo>
                      <a:lnTo>
                        <a:pt x="817" y="98"/>
                      </a:lnTo>
                      <a:lnTo>
                        <a:pt x="804" y="104"/>
                      </a:lnTo>
                      <a:lnTo>
                        <a:pt x="802" y="119"/>
                      </a:lnTo>
                      <a:lnTo>
                        <a:pt x="774" y="133"/>
                      </a:lnTo>
                      <a:lnTo>
                        <a:pt x="772" y="145"/>
                      </a:lnTo>
                      <a:lnTo>
                        <a:pt x="722" y="152"/>
                      </a:lnTo>
                      <a:lnTo>
                        <a:pt x="702" y="180"/>
                      </a:lnTo>
                      <a:lnTo>
                        <a:pt x="696" y="199"/>
                      </a:lnTo>
                      <a:lnTo>
                        <a:pt x="667" y="203"/>
                      </a:lnTo>
                      <a:lnTo>
                        <a:pt x="659" y="188"/>
                      </a:lnTo>
                      <a:lnTo>
                        <a:pt x="634" y="186"/>
                      </a:lnTo>
                      <a:lnTo>
                        <a:pt x="620" y="192"/>
                      </a:lnTo>
                      <a:lnTo>
                        <a:pt x="585" y="180"/>
                      </a:lnTo>
                      <a:lnTo>
                        <a:pt x="610" y="162"/>
                      </a:lnTo>
                      <a:lnTo>
                        <a:pt x="628" y="166"/>
                      </a:lnTo>
                      <a:lnTo>
                        <a:pt x="645" y="145"/>
                      </a:lnTo>
                      <a:lnTo>
                        <a:pt x="645" y="119"/>
                      </a:lnTo>
                      <a:lnTo>
                        <a:pt x="634" y="113"/>
                      </a:lnTo>
                      <a:lnTo>
                        <a:pt x="612" y="131"/>
                      </a:lnTo>
                      <a:lnTo>
                        <a:pt x="604" y="141"/>
                      </a:lnTo>
                      <a:lnTo>
                        <a:pt x="569" y="115"/>
                      </a:lnTo>
                      <a:lnTo>
                        <a:pt x="559" y="102"/>
                      </a:lnTo>
                      <a:lnTo>
                        <a:pt x="546" y="109"/>
                      </a:lnTo>
                      <a:lnTo>
                        <a:pt x="538" y="123"/>
                      </a:lnTo>
                      <a:lnTo>
                        <a:pt x="516" y="139"/>
                      </a:lnTo>
                      <a:lnTo>
                        <a:pt x="508" y="115"/>
                      </a:lnTo>
                      <a:lnTo>
                        <a:pt x="485" y="109"/>
                      </a:lnTo>
                      <a:lnTo>
                        <a:pt x="479" y="94"/>
                      </a:lnTo>
                      <a:lnTo>
                        <a:pt x="493" y="80"/>
                      </a:lnTo>
                      <a:lnTo>
                        <a:pt x="507" y="49"/>
                      </a:lnTo>
                      <a:lnTo>
                        <a:pt x="479" y="45"/>
                      </a:lnTo>
                      <a:lnTo>
                        <a:pt x="452" y="16"/>
                      </a:lnTo>
                      <a:lnTo>
                        <a:pt x="428" y="21"/>
                      </a:lnTo>
                      <a:lnTo>
                        <a:pt x="413" y="14"/>
                      </a:lnTo>
                      <a:lnTo>
                        <a:pt x="362" y="0"/>
                      </a:lnTo>
                      <a:lnTo>
                        <a:pt x="325" y="2"/>
                      </a:lnTo>
                      <a:lnTo>
                        <a:pt x="327" y="8"/>
                      </a:lnTo>
                      <a:lnTo>
                        <a:pt x="325" y="31"/>
                      </a:lnTo>
                      <a:lnTo>
                        <a:pt x="344" y="43"/>
                      </a:lnTo>
                      <a:lnTo>
                        <a:pt x="358" y="45"/>
                      </a:lnTo>
                      <a:lnTo>
                        <a:pt x="356" y="64"/>
                      </a:lnTo>
                      <a:lnTo>
                        <a:pt x="387" y="94"/>
                      </a:lnTo>
                      <a:lnTo>
                        <a:pt x="362" y="102"/>
                      </a:lnTo>
                      <a:lnTo>
                        <a:pt x="338" y="102"/>
                      </a:lnTo>
                      <a:lnTo>
                        <a:pt x="338" y="127"/>
                      </a:lnTo>
                      <a:lnTo>
                        <a:pt x="364" y="115"/>
                      </a:lnTo>
                      <a:lnTo>
                        <a:pt x="364" y="149"/>
                      </a:lnTo>
                      <a:lnTo>
                        <a:pt x="389" y="164"/>
                      </a:lnTo>
                      <a:lnTo>
                        <a:pt x="366" y="182"/>
                      </a:lnTo>
                      <a:lnTo>
                        <a:pt x="366" y="201"/>
                      </a:lnTo>
                      <a:lnTo>
                        <a:pt x="385" y="213"/>
                      </a:lnTo>
                      <a:lnTo>
                        <a:pt x="419" y="215"/>
                      </a:lnTo>
                      <a:lnTo>
                        <a:pt x="464" y="262"/>
                      </a:lnTo>
                      <a:lnTo>
                        <a:pt x="520" y="285"/>
                      </a:lnTo>
                      <a:lnTo>
                        <a:pt x="460" y="274"/>
                      </a:lnTo>
                      <a:lnTo>
                        <a:pt x="417" y="225"/>
                      </a:lnTo>
                      <a:lnTo>
                        <a:pt x="387" y="237"/>
                      </a:lnTo>
                      <a:lnTo>
                        <a:pt x="364" y="225"/>
                      </a:lnTo>
                      <a:lnTo>
                        <a:pt x="342" y="229"/>
                      </a:lnTo>
                      <a:lnTo>
                        <a:pt x="325" y="256"/>
                      </a:lnTo>
                      <a:lnTo>
                        <a:pt x="331" y="280"/>
                      </a:lnTo>
                      <a:lnTo>
                        <a:pt x="333" y="321"/>
                      </a:lnTo>
                      <a:lnTo>
                        <a:pt x="344" y="346"/>
                      </a:lnTo>
                      <a:lnTo>
                        <a:pt x="313" y="311"/>
                      </a:lnTo>
                      <a:lnTo>
                        <a:pt x="315" y="280"/>
                      </a:lnTo>
                      <a:lnTo>
                        <a:pt x="295" y="262"/>
                      </a:lnTo>
                      <a:lnTo>
                        <a:pt x="284" y="268"/>
                      </a:lnTo>
                      <a:lnTo>
                        <a:pt x="284" y="287"/>
                      </a:lnTo>
                      <a:lnTo>
                        <a:pt x="295" y="311"/>
                      </a:lnTo>
                      <a:lnTo>
                        <a:pt x="282" y="326"/>
                      </a:lnTo>
                      <a:lnTo>
                        <a:pt x="258" y="299"/>
                      </a:lnTo>
                      <a:lnTo>
                        <a:pt x="258" y="268"/>
                      </a:lnTo>
                      <a:lnTo>
                        <a:pt x="229" y="244"/>
                      </a:lnTo>
                      <a:lnTo>
                        <a:pt x="209" y="254"/>
                      </a:lnTo>
                      <a:lnTo>
                        <a:pt x="149" y="270"/>
                      </a:lnTo>
                      <a:lnTo>
                        <a:pt x="143" y="297"/>
                      </a:lnTo>
                      <a:lnTo>
                        <a:pt x="155" y="323"/>
                      </a:lnTo>
                      <a:lnTo>
                        <a:pt x="186" y="328"/>
                      </a:lnTo>
                      <a:lnTo>
                        <a:pt x="192" y="354"/>
                      </a:lnTo>
                      <a:lnTo>
                        <a:pt x="190" y="354"/>
                      </a:lnTo>
                      <a:lnTo>
                        <a:pt x="188" y="360"/>
                      </a:lnTo>
                      <a:lnTo>
                        <a:pt x="180" y="36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1" name="Freeform 81"/>
                <p:cNvSpPr>
                  <a:spLocks/>
                </p:cNvSpPr>
                <p:nvPr/>
              </p:nvSpPr>
              <p:spPr bwMode="auto">
                <a:xfrm>
                  <a:off x="8289925" y="13044488"/>
                  <a:ext cx="39688" cy="60325"/>
                </a:xfrm>
                <a:custGeom>
                  <a:avLst/>
                  <a:gdLst>
                    <a:gd name="T0" fmla="*/ 0 w 25"/>
                    <a:gd name="T1" fmla="*/ 22 h 38"/>
                    <a:gd name="T2" fmla="*/ 9 w 25"/>
                    <a:gd name="T3" fmla="*/ 38 h 38"/>
                    <a:gd name="T4" fmla="*/ 23 w 25"/>
                    <a:gd name="T5" fmla="*/ 38 h 38"/>
                    <a:gd name="T6" fmla="*/ 25 w 25"/>
                    <a:gd name="T7" fmla="*/ 12 h 38"/>
                    <a:gd name="T8" fmla="*/ 9 w 25"/>
                    <a:gd name="T9" fmla="*/ 0 h 38"/>
                    <a:gd name="T10" fmla="*/ 9 w 25"/>
                    <a:gd name="T11" fmla="*/ 4 h 38"/>
                    <a:gd name="T12" fmla="*/ 0 w 25"/>
                    <a:gd name="T13" fmla="*/ 2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38">
                      <a:moveTo>
                        <a:pt x="0" y="22"/>
                      </a:moveTo>
                      <a:lnTo>
                        <a:pt x="9" y="38"/>
                      </a:lnTo>
                      <a:lnTo>
                        <a:pt x="23" y="38"/>
                      </a:lnTo>
                      <a:lnTo>
                        <a:pt x="25" y="1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2" name="Freeform 82"/>
                <p:cNvSpPr>
                  <a:spLocks/>
                </p:cNvSpPr>
                <p:nvPr/>
              </p:nvSpPr>
              <p:spPr bwMode="auto">
                <a:xfrm>
                  <a:off x="7529513" y="12901613"/>
                  <a:ext cx="998538" cy="565150"/>
                </a:xfrm>
                <a:custGeom>
                  <a:avLst/>
                  <a:gdLst>
                    <a:gd name="T0" fmla="*/ 596 w 629"/>
                    <a:gd name="T1" fmla="*/ 129 h 356"/>
                    <a:gd name="T2" fmla="*/ 541 w 629"/>
                    <a:gd name="T3" fmla="*/ 124 h 356"/>
                    <a:gd name="T4" fmla="*/ 502 w 629"/>
                    <a:gd name="T5" fmla="*/ 128 h 356"/>
                    <a:gd name="T6" fmla="*/ 479 w 629"/>
                    <a:gd name="T7" fmla="*/ 112 h 356"/>
                    <a:gd name="T8" fmla="*/ 490 w 629"/>
                    <a:gd name="T9" fmla="*/ 71 h 356"/>
                    <a:gd name="T10" fmla="*/ 420 w 629"/>
                    <a:gd name="T11" fmla="*/ 22 h 356"/>
                    <a:gd name="T12" fmla="*/ 387 w 629"/>
                    <a:gd name="T13" fmla="*/ 34 h 356"/>
                    <a:gd name="T14" fmla="*/ 359 w 629"/>
                    <a:gd name="T15" fmla="*/ 0 h 356"/>
                    <a:gd name="T16" fmla="*/ 334 w 629"/>
                    <a:gd name="T17" fmla="*/ 28 h 356"/>
                    <a:gd name="T18" fmla="*/ 291 w 629"/>
                    <a:gd name="T19" fmla="*/ 34 h 356"/>
                    <a:gd name="T20" fmla="*/ 242 w 629"/>
                    <a:gd name="T21" fmla="*/ 40 h 356"/>
                    <a:gd name="T22" fmla="*/ 172 w 629"/>
                    <a:gd name="T23" fmla="*/ 51 h 356"/>
                    <a:gd name="T24" fmla="*/ 133 w 629"/>
                    <a:gd name="T25" fmla="*/ 36 h 356"/>
                    <a:gd name="T26" fmla="*/ 144 w 629"/>
                    <a:gd name="T27" fmla="*/ 73 h 356"/>
                    <a:gd name="T28" fmla="*/ 123 w 629"/>
                    <a:gd name="T29" fmla="*/ 110 h 356"/>
                    <a:gd name="T30" fmla="*/ 76 w 629"/>
                    <a:gd name="T31" fmla="*/ 153 h 356"/>
                    <a:gd name="T32" fmla="*/ 33 w 629"/>
                    <a:gd name="T33" fmla="*/ 253 h 356"/>
                    <a:gd name="T34" fmla="*/ 17 w 629"/>
                    <a:gd name="T35" fmla="*/ 278 h 356"/>
                    <a:gd name="T36" fmla="*/ 4 w 629"/>
                    <a:gd name="T37" fmla="*/ 309 h 356"/>
                    <a:gd name="T38" fmla="*/ 68 w 629"/>
                    <a:gd name="T39" fmla="*/ 298 h 356"/>
                    <a:gd name="T40" fmla="*/ 74 w 629"/>
                    <a:gd name="T41" fmla="*/ 247 h 356"/>
                    <a:gd name="T42" fmla="*/ 129 w 629"/>
                    <a:gd name="T43" fmla="*/ 274 h 356"/>
                    <a:gd name="T44" fmla="*/ 156 w 629"/>
                    <a:gd name="T45" fmla="*/ 321 h 356"/>
                    <a:gd name="T46" fmla="*/ 189 w 629"/>
                    <a:gd name="T47" fmla="*/ 356 h 356"/>
                    <a:gd name="T48" fmla="*/ 281 w 629"/>
                    <a:gd name="T49" fmla="*/ 333 h 356"/>
                    <a:gd name="T50" fmla="*/ 363 w 629"/>
                    <a:gd name="T51" fmla="*/ 266 h 356"/>
                    <a:gd name="T52" fmla="*/ 404 w 629"/>
                    <a:gd name="T53" fmla="*/ 321 h 356"/>
                    <a:gd name="T54" fmla="*/ 445 w 629"/>
                    <a:gd name="T55" fmla="*/ 298 h 356"/>
                    <a:gd name="T56" fmla="*/ 506 w 629"/>
                    <a:gd name="T57" fmla="*/ 276 h 356"/>
                    <a:gd name="T58" fmla="*/ 555 w 629"/>
                    <a:gd name="T59" fmla="*/ 294 h 356"/>
                    <a:gd name="T60" fmla="*/ 615 w 629"/>
                    <a:gd name="T61" fmla="*/ 229 h 356"/>
                    <a:gd name="T62" fmla="*/ 629 w 629"/>
                    <a:gd name="T63" fmla="*/ 151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9" h="356">
                      <a:moveTo>
                        <a:pt x="617" y="129"/>
                      </a:moveTo>
                      <a:lnTo>
                        <a:pt x="596" y="129"/>
                      </a:lnTo>
                      <a:lnTo>
                        <a:pt x="570" y="151"/>
                      </a:lnTo>
                      <a:lnTo>
                        <a:pt x="541" y="124"/>
                      </a:lnTo>
                      <a:lnTo>
                        <a:pt x="525" y="129"/>
                      </a:lnTo>
                      <a:lnTo>
                        <a:pt x="502" y="128"/>
                      </a:lnTo>
                      <a:lnTo>
                        <a:pt x="488" y="128"/>
                      </a:lnTo>
                      <a:lnTo>
                        <a:pt x="479" y="112"/>
                      </a:lnTo>
                      <a:lnTo>
                        <a:pt x="488" y="94"/>
                      </a:lnTo>
                      <a:lnTo>
                        <a:pt x="490" y="71"/>
                      </a:lnTo>
                      <a:lnTo>
                        <a:pt x="459" y="49"/>
                      </a:lnTo>
                      <a:lnTo>
                        <a:pt x="420" y="22"/>
                      </a:lnTo>
                      <a:lnTo>
                        <a:pt x="400" y="20"/>
                      </a:lnTo>
                      <a:lnTo>
                        <a:pt x="387" y="34"/>
                      </a:lnTo>
                      <a:lnTo>
                        <a:pt x="369" y="28"/>
                      </a:lnTo>
                      <a:lnTo>
                        <a:pt x="359" y="0"/>
                      </a:lnTo>
                      <a:lnTo>
                        <a:pt x="332" y="10"/>
                      </a:lnTo>
                      <a:lnTo>
                        <a:pt x="334" y="28"/>
                      </a:lnTo>
                      <a:lnTo>
                        <a:pt x="324" y="45"/>
                      </a:lnTo>
                      <a:lnTo>
                        <a:pt x="291" y="34"/>
                      </a:lnTo>
                      <a:lnTo>
                        <a:pt x="266" y="47"/>
                      </a:lnTo>
                      <a:lnTo>
                        <a:pt x="242" y="40"/>
                      </a:lnTo>
                      <a:lnTo>
                        <a:pt x="197" y="55"/>
                      </a:lnTo>
                      <a:lnTo>
                        <a:pt x="172" y="51"/>
                      </a:lnTo>
                      <a:lnTo>
                        <a:pt x="164" y="34"/>
                      </a:lnTo>
                      <a:lnTo>
                        <a:pt x="133" y="36"/>
                      </a:lnTo>
                      <a:lnTo>
                        <a:pt x="115" y="57"/>
                      </a:lnTo>
                      <a:lnTo>
                        <a:pt x="144" y="73"/>
                      </a:lnTo>
                      <a:lnTo>
                        <a:pt x="148" y="98"/>
                      </a:lnTo>
                      <a:lnTo>
                        <a:pt x="123" y="110"/>
                      </a:lnTo>
                      <a:lnTo>
                        <a:pt x="96" y="145"/>
                      </a:lnTo>
                      <a:lnTo>
                        <a:pt x="76" y="153"/>
                      </a:lnTo>
                      <a:lnTo>
                        <a:pt x="39" y="210"/>
                      </a:lnTo>
                      <a:lnTo>
                        <a:pt x="33" y="253"/>
                      </a:lnTo>
                      <a:lnTo>
                        <a:pt x="33" y="280"/>
                      </a:lnTo>
                      <a:lnTo>
                        <a:pt x="17" y="278"/>
                      </a:lnTo>
                      <a:lnTo>
                        <a:pt x="0" y="286"/>
                      </a:lnTo>
                      <a:lnTo>
                        <a:pt x="4" y="309"/>
                      </a:lnTo>
                      <a:lnTo>
                        <a:pt x="33" y="311"/>
                      </a:lnTo>
                      <a:lnTo>
                        <a:pt x="68" y="298"/>
                      </a:lnTo>
                      <a:lnTo>
                        <a:pt x="54" y="264"/>
                      </a:lnTo>
                      <a:lnTo>
                        <a:pt x="74" y="247"/>
                      </a:lnTo>
                      <a:lnTo>
                        <a:pt x="115" y="249"/>
                      </a:lnTo>
                      <a:lnTo>
                        <a:pt x="129" y="274"/>
                      </a:lnTo>
                      <a:lnTo>
                        <a:pt x="139" y="309"/>
                      </a:lnTo>
                      <a:lnTo>
                        <a:pt x="156" y="321"/>
                      </a:lnTo>
                      <a:lnTo>
                        <a:pt x="160" y="345"/>
                      </a:lnTo>
                      <a:lnTo>
                        <a:pt x="189" y="356"/>
                      </a:lnTo>
                      <a:lnTo>
                        <a:pt x="244" y="317"/>
                      </a:lnTo>
                      <a:lnTo>
                        <a:pt x="281" y="333"/>
                      </a:lnTo>
                      <a:lnTo>
                        <a:pt x="330" y="245"/>
                      </a:lnTo>
                      <a:lnTo>
                        <a:pt x="363" y="266"/>
                      </a:lnTo>
                      <a:lnTo>
                        <a:pt x="359" y="298"/>
                      </a:lnTo>
                      <a:lnTo>
                        <a:pt x="404" y="321"/>
                      </a:lnTo>
                      <a:lnTo>
                        <a:pt x="418" y="348"/>
                      </a:lnTo>
                      <a:lnTo>
                        <a:pt x="445" y="298"/>
                      </a:lnTo>
                      <a:lnTo>
                        <a:pt x="445" y="260"/>
                      </a:lnTo>
                      <a:lnTo>
                        <a:pt x="506" y="276"/>
                      </a:lnTo>
                      <a:lnTo>
                        <a:pt x="531" y="274"/>
                      </a:lnTo>
                      <a:lnTo>
                        <a:pt x="555" y="294"/>
                      </a:lnTo>
                      <a:lnTo>
                        <a:pt x="561" y="241"/>
                      </a:lnTo>
                      <a:lnTo>
                        <a:pt x="615" y="229"/>
                      </a:lnTo>
                      <a:lnTo>
                        <a:pt x="602" y="186"/>
                      </a:lnTo>
                      <a:lnTo>
                        <a:pt x="629" y="151"/>
                      </a:lnTo>
                      <a:lnTo>
                        <a:pt x="617" y="1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3" name="Freeform 83"/>
                <p:cNvSpPr>
                  <a:spLocks/>
                </p:cNvSpPr>
                <p:nvPr/>
              </p:nvSpPr>
              <p:spPr bwMode="auto">
                <a:xfrm>
                  <a:off x="7072313" y="11803063"/>
                  <a:ext cx="57150" cy="28575"/>
                </a:xfrm>
                <a:custGeom>
                  <a:avLst/>
                  <a:gdLst>
                    <a:gd name="T0" fmla="*/ 22 w 36"/>
                    <a:gd name="T1" fmla="*/ 18 h 18"/>
                    <a:gd name="T2" fmla="*/ 36 w 36"/>
                    <a:gd name="T3" fmla="*/ 16 h 18"/>
                    <a:gd name="T4" fmla="*/ 24 w 36"/>
                    <a:gd name="T5" fmla="*/ 0 h 18"/>
                    <a:gd name="T6" fmla="*/ 0 w 36"/>
                    <a:gd name="T7" fmla="*/ 10 h 18"/>
                    <a:gd name="T8" fmla="*/ 16 w 36"/>
                    <a:gd name="T9" fmla="*/ 12 h 18"/>
                    <a:gd name="T10" fmla="*/ 22 w 36"/>
                    <a:gd name="T1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8">
                      <a:moveTo>
                        <a:pt x="22" y="18"/>
                      </a:moveTo>
                      <a:lnTo>
                        <a:pt x="36" y="16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16" y="12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4" name="Freeform 84"/>
                <p:cNvSpPr>
                  <a:spLocks/>
                </p:cNvSpPr>
                <p:nvPr/>
              </p:nvSpPr>
              <p:spPr bwMode="auto">
                <a:xfrm>
                  <a:off x="7091363" y="11776075"/>
                  <a:ext cx="71438" cy="26988"/>
                </a:xfrm>
                <a:custGeom>
                  <a:avLst/>
                  <a:gdLst>
                    <a:gd name="T0" fmla="*/ 22 w 45"/>
                    <a:gd name="T1" fmla="*/ 6 h 17"/>
                    <a:gd name="T2" fmla="*/ 26 w 45"/>
                    <a:gd name="T3" fmla="*/ 14 h 17"/>
                    <a:gd name="T4" fmla="*/ 41 w 45"/>
                    <a:gd name="T5" fmla="*/ 17 h 17"/>
                    <a:gd name="T6" fmla="*/ 45 w 45"/>
                    <a:gd name="T7" fmla="*/ 10 h 17"/>
                    <a:gd name="T8" fmla="*/ 20 w 45"/>
                    <a:gd name="T9" fmla="*/ 0 h 17"/>
                    <a:gd name="T10" fmla="*/ 0 w 45"/>
                    <a:gd name="T11" fmla="*/ 0 h 17"/>
                    <a:gd name="T12" fmla="*/ 6 w 45"/>
                    <a:gd name="T13" fmla="*/ 12 h 17"/>
                    <a:gd name="T14" fmla="*/ 22 w 45"/>
                    <a:gd name="T1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17">
                      <a:moveTo>
                        <a:pt x="22" y="6"/>
                      </a:moveTo>
                      <a:lnTo>
                        <a:pt x="26" y="14"/>
                      </a:lnTo>
                      <a:lnTo>
                        <a:pt x="41" y="17"/>
                      </a:lnTo>
                      <a:lnTo>
                        <a:pt x="45" y="1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5" name="Freeform 85"/>
                <p:cNvSpPr>
                  <a:spLocks/>
                </p:cNvSpPr>
                <p:nvPr/>
              </p:nvSpPr>
              <p:spPr bwMode="auto">
                <a:xfrm>
                  <a:off x="7000875" y="11285538"/>
                  <a:ext cx="788988" cy="725488"/>
                </a:xfrm>
                <a:custGeom>
                  <a:avLst/>
                  <a:gdLst>
                    <a:gd name="T0" fmla="*/ 49 w 497"/>
                    <a:gd name="T1" fmla="*/ 410 h 457"/>
                    <a:gd name="T2" fmla="*/ 79 w 497"/>
                    <a:gd name="T3" fmla="*/ 410 h 457"/>
                    <a:gd name="T4" fmla="*/ 112 w 497"/>
                    <a:gd name="T5" fmla="*/ 397 h 457"/>
                    <a:gd name="T6" fmla="*/ 139 w 497"/>
                    <a:gd name="T7" fmla="*/ 375 h 457"/>
                    <a:gd name="T8" fmla="*/ 202 w 497"/>
                    <a:gd name="T9" fmla="*/ 393 h 457"/>
                    <a:gd name="T10" fmla="*/ 241 w 497"/>
                    <a:gd name="T11" fmla="*/ 410 h 457"/>
                    <a:gd name="T12" fmla="*/ 290 w 497"/>
                    <a:gd name="T13" fmla="*/ 432 h 457"/>
                    <a:gd name="T14" fmla="*/ 311 w 497"/>
                    <a:gd name="T15" fmla="*/ 457 h 457"/>
                    <a:gd name="T16" fmla="*/ 333 w 497"/>
                    <a:gd name="T17" fmla="*/ 381 h 457"/>
                    <a:gd name="T18" fmla="*/ 343 w 497"/>
                    <a:gd name="T19" fmla="*/ 317 h 457"/>
                    <a:gd name="T20" fmla="*/ 397 w 497"/>
                    <a:gd name="T21" fmla="*/ 279 h 457"/>
                    <a:gd name="T22" fmla="*/ 452 w 497"/>
                    <a:gd name="T23" fmla="*/ 278 h 457"/>
                    <a:gd name="T24" fmla="*/ 456 w 497"/>
                    <a:gd name="T25" fmla="*/ 238 h 457"/>
                    <a:gd name="T26" fmla="*/ 468 w 497"/>
                    <a:gd name="T27" fmla="*/ 192 h 457"/>
                    <a:gd name="T28" fmla="*/ 419 w 497"/>
                    <a:gd name="T29" fmla="*/ 178 h 457"/>
                    <a:gd name="T30" fmla="*/ 427 w 497"/>
                    <a:gd name="T31" fmla="*/ 133 h 457"/>
                    <a:gd name="T32" fmla="*/ 473 w 497"/>
                    <a:gd name="T33" fmla="*/ 131 h 457"/>
                    <a:gd name="T34" fmla="*/ 485 w 497"/>
                    <a:gd name="T35" fmla="*/ 80 h 457"/>
                    <a:gd name="T36" fmla="*/ 495 w 497"/>
                    <a:gd name="T37" fmla="*/ 55 h 457"/>
                    <a:gd name="T38" fmla="*/ 470 w 497"/>
                    <a:gd name="T39" fmla="*/ 39 h 457"/>
                    <a:gd name="T40" fmla="*/ 409 w 497"/>
                    <a:gd name="T41" fmla="*/ 0 h 457"/>
                    <a:gd name="T42" fmla="*/ 344 w 497"/>
                    <a:gd name="T43" fmla="*/ 27 h 457"/>
                    <a:gd name="T44" fmla="*/ 305 w 497"/>
                    <a:gd name="T45" fmla="*/ 27 h 457"/>
                    <a:gd name="T46" fmla="*/ 241 w 497"/>
                    <a:gd name="T47" fmla="*/ 64 h 457"/>
                    <a:gd name="T48" fmla="*/ 180 w 497"/>
                    <a:gd name="T49" fmla="*/ 84 h 457"/>
                    <a:gd name="T50" fmla="*/ 149 w 497"/>
                    <a:gd name="T51" fmla="*/ 129 h 457"/>
                    <a:gd name="T52" fmla="*/ 129 w 497"/>
                    <a:gd name="T53" fmla="*/ 184 h 457"/>
                    <a:gd name="T54" fmla="*/ 112 w 497"/>
                    <a:gd name="T55" fmla="*/ 236 h 457"/>
                    <a:gd name="T56" fmla="*/ 81 w 497"/>
                    <a:gd name="T57" fmla="*/ 270 h 457"/>
                    <a:gd name="T58" fmla="*/ 114 w 497"/>
                    <a:gd name="T59" fmla="*/ 319 h 457"/>
                    <a:gd name="T60" fmla="*/ 110 w 497"/>
                    <a:gd name="T61" fmla="*/ 328 h 457"/>
                    <a:gd name="T62" fmla="*/ 86 w 497"/>
                    <a:gd name="T63" fmla="*/ 348 h 457"/>
                    <a:gd name="T64" fmla="*/ 116 w 497"/>
                    <a:gd name="T65" fmla="*/ 367 h 457"/>
                    <a:gd name="T66" fmla="*/ 90 w 497"/>
                    <a:gd name="T67" fmla="*/ 381 h 457"/>
                    <a:gd name="T68" fmla="*/ 43 w 497"/>
                    <a:gd name="T69" fmla="*/ 346 h 457"/>
                    <a:gd name="T70" fmla="*/ 28 w 497"/>
                    <a:gd name="T71" fmla="*/ 367 h 457"/>
                    <a:gd name="T72" fmla="*/ 71 w 497"/>
                    <a:gd name="T73" fmla="*/ 389 h 457"/>
                    <a:gd name="T74" fmla="*/ 104 w 497"/>
                    <a:gd name="T75" fmla="*/ 405 h 457"/>
                    <a:gd name="T76" fmla="*/ 63 w 497"/>
                    <a:gd name="T77" fmla="*/ 395 h 457"/>
                    <a:gd name="T78" fmla="*/ 0 w 497"/>
                    <a:gd name="T79" fmla="*/ 383 h 457"/>
                    <a:gd name="T80" fmla="*/ 16 w 497"/>
                    <a:gd name="T81" fmla="*/ 39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97" h="457">
                      <a:moveTo>
                        <a:pt x="28" y="410"/>
                      </a:moveTo>
                      <a:lnTo>
                        <a:pt x="49" y="410"/>
                      </a:lnTo>
                      <a:lnTo>
                        <a:pt x="63" y="426"/>
                      </a:lnTo>
                      <a:lnTo>
                        <a:pt x="79" y="410"/>
                      </a:lnTo>
                      <a:lnTo>
                        <a:pt x="106" y="407"/>
                      </a:lnTo>
                      <a:lnTo>
                        <a:pt x="112" y="397"/>
                      </a:lnTo>
                      <a:lnTo>
                        <a:pt x="131" y="395"/>
                      </a:lnTo>
                      <a:lnTo>
                        <a:pt x="139" y="375"/>
                      </a:lnTo>
                      <a:lnTo>
                        <a:pt x="186" y="375"/>
                      </a:lnTo>
                      <a:lnTo>
                        <a:pt x="202" y="393"/>
                      </a:lnTo>
                      <a:lnTo>
                        <a:pt x="227" y="393"/>
                      </a:lnTo>
                      <a:lnTo>
                        <a:pt x="241" y="410"/>
                      </a:lnTo>
                      <a:lnTo>
                        <a:pt x="278" y="409"/>
                      </a:lnTo>
                      <a:lnTo>
                        <a:pt x="290" y="432"/>
                      </a:lnTo>
                      <a:lnTo>
                        <a:pt x="288" y="450"/>
                      </a:lnTo>
                      <a:lnTo>
                        <a:pt x="311" y="457"/>
                      </a:lnTo>
                      <a:lnTo>
                        <a:pt x="323" y="426"/>
                      </a:lnTo>
                      <a:lnTo>
                        <a:pt x="333" y="381"/>
                      </a:lnTo>
                      <a:lnTo>
                        <a:pt x="325" y="340"/>
                      </a:lnTo>
                      <a:lnTo>
                        <a:pt x="343" y="317"/>
                      </a:lnTo>
                      <a:lnTo>
                        <a:pt x="360" y="289"/>
                      </a:lnTo>
                      <a:lnTo>
                        <a:pt x="397" y="279"/>
                      </a:lnTo>
                      <a:lnTo>
                        <a:pt x="432" y="289"/>
                      </a:lnTo>
                      <a:lnTo>
                        <a:pt x="452" y="278"/>
                      </a:lnTo>
                      <a:lnTo>
                        <a:pt x="436" y="250"/>
                      </a:lnTo>
                      <a:lnTo>
                        <a:pt x="456" y="238"/>
                      </a:lnTo>
                      <a:lnTo>
                        <a:pt x="460" y="207"/>
                      </a:lnTo>
                      <a:lnTo>
                        <a:pt x="468" y="192"/>
                      </a:lnTo>
                      <a:lnTo>
                        <a:pt x="454" y="178"/>
                      </a:lnTo>
                      <a:lnTo>
                        <a:pt x="419" y="178"/>
                      </a:lnTo>
                      <a:lnTo>
                        <a:pt x="415" y="160"/>
                      </a:lnTo>
                      <a:lnTo>
                        <a:pt x="427" y="133"/>
                      </a:lnTo>
                      <a:lnTo>
                        <a:pt x="456" y="147"/>
                      </a:lnTo>
                      <a:lnTo>
                        <a:pt x="473" y="131"/>
                      </a:lnTo>
                      <a:lnTo>
                        <a:pt x="475" y="104"/>
                      </a:lnTo>
                      <a:lnTo>
                        <a:pt x="485" y="80"/>
                      </a:lnTo>
                      <a:lnTo>
                        <a:pt x="487" y="64"/>
                      </a:lnTo>
                      <a:lnTo>
                        <a:pt x="495" y="55"/>
                      </a:lnTo>
                      <a:lnTo>
                        <a:pt x="497" y="49"/>
                      </a:lnTo>
                      <a:lnTo>
                        <a:pt x="470" y="39"/>
                      </a:lnTo>
                      <a:lnTo>
                        <a:pt x="448" y="19"/>
                      </a:lnTo>
                      <a:lnTo>
                        <a:pt x="409" y="0"/>
                      </a:lnTo>
                      <a:lnTo>
                        <a:pt x="368" y="6"/>
                      </a:lnTo>
                      <a:lnTo>
                        <a:pt x="344" y="27"/>
                      </a:lnTo>
                      <a:lnTo>
                        <a:pt x="321" y="18"/>
                      </a:lnTo>
                      <a:lnTo>
                        <a:pt x="305" y="27"/>
                      </a:lnTo>
                      <a:lnTo>
                        <a:pt x="272" y="29"/>
                      </a:lnTo>
                      <a:lnTo>
                        <a:pt x="241" y="64"/>
                      </a:lnTo>
                      <a:lnTo>
                        <a:pt x="190" y="92"/>
                      </a:lnTo>
                      <a:lnTo>
                        <a:pt x="180" y="84"/>
                      </a:lnTo>
                      <a:lnTo>
                        <a:pt x="149" y="96"/>
                      </a:lnTo>
                      <a:lnTo>
                        <a:pt x="149" y="129"/>
                      </a:lnTo>
                      <a:lnTo>
                        <a:pt x="122" y="150"/>
                      </a:lnTo>
                      <a:lnTo>
                        <a:pt x="129" y="184"/>
                      </a:lnTo>
                      <a:lnTo>
                        <a:pt x="124" y="213"/>
                      </a:lnTo>
                      <a:lnTo>
                        <a:pt x="112" y="236"/>
                      </a:lnTo>
                      <a:lnTo>
                        <a:pt x="102" y="254"/>
                      </a:lnTo>
                      <a:lnTo>
                        <a:pt x="81" y="270"/>
                      </a:lnTo>
                      <a:lnTo>
                        <a:pt x="83" y="291"/>
                      </a:lnTo>
                      <a:lnTo>
                        <a:pt x="114" y="319"/>
                      </a:lnTo>
                      <a:lnTo>
                        <a:pt x="143" y="328"/>
                      </a:lnTo>
                      <a:lnTo>
                        <a:pt x="110" y="328"/>
                      </a:lnTo>
                      <a:lnTo>
                        <a:pt x="96" y="340"/>
                      </a:lnTo>
                      <a:lnTo>
                        <a:pt x="86" y="348"/>
                      </a:lnTo>
                      <a:lnTo>
                        <a:pt x="98" y="366"/>
                      </a:lnTo>
                      <a:lnTo>
                        <a:pt x="116" y="367"/>
                      </a:lnTo>
                      <a:lnTo>
                        <a:pt x="116" y="381"/>
                      </a:lnTo>
                      <a:lnTo>
                        <a:pt x="90" y="381"/>
                      </a:lnTo>
                      <a:lnTo>
                        <a:pt x="67" y="358"/>
                      </a:lnTo>
                      <a:lnTo>
                        <a:pt x="43" y="346"/>
                      </a:lnTo>
                      <a:lnTo>
                        <a:pt x="20" y="356"/>
                      </a:lnTo>
                      <a:lnTo>
                        <a:pt x="28" y="367"/>
                      </a:lnTo>
                      <a:lnTo>
                        <a:pt x="51" y="369"/>
                      </a:lnTo>
                      <a:lnTo>
                        <a:pt x="71" y="389"/>
                      </a:lnTo>
                      <a:lnTo>
                        <a:pt x="79" y="385"/>
                      </a:lnTo>
                      <a:lnTo>
                        <a:pt x="104" y="405"/>
                      </a:lnTo>
                      <a:lnTo>
                        <a:pt x="79" y="395"/>
                      </a:lnTo>
                      <a:lnTo>
                        <a:pt x="63" y="395"/>
                      </a:lnTo>
                      <a:lnTo>
                        <a:pt x="26" y="383"/>
                      </a:lnTo>
                      <a:lnTo>
                        <a:pt x="0" y="383"/>
                      </a:lnTo>
                      <a:lnTo>
                        <a:pt x="0" y="383"/>
                      </a:lnTo>
                      <a:lnTo>
                        <a:pt x="16" y="391"/>
                      </a:lnTo>
                      <a:lnTo>
                        <a:pt x="28" y="4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6" name="Freeform 86"/>
                <p:cNvSpPr>
                  <a:spLocks/>
                </p:cNvSpPr>
                <p:nvPr/>
              </p:nvSpPr>
              <p:spPr bwMode="auto">
                <a:xfrm>
                  <a:off x="6924675" y="11880850"/>
                  <a:ext cx="622300" cy="534988"/>
                </a:xfrm>
                <a:custGeom>
                  <a:avLst/>
                  <a:gdLst>
                    <a:gd name="T0" fmla="*/ 23 w 392"/>
                    <a:gd name="T1" fmla="*/ 125 h 337"/>
                    <a:gd name="T2" fmla="*/ 54 w 392"/>
                    <a:gd name="T3" fmla="*/ 137 h 337"/>
                    <a:gd name="T4" fmla="*/ 60 w 392"/>
                    <a:gd name="T5" fmla="*/ 161 h 337"/>
                    <a:gd name="T6" fmla="*/ 99 w 392"/>
                    <a:gd name="T7" fmla="*/ 194 h 337"/>
                    <a:gd name="T8" fmla="*/ 117 w 392"/>
                    <a:gd name="T9" fmla="*/ 192 h 337"/>
                    <a:gd name="T10" fmla="*/ 133 w 392"/>
                    <a:gd name="T11" fmla="*/ 206 h 337"/>
                    <a:gd name="T12" fmla="*/ 152 w 392"/>
                    <a:gd name="T13" fmla="*/ 215 h 337"/>
                    <a:gd name="T14" fmla="*/ 154 w 392"/>
                    <a:gd name="T15" fmla="*/ 254 h 337"/>
                    <a:gd name="T16" fmla="*/ 183 w 392"/>
                    <a:gd name="T17" fmla="*/ 268 h 337"/>
                    <a:gd name="T18" fmla="*/ 199 w 392"/>
                    <a:gd name="T19" fmla="*/ 258 h 337"/>
                    <a:gd name="T20" fmla="*/ 215 w 392"/>
                    <a:gd name="T21" fmla="*/ 258 h 337"/>
                    <a:gd name="T22" fmla="*/ 228 w 392"/>
                    <a:gd name="T23" fmla="*/ 272 h 337"/>
                    <a:gd name="T24" fmla="*/ 246 w 392"/>
                    <a:gd name="T25" fmla="*/ 276 h 337"/>
                    <a:gd name="T26" fmla="*/ 277 w 392"/>
                    <a:gd name="T27" fmla="*/ 317 h 337"/>
                    <a:gd name="T28" fmla="*/ 306 w 392"/>
                    <a:gd name="T29" fmla="*/ 319 h 337"/>
                    <a:gd name="T30" fmla="*/ 332 w 392"/>
                    <a:gd name="T31" fmla="*/ 337 h 337"/>
                    <a:gd name="T32" fmla="*/ 344 w 392"/>
                    <a:gd name="T33" fmla="*/ 329 h 337"/>
                    <a:gd name="T34" fmla="*/ 363 w 392"/>
                    <a:gd name="T35" fmla="*/ 329 h 337"/>
                    <a:gd name="T36" fmla="*/ 363 w 392"/>
                    <a:gd name="T37" fmla="*/ 313 h 337"/>
                    <a:gd name="T38" fmla="*/ 351 w 392"/>
                    <a:gd name="T39" fmla="*/ 303 h 337"/>
                    <a:gd name="T40" fmla="*/ 351 w 392"/>
                    <a:gd name="T41" fmla="*/ 284 h 337"/>
                    <a:gd name="T42" fmla="*/ 344 w 392"/>
                    <a:gd name="T43" fmla="*/ 272 h 337"/>
                    <a:gd name="T44" fmla="*/ 359 w 392"/>
                    <a:gd name="T45" fmla="*/ 252 h 337"/>
                    <a:gd name="T46" fmla="*/ 367 w 392"/>
                    <a:gd name="T47" fmla="*/ 229 h 337"/>
                    <a:gd name="T48" fmla="*/ 375 w 392"/>
                    <a:gd name="T49" fmla="*/ 229 h 337"/>
                    <a:gd name="T50" fmla="*/ 392 w 392"/>
                    <a:gd name="T51" fmla="*/ 190 h 337"/>
                    <a:gd name="T52" fmla="*/ 375 w 392"/>
                    <a:gd name="T53" fmla="*/ 164 h 337"/>
                    <a:gd name="T54" fmla="*/ 375 w 392"/>
                    <a:gd name="T55" fmla="*/ 147 h 337"/>
                    <a:gd name="T56" fmla="*/ 355 w 392"/>
                    <a:gd name="T57" fmla="*/ 104 h 337"/>
                    <a:gd name="T58" fmla="*/ 363 w 392"/>
                    <a:gd name="T59" fmla="*/ 82 h 337"/>
                    <a:gd name="T60" fmla="*/ 359 w 392"/>
                    <a:gd name="T61" fmla="*/ 82 h 337"/>
                    <a:gd name="T62" fmla="*/ 336 w 392"/>
                    <a:gd name="T63" fmla="*/ 75 h 337"/>
                    <a:gd name="T64" fmla="*/ 338 w 392"/>
                    <a:gd name="T65" fmla="*/ 57 h 337"/>
                    <a:gd name="T66" fmla="*/ 326 w 392"/>
                    <a:gd name="T67" fmla="*/ 34 h 337"/>
                    <a:gd name="T68" fmla="*/ 289 w 392"/>
                    <a:gd name="T69" fmla="*/ 35 h 337"/>
                    <a:gd name="T70" fmla="*/ 275 w 392"/>
                    <a:gd name="T71" fmla="*/ 18 h 337"/>
                    <a:gd name="T72" fmla="*/ 250 w 392"/>
                    <a:gd name="T73" fmla="*/ 18 h 337"/>
                    <a:gd name="T74" fmla="*/ 234 w 392"/>
                    <a:gd name="T75" fmla="*/ 0 h 337"/>
                    <a:gd name="T76" fmla="*/ 187 w 392"/>
                    <a:gd name="T77" fmla="*/ 0 h 337"/>
                    <a:gd name="T78" fmla="*/ 179 w 392"/>
                    <a:gd name="T79" fmla="*/ 20 h 337"/>
                    <a:gd name="T80" fmla="*/ 160 w 392"/>
                    <a:gd name="T81" fmla="*/ 22 h 337"/>
                    <a:gd name="T82" fmla="*/ 154 w 392"/>
                    <a:gd name="T83" fmla="*/ 32 h 337"/>
                    <a:gd name="T84" fmla="*/ 127 w 392"/>
                    <a:gd name="T85" fmla="*/ 35 h 337"/>
                    <a:gd name="T86" fmla="*/ 111 w 392"/>
                    <a:gd name="T87" fmla="*/ 51 h 337"/>
                    <a:gd name="T88" fmla="*/ 97 w 392"/>
                    <a:gd name="T89" fmla="*/ 35 h 337"/>
                    <a:gd name="T90" fmla="*/ 76 w 392"/>
                    <a:gd name="T91" fmla="*/ 35 h 337"/>
                    <a:gd name="T92" fmla="*/ 64 w 392"/>
                    <a:gd name="T93" fmla="*/ 16 h 337"/>
                    <a:gd name="T94" fmla="*/ 48 w 392"/>
                    <a:gd name="T95" fmla="*/ 8 h 337"/>
                    <a:gd name="T96" fmla="*/ 19 w 392"/>
                    <a:gd name="T97" fmla="*/ 32 h 337"/>
                    <a:gd name="T98" fmla="*/ 0 w 392"/>
                    <a:gd name="T99" fmla="*/ 65 h 337"/>
                    <a:gd name="T100" fmla="*/ 17 w 392"/>
                    <a:gd name="T101" fmla="*/ 77 h 337"/>
                    <a:gd name="T102" fmla="*/ 23 w 392"/>
                    <a:gd name="T103" fmla="*/ 125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2" h="337">
                      <a:moveTo>
                        <a:pt x="23" y="125"/>
                      </a:moveTo>
                      <a:lnTo>
                        <a:pt x="54" y="137"/>
                      </a:lnTo>
                      <a:lnTo>
                        <a:pt x="60" y="161"/>
                      </a:lnTo>
                      <a:lnTo>
                        <a:pt x="99" y="194"/>
                      </a:lnTo>
                      <a:lnTo>
                        <a:pt x="117" y="192"/>
                      </a:lnTo>
                      <a:lnTo>
                        <a:pt x="133" y="206"/>
                      </a:lnTo>
                      <a:lnTo>
                        <a:pt x="152" y="215"/>
                      </a:lnTo>
                      <a:lnTo>
                        <a:pt x="154" y="254"/>
                      </a:lnTo>
                      <a:lnTo>
                        <a:pt x="183" y="268"/>
                      </a:lnTo>
                      <a:lnTo>
                        <a:pt x="199" y="258"/>
                      </a:lnTo>
                      <a:lnTo>
                        <a:pt x="215" y="258"/>
                      </a:lnTo>
                      <a:lnTo>
                        <a:pt x="228" y="272"/>
                      </a:lnTo>
                      <a:lnTo>
                        <a:pt x="246" y="276"/>
                      </a:lnTo>
                      <a:lnTo>
                        <a:pt x="277" y="317"/>
                      </a:lnTo>
                      <a:lnTo>
                        <a:pt x="306" y="319"/>
                      </a:lnTo>
                      <a:lnTo>
                        <a:pt x="332" y="337"/>
                      </a:lnTo>
                      <a:lnTo>
                        <a:pt x="344" y="329"/>
                      </a:lnTo>
                      <a:lnTo>
                        <a:pt x="363" y="329"/>
                      </a:lnTo>
                      <a:lnTo>
                        <a:pt x="363" y="313"/>
                      </a:lnTo>
                      <a:lnTo>
                        <a:pt x="351" y="303"/>
                      </a:lnTo>
                      <a:lnTo>
                        <a:pt x="351" y="284"/>
                      </a:lnTo>
                      <a:lnTo>
                        <a:pt x="344" y="272"/>
                      </a:lnTo>
                      <a:lnTo>
                        <a:pt x="359" y="252"/>
                      </a:lnTo>
                      <a:lnTo>
                        <a:pt x="367" y="229"/>
                      </a:lnTo>
                      <a:lnTo>
                        <a:pt x="375" y="229"/>
                      </a:lnTo>
                      <a:lnTo>
                        <a:pt x="392" y="190"/>
                      </a:lnTo>
                      <a:lnTo>
                        <a:pt x="375" y="164"/>
                      </a:lnTo>
                      <a:lnTo>
                        <a:pt x="375" y="147"/>
                      </a:lnTo>
                      <a:lnTo>
                        <a:pt x="355" y="104"/>
                      </a:lnTo>
                      <a:lnTo>
                        <a:pt x="363" y="82"/>
                      </a:lnTo>
                      <a:lnTo>
                        <a:pt x="359" y="82"/>
                      </a:lnTo>
                      <a:lnTo>
                        <a:pt x="336" y="75"/>
                      </a:lnTo>
                      <a:lnTo>
                        <a:pt x="338" y="57"/>
                      </a:lnTo>
                      <a:lnTo>
                        <a:pt x="326" y="34"/>
                      </a:lnTo>
                      <a:lnTo>
                        <a:pt x="289" y="35"/>
                      </a:lnTo>
                      <a:lnTo>
                        <a:pt x="275" y="18"/>
                      </a:lnTo>
                      <a:lnTo>
                        <a:pt x="250" y="18"/>
                      </a:lnTo>
                      <a:lnTo>
                        <a:pt x="234" y="0"/>
                      </a:lnTo>
                      <a:lnTo>
                        <a:pt x="187" y="0"/>
                      </a:lnTo>
                      <a:lnTo>
                        <a:pt x="179" y="20"/>
                      </a:lnTo>
                      <a:lnTo>
                        <a:pt x="160" y="22"/>
                      </a:lnTo>
                      <a:lnTo>
                        <a:pt x="154" y="32"/>
                      </a:lnTo>
                      <a:lnTo>
                        <a:pt x="127" y="35"/>
                      </a:lnTo>
                      <a:lnTo>
                        <a:pt x="111" y="51"/>
                      </a:lnTo>
                      <a:lnTo>
                        <a:pt x="97" y="35"/>
                      </a:lnTo>
                      <a:lnTo>
                        <a:pt x="76" y="35"/>
                      </a:lnTo>
                      <a:lnTo>
                        <a:pt x="64" y="16"/>
                      </a:lnTo>
                      <a:lnTo>
                        <a:pt x="48" y="8"/>
                      </a:lnTo>
                      <a:lnTo>
                        <a:pt x="19" y="32"/>
                      </a:lnTo>
                      <a:lnTo>
                        <a:pt x="0" y="65"/>
                      </a:lnTo>
                      <a:lnTo>
                        <a:pt x="17" y="77"/>
                      </a:lnTo>
                      <a:lnTo>
                        <a:pt x="23" y="1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7" name="Freeform 87"/>
                <p:cNvSpPr>
                  <a:spLocks/>
                </p:cNvSpPr>
                <p:nvPr/>
              </p:nvSpPr>
              <p:spPr bwMode="auto">
                <a:xfrm>
                  <a:off x="7470775" y="12244388"/>
                  <a:ext cx="150813" cy="211138"/>
                </a:xfrm>
                <a:custGeom>
                  <a:avLst/>
                  <a:gdLst>
                    <a:gd name="T0" fmla="*/ 95 w 95"/>
                    <a:gd name="T1" fmla="*/ 84 h 133"/>
                    <a:gd name="T2" fmla="*/ 80 w 95"/>
                    <a:gd name="T3" fmla="*/ 70 h 133"/>
                    <a:gd name="T4" fmla="*/ 74 w 95"/>
                    <a:gd name="T5" fmla="*/ 41 h 133"/>
                    <a:gd name="T6" fmla="*/ 41 w 95"/>
                    <a:gd name="T7" fmla="*/ 0 h 133"/>
                    <a:gd name="T8" fmla="*/ 31 w 95"/>
                    <a:gd name="T9" fmla="*/ 0 h 133"/>
                    <a:gd name="T10" fmla="*/ 23 w 95"/>
                    <a:gd name="T11" fmla="*/ 0 h 133"/>
                    <a:gd name="T12" fmla="*/ 15 w 95"/>
                    <a:gd name="T13" fmla="*/ 23 h 133"/>
                    <a:gd name="T14" fmla="*/ 0 w 95"/>
                    <a:gd name="T15" fmla="*/ 43 h 133"/>
                    <a:gd name="T16" fmla="*/ 7 w 95"/>
                    <a:gd name="T17" fmla="*/ 55 h 133"/>
                    <a:gd name="T18" fmla="*/ 7 w 95"/>
                    <a:gd name="T19" fmla="*/ 74 h 133"/>
                    <a:gd name="T20" fmla="*/ 19 w 95"/>
                    <a:gd name="T21" fmla="*/ 84 h 133"/>
                    <a:gd name="T22" fmla="*/ 19 w 95"/>
                    <a:gd name="T23" fmla="*/ 100 h 133"/>
                    <a:gd name="T24" fmla="*/ 21 w 95"/>
                    <a:gd name="T25" fmla="*/ 100 h 133"/>
                    <a:gd name="T26" fmla="*/ 37 w 95"/>
                    <a:gd name="T27" fmla="*/ 127 h 133"/>
                    <a:gd name="T28" fmla="*/ 72 w 95"/>
                    <a:gd name="T29" fmla="*/ 133 h 133"/>
                    <a:gd name="T30" fmla="*/ 91 w 95"/>
                    <a:gd name="T31" fmla="*/ 129 h 133"/>
                    <a:gd name="T32" fmla="*/ 95 w 95"/>
                    <a:gd name="T33" fmla="*/ 8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133">
                      <a:moveTo>
                        <a:pt x="95" y="84"/>
                      </a:moveTo>
                      <a:lnTo>
                        <a:pt x="80" y="70"/>
                      </a:lnTo>
                      <a:lnTo>
                        <a:pt x="74" y="41"/>
                      </a:lnTo>
                      <a:lnTo>
                        <a:pt x="41" y="0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23"/>
                      </a:lnTo>
                      <a:lnTo>
                        <a:pt x="0" y="43"/>
                      </a:lnTo>
                      <a:lnTo>
                        <a:pt x="7" y="55"/>
                      </a:lnTo>
                      <a:lnTo>
                        <a:pt x="7" y="74"/>
                      </a:lnTo>
                      <a:lnTo>
                        <a:pt x="19" y="84"/>
                      </a:lnTo>
                      <a:lnTo>
                        <a:pt x="19" y="100"/>
                      </a:lnTo>
                      <a:lnTo>
                        <a:pt x="21" y="100"/>
                      </a:lnTo>
                      <a:lnTo>
                        <a:pt x="37" y="127"/>
                      </a:lnTo>
                      <a:lnTo>
                        <a:pt x="72" y="133"/>
                      </a:lnTo>
                      <a:lnTo>
                        <a:pt x="91" y="129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8" name="Freeform 88"/>
                <p:cNvSpPr>
                  <a:spLocks/>
                </p:cNvSpPr>
                <p:nvPr/>
              </p:nvSpPr>
              <p:spPr bwMode="auto">
                <a:xfrm>
                  <a:off x="4305300" y="10655300"/>
                  <a:ext cx="893763" cy="1179513"/>
                </a:xfrm>
                <a:custGeom>
                  <a:avLst/>
                  <a:gdLst>
                    <a:gd name="T0" fmla="*/ 276 w 563"/>
                    <a:gd name="T1" fmla="*/ 104 h 743"/>
                    <a:gd name="T2" fmla="*/ 258 w 563"/>
                    <a:gd name="T3" fmla="*/ 143 h 743"/>
                    <a:gd name="T4" fmla="*/ 309 w 563"/>
                    <a:gd name="T5" fmla="*/ 143 h 743"/>
                    <a:gd name="T6" fmla="*/ 254 w 563"/>
                    <a:gd name="T7" fmla="*/ 192 h 743"/>
                    <a:gd name="T8" fmla="*/ 207 w 563"/>
                    <a:gd name="T9" fmla="*/ 203 h 743"/>
                    <a:gd name="T10" fmla="*/ 117 w 563"/>
                    <a:gd name="T11" fmla="*/ 188 h 743"/>
                    <a:gd name="T12" fmla="*/ 76 w 563"/>
                    <a:gd name="T13" fmla="*/ 229 h 743"/>
                    <a:gd name="T14" fmla="*/ 106 w 563"/>
                    <a:gd name="T15" fmla="*/ 239 h 743"/>
                    <a:gd name="T16" fmla="*/ 94 w 563"/>
                    <a:gd name="T17" fmla="*/ 248 h 743"/>
                    <a:gd name="T18" fmla="*/ 127 w 563"/>
                    <a:gd name="T19" fmla="*/ 270 h 743"/>
                    <a:gd name="T20" fmla="*/ 98 w 563"/>
                    <a:gd name="T21" fmla="*/ 315 h 743"/>
                    <a:gd name="T22" fmla="*/ 76 w 563"/>
                    <a:gd name="T23" fmla="*/ 354 h 743"/>
                    <a:gd name="T24" fmla="*/ 100 w 563"/>
                    <a:gd name="T25" fmla="*/ 366 h 743"/>
                    <a:gd name="T26" fmla="*/ 131 w 563"/>
                    <a:gd name="T27" fmla="*/ 407 h 743"/>
                    <a:gd name="T28" fmla="*/ 164 w 563"/>
                    <a:gd name="T29" fmla="*/ 420 h 743"/>
                    <a:gd name="T30" fmla="*/ 125 w 563"/>
                    <a:gd name="T31" fmla="*/ 497 h 743"/>
                    <a:gd name="T32" fmla="*/ 123 w 563"/>
                    <a:gd name="T33" fmla="*/ 514 h 743"/>
                    <a:gd name="T34" fmla="*/ 194 w 563"/>
                    <a:gd name="T35" fmla="*/ 503 h 743"/>
                    <a:gd name="T36" fmla="*/ 162 w 563"/>
                    <a:gd name="T37" fmla="*/ 532 h 743"/>
                    <a:gd name="T38" fmla="*/ 74 w 563"/>
                    <a:gd name="T39" fmla="*/ 561 h 743"/>
                    <a:gd name="T40" fmla="*/ 92 w 563"/>
                    <a:gd name="T41" fmla="*/ 592 h 743"/>
                    <a:gd name="T42" fmla="*/ 43 w 563"/>
                    <a:gd name="T43" fmla="*/ 592 h 743"/>
                    <a:gd name="T44" fmla="*/ 4 w 563"/>
                    <a:gd name="T45" fmla="*/ 614 h 743"/>
                    <a:gd name="T46" fmla="*/ 25 w 563"/>
                    <a:gd name="T47" fmla="*/ 641 h 743"/>
                    <a:gd name="T48" fmla="*/ 41 w 563"/>
                    <a:gd name="T49" fmla="*/ 688 h 743"/>
                    <a:gd name="T50" fmla="*/ 35 w 563"/>
                    <a:gd name="T51" fmla="*/ 716 h 743"/>
                    <a:gd name="T52" fmla="*/ 113 w 563"/>
                    <a:gd name="T53" fmla="*/ 708 h 743"/>
                    <a:gd name="T54" fmla="*/ 90 w 563"/>
                    <a:gd name="T55" fmla="*/ 739 h 743"/>
                    <a:gd name="T56" fmla="*/ 188 w 563"/>
                    <a:gd name="T57" fmla="*/ 737 h 743"/>
                    <a:gd name="T58" fmla="*/ 256 w 563"/>
                    <a:gd name="T59" fmla="*/ 675 h 743"/>
                    <a:gd name="T60" fmla="*/ 303 w 563"/>
                    <a:gd name="T61" fmla="*/ 692 h 743"/>
                    <a:gd name="T62" fmla="*/ 354 w 563"/>
                    <a:gd name="T63" fmla="*/ 639 h 743"/>
                    <a:gd name="T64" fmla="*/ 450 w 563"/>
                    <a:gd name="T65" fmla="*/ 633 h 743"/>
                    <a:gd name="T66" fmla="*/ 524 w 563"/>
                    <a:gd name="T67" fmla="*/ 624 h 743"/>
                    <a:gd name="T68" fmla="*/ 538 w 563"/>
                    <a:gd name="T69" fmla="*/ 553 h 743"/>
                    <a:gd name="T70" fmla="*/ 563 w 563"/>
                    <a:gd name="T71" fmla="*/ 479 h 743"/>
                    <a:gd name="T72" fmla="*/ 555 w 563"/>
                    <a:gd name="T73" fmla="*/ 393 h 743"/>
                    <a:gd name="T74" fmla="*/ 541 w 563"/>
                    <a:gd name="T75" fmla="*/ 309 h 743"/>
                    <a:gd name="T76" fmla="*/ 547 w 563"/>
                    <a:gd name="T77" fmla="*/ 280 h 743"/>
                    <a:gd name="T78" fmla="*/ 471 w 563"/>
                    <a:gd name="T79" fmla="*/ 203 h 743"/>
                    <a:gd name="T80" fmla="*/ 407 w 563"/>
                    <a:gd name="T81" fmla="*/ 233 h 743"/>
                    <a:gd name="T82" fmla="*/ 360 w 563"/>
                    <a:gd name="T83" fmla="*/ 121 h 743"/>
                    <a:gd name="T84" fmla="*/ 414 w 563"/>
                    <a:gd name="T85" fmla="*/ 82 h 743"/>
                    <a:gd name="T86" fmla="*/ 442 w 563"/>
                    <a:gd name="T87" fmla="*/ 49 h 743"/>
                    <a:gd name="T88" fmla="*/ 416 w 563"/>
                    <a:gd name="T89" fmla="*/ 0 h 743"/>
                    <a:gd name="T90" fmla="*/ 403 w 563"/>
                    <a:gd name="T91" fmla="*/ 51 h 743"/>
                    <a:gd name="T92" fmla="*/ 397 w 563"/>
                    <a:gd name="T93" fmla="*/ 47 h 743"/>
                    <a:gd name="T94" fmla="*/ 375 w 563"/>
                    <a:gd name="T95" fmla="*/ 43 h 743"/>
                    <a:gd name="T96" fmla="*/ 305 w 563"/>
                    <a:gd name="T97" fmla="*/ 43 h 743"/>
                    <a:gd name="T98" fmla="*/ 282 w 563"/>
                    <a:gd name="T99" fmla="*/ 84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63" h="743">
                      <a:moveTo>
                        <a:pt x="301" y="92"/>
                      </a:moveTo>
                      <a:lnTo>
                        <a:pt x="295" y="102"/>
                      </a:lnTo>
                      <a:lnTo>
                        <a:pt x="276" y="104"/>
                      </a:lnTo>
                      <a:lnTo>
                        <a:pt x="280" y="113"/>
                      </a:lnTo>
                      <a:lnTo>
                        <a:pt x="250" y="121"/>
                      </a:lnTo>
                      <a:lnTo>
                        <a:pt x="258" y="143"/>
                      </a:lnTo>
                      <a:lnTo>
                        <a:pt x="289" y="143"/>
                      </a:lnTo>
                      <a:lnTo>
                        <a:pt x="283" y="151"/>
                      </a:lnTo>
                      <a:lnTo>
                        <a:pt x="309" y="143"/>
                      </a:lnTo>
                      <a:lnTo>
                        <a:pt x="325" y="143"/>
                      </a:lnTo>
                      <a:lnTo>
                        <a:pt x="293" y="176"/>
                      </a:lnTo>
                      <a:lnTo>
                        <a:pt x="254" y="192"/>
                      </a:lnTo>
                      <a:lnTo>
                        <a:pt x="268" y="205"/>
                      </a:lnTo>
                      <a:lnTo>
                        <a:pt x="229" y="211"/>
                      </a:lnTo>
                      <a:lnTo>
                        <a:pt x="207" y="203"/>
                      </a:lnTo>
                      <a:lnTo>
                        <a:pt x="190" y="223"/>
                      </a:lnTo>
                      <a:lnTo>
                        <a:pt x="182" y="198"/>
                      </a:lnTo>
                      <a:lnTo>
                        <a:pt x="117" y="188"/>
                      </a:lnTo>
                      <a:lnTo>
                        <a:pt x="117" y="199"/>
                      </a:lnTo>
                      <a:lnTo>
                        <a:pt x="82" y="190"/>
                      </a:lnTo>
                      <a:lnTo>
                        <a:pt x="76" y="229"/>
                      </a:lnTo>
                      <a:lnTo>
                        <a:pt x="94" y="209"/>
                      </a:lnTo>
                      <a:lnTo>
                        <a:pt x="98" y="233"/>
                      </a:lnTo>
                      <a:lnTo>
                        <a:pt x="106" y="239"/>
                      </a:lnTo>
                      <a:lnTo>
                        <a:pt x="113" y="260"/>
                      </a:lnTo>
                      <a:lnTo>
                        <a:pt x="98" y="262"/>
                      </a:lnTo>
                      <a:lnTo>
                        <a:pt x="94" y="248"/>
                      </a:lnTo>
                      <a:lnTo>
                        <a:pt x="61" y="250"/>
                      </a:lnTo>
                      <a:lnTo>
                        <a:pt x="100" y="278"/>
                      </a:lnTo>
                      <a:lnTo>
                        <a:pt x="127" y="270"/>
                      </a:lnTo>
                      <a:lnTo>
                        <a:pt x="137" y="293"/>
                      </a:lnTo>
                      <a:lnTo>
                        <a:pt x="102" y="299"/>
                      </a:lnTo>
                      <a:lnTo>
                        <a:pt x="98" y="315"/>
                      </a:lnTo>
                      <a:lnTo>
                        <a:pt x="108" y="329"/>
                      </a:lnTo>
                      <a:lnTo>
                        <a:pt x="68" y="330"/>
                      </a:lnTo>
                      <a:lnTo>
                        <a:pt x="76" y="354"/>
                      </a:lnTo>
                      <a:lnTo>
                        <a:pt x="63" y="360"/>
                      </a:lnTo>
                      <a:lnTo>
                        <a:pt x="84" y="372"/>
                      </a:lnTo>
                      <a:lnTo>
                        <a:pt x="100" y="366"/>
                      </a:lnTo>
                      <a:lnTo>
                        <a:pt x="90" y="379"/>
                      </a:lnTo>
                      <a:lnTo>
                        <a:pt x="123" y="372"/>
                      </a:lnTo>
                      <a:lnTo>
                        <a:pt x="131" y="407"/>
                      </a:lnTo>
                      <a:lnTo>
                        <a:pt x="207" y="405"/>
                      </a:lnTo>
                      <a:lnTo>
                        <a:pt x="182" y="430"/>
                      </a:lnTo>
                      <a:lnTo>
                        <a:pt x="164" y="420"/>
                      </a:lnTo>
                      <a:lnTo>
                        <a:pt x="137" y="467"/>
                      </a:lnTo>
                      <a:lnTo>
                        <a:pt x="149" y="465"/>
                      </a:lnTo>
                      <a:lnTo>
                        <a:pt x="125" y="497"/>
                      </a:lnTo>
                      <a:lnTo>
                        <a:pt x="76" y="532"/>
                      </a:lnTo>
                      <a:lnTo>
                        <a:pt x="96" y="532"/>
                      </a:lnTo>
                      <a:lnTo>
                        <a:pt x="123" y="514"/>
                      </a:lnTo>
                      <a:lnTo>
                        <a:pt x="139" y="524"/>
                      </a:lnTo>
                      <a:lnTo>
                        <a:pt x="172" y="524"/>
                      </a:lnTo>
                      <a:lnTo>
                        <a:pt x="194" y="503"/>
                      </a:lnTo>
                      <a:lnTo>
                        <a:pt x="196" y="512"/>
                      </a:lnTo>
                      <a:lnTo>
                        <a:pt x="223" y="514"/>
                      </a:lnTo>
                      <a:lnTo>
                        <a:pt x="162" y="532"/>
                      </a:lnTo>
                      <a:lnTo>
                        <a:pt x="115" y="534"/>
                      </a:lnTo>
                      <a:lnTo>
                        <a:pt x="106" y="551"/>
                      </a:lnTo>
                      <a:lnTo>
                        <a:pt x="74" y="561"/>
                      </a:lnTo>
                      <a:lnTo>
                        <a:pt x="86" y="575"/>
                      </a:lnTo>
                      <a:lnTo>
                        <a:pt x="78" y="589"/>
                      </a:lnTo>
                      <a:lnTo>
                        <a:pt x="92" y="592"/>
                      </a:lnTo>
                      <a:lnTo>
                        <a:pt x="68" y="596"/>
                      </a:lnTo>
                      <a:lnTo>
                        <a:pt x="51" y="581"/>
                      </a:lnTo>
                      <a:lnTo>
                        <a:pt x="43" y="592"/>
                      </a:lnTo>
                      <a:lnTo>
                        <a:pt x="37" y="585"/>
                      </a:lnTo>
                      <a:lnTo>
                        <a:pt x="0" y="604"/>
                      </a:lnTo>
                      <a:lnTo>
                        <a:pt x="4" y="614"/>
                      </a:lnTo>
                      <a:lnTo>
                        <a:pt x="90" y="608"/>
                      </a:lnTo>
                      <a:lnTo>
                        <a:pt x="61" y="633"/>
                      </a:lnTo>
                      <a:lnTo>
                        <a:pt x="25" y="641"/>
                      </a:lnTo>
                      <a:lnTo>
                        <a:pt x="12" y="671"/>
                      </a:lnTo>
                      <a:lnTo>
                        <a:pt x="35" y="671"/>
                      </a:lnTo>
                      <a:lnTo>
                        <a:pt x="41" y="688"/>
                      </a:lnTo>
                      <a:lnTo>
                        <a:pt x="106" y="667"/>
                      </a:lnTo>
                      <a:lnTo>
                        <a:pt x="57" y="698"/>
                      </a:lnTo>
                      <a:lnTo>
                        <a:pt x="35" y="716"/>
                      </a:lnTo>
                      <a:lnTo>
                        <a:pt x="70" y="716"/>
                      </a:lnTo>
                      <a:lnTo>
                        <a:pt x="115" y="690"/>
                      </a:lnTo>
                      <a:lnTo>
                        <a:pt x="113" y="708"/>
                      </a:lnTo>
                      <a:lnTo>
                        <a:pt x="74" y="725"/>
                      </a:lnTo>
                      <a:lnTo>
                        <a:pt x="96" y="725"/>
                      </a:lnTo>
                      <a:lnTo>
                        <a:pt x="90" y="739"/>
                      </a:lnTo>
                      <a:lnTo>
                        <a:pt x="123" y="731"/>
                      </a:lnTo>
                      <a:lnTo>
                        <a:pt x="141" y="743"/>
                      </a:lnTo>
                      <a:lnTo>
                        <a:pt x="188" y="737"/>
                      </a:lnTo>
                      <a:lnTo>
                        <a:pt x="233" y="723"/>
                      </a:lnTo>
                      <a:lnTo>
                        <a:pt x="268" y="700"/>
                      </a:lnTo>
                      <a:lnTo>
                        <a:pt x="256" y="675"/>
                      </a:lnTo>
                      <a:lnTo>
                        <a:pt x="283" y="676"/>
                      </a:lnTo>
                      <a:lnTo>
                        <a:pt x="276" y="692"/>
                      </a:lnTo>
                      <a:lnTo>
                        <a:pt x="303" y="692"/>
                      </a:lnTo>
                      <a:lnTo>
                        <a:pt x="328" y="665"/>
                      </a:lnTo>
                      <a:lnTo>
                        <a:pt x="348" y="665"/>
                      </a:lnTo>
                      <a:lnTo>
                        <a:pt x="354" y="639"/>
                      </a:lnTo>
                      <a:lnTo>
                        <a:pt x="432" y="632"/>
                      </a:lnTo>
                      <a:lnTo>
                        <a:pt x="438" y="614"/>
                      </a:lnTo>
                      <a:lnTo>
                        <a:pt x="450" y="633"/>
                      </a:lnTo>
                      <a:lnTo>
                        <a:pt x="467" y="618"/>
                      </a:lnTo>
                      <a:lnTo>
                        <a:pt x="483" y="624"/>
                      </a:lnTo>
                      <a:lnTo>
                        <a:pt x="524" y="624"/>
                      </a:lnTo>
                      <a:lnTo>
                        <a:pt x="495" y="589"/>
                      </a:lnTo>
                      <a:lnTo>
                        <a:pt x="516" y="581"/>
                      </a:lnTo>
                      <a:lnTo>
                        <a:pt x="538" y="553"/>
                      </a:lnTo>
                      <a:lnTo>
                        <a:pt x="532" y="532"/>
                      </a:lnTo>
                      <a:lnTo>
                        <a:pt x="555" y="506"/>
                      </a:lnTo>
                      <a:lnTo>
                        <a:pt x="563" y="479"/>
                      </a:lnTo>
                      <a:lnTo>
                        <a:pt x="551" y="416"/>
                      </a:lnTo>
                      <a:lnTo>
                        <a:pt x="536" y="405"/>
                      </a:lnTo>
                      <a:lnTo>
                        <a:pt x="555" y="393"/>
                      </a:lnTo>
                      <a:lnTo>
                        <a:pt x="555" y="364"/>
                      </a:lnTo>
                      <a:lnTo>
                        <a:pt x="538" y="336"/>
                      </a:lnTo>
                      <a:lnTo>
                        <a:pt x="541" y="309"/>
                      </a:lnTo>
                      <a:lnTo>
                        <a:pt x="522" y="293"/>
                      </a:lnTo>
                      <a:lnTo>
                        <a:pt x="532" y="278"/>
                      </a:lnTo>
                      <a:lnTo>
                        <a:pt x="547" y="280"/>
                      </a:lnTo>
                      <a:lnTo>
                        <a:pt x="518" y="260"/>
                      </a:lnTo>
                      <a:lnTo>
                        <a:pt x="498" y="256"/>
                      </a:lnTo>
                      <a:lnTo>
                        <a:pt x="471" y="203"/>
                      </a:lnTo>
                      <a:lnTo>
                        <a:pt x="432" y="184"/>
                      </a:lnTo>
                      <a:lnTo>
                        <a:pt x="414" y="196"/>
                      </a:lnTo>
                      <a:lnTo>
                        <a:pt x="407" y="233"/>
                      </a:lnTo>
                      <a:lnTo>
                        <a:pt x="387" y="239"/>
                      </a:lnTo>
                      <a:lnTo>
                        <a:pt x="328" y="184"/>
                      </a:lnTo>
                      <a:lnTo>
                        <a:pt x="360" y="121"/>
                      </a:lnTo>
                      <a:lnTo>
                        <a:pt x="387" y="117"/>
                      </a:lnTo>
                      <a:lnTo>
                        <a:pt x="395" y="92"/>
                      </a:lnTo>
                      <a:lnTo>
                        <a:pt x="414" y="82"/>
                      </a:lnTo>
                      <a:lnTo>
                        <a:pt x="428" y="69"/>
                      </a:lnTo>
                      <a:lnTo>
                        <a:pt x="414" y="70"/>
                      </a:lnTo>
                      <a:lnTo>
                        <a:pt x="442" y="49"/>
                      </a:lnTo>
                      <a:lnTo>
                        <a:pt x="467" y="35"/>
                      </a:lnTo>
                      <a:lnTo>
                        <a:pt x="438" y="20"/>
                      </a:lnTo>
                      <a:lnTo>
                        <a:pt x="416" y="0"/>
                      </a:lnTo>
                      <a:lnTo>
                        <a:pt x="426" y="20"/>
                      </a:lnTo>
                      <a:lnTo>
                        <a:pt x="399" y="20"/>
                      </a:lnTo>
                      <a:lnTo>
                        <a:pt x="403" y="51"/>
                      </a:lnTo>
                      <a:lnTo>
                        <a:pt x="383" y="80"/>
                      </a:lnTo>
                      <a:lnTo>
                        <a:pt x="385" y="61"/>
                      </a:lnTo>
                      <a:lnTo>
                        <a:pt x="397" y="47"/>
                      </a:lnTo>
                      <a:lnTo>
                        <a:pt x="383" y="24"/>
                      </a:lnTo>
                      <a:lnTo>
                        <a:pt x="364" y="27"/>
                      </a:lnTo>
                      <a:lnTo>
                        <a:pt x="375" y="43"/>
                      </a:lnTo>
                      <a:lnTo>
                        <a:pt x="354" y="45"/>
                      </a:lnTo>
                      <a:lnTo>
                        <a:pt x="342" y="33"/>
                      </a:lnTo>
                      <a:lnTo>
                        <a:pt x="305" y="43"/>
                      </a:lnTo>
                      <a:lnTo>
                        <a:pt x="303" y="61"/>
                      </a:lnTo>
                      <a:lnTo>
                        <a:pt x="291" y="61"/>
                      </a:lnTo>
                      <a:lnTo>
                        <a:pt x="282" y="84"/>
                      </a:lnTo>
                      <a:lnTo>
                        <a:pt x="301" y="9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09" name="Freeform 89"/>
                <p:cNvSpPr>
                  <a:spLocks/>
                </p:cNvSpPr>
                <p:nvPr/>
              </p:nvSpPr>
              <p:spPr bwMode="auto">
                <a:xfrm>
                  <a:off x="5153025" y="10145713"/>
                  <a:ext cx="33338" cy="41275"/>
                </a:xfrm>
                <a:custGeom>
                  <a:avLst/>
                  <a:gdLst>
                    <a:gd name="T0" fmla="*/ 0 w 21"/>
                    <a:gd name="T1" fmla="*/ 4 h 26"/>
                    <a:gd name="T2" fmla="*/ 11 w 21"/>
                    <a:gd name="T3" fmla="*/ 26 h 26"/>
                    <a:gd name="T4" fmla="*/ 21 w 21"/>
                    <a:gd name="T5" fmla="*/ 16 h 26"/>
                    <a:gd name="T6" fmla="*/ 13 w 21"/>
                    <a:gd name="T7" fmla="*/ 0 h 26"/>
                    <a:gd name="T8" fmla="*/ 0 w 21"/>
                    <a:gd name="T9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6">
                      <a:moveTo>
                        <a:pt x="0" y="4"/>
                      </a:moveTo>
                      <a:lnTo>
                        <a:pt x="11" y="26"/>
                      </a:lnTo>
                      <a:lnTo>
                        <a:pt x="21" y="16"/>
                      </a:lnTo>
                      <a:lnTo>
                        <a:pt x="1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0" name="Freeform 90"/>
                <p:cNvSpPr>
                  <a:spLocks/>
                </p:cNvSpPr>
                <p:nvPr/>
              </p:nvSpPr>
              <p:spPr bwMode="auto">
                <a:xfrm>
                  <a:off x="5208588" y="10434638"/>
                  <a:ext cx="74613" cy="109538"/>
                </a:xfrm>
                <a:custGeom>
                  <a:avLst/>
                  <a:gdLst>
                    <a:gd name="T0" fmla="*/ 25 w 47"/>
                    <a:gd name="T1" fmla="*/ 47 h 69"/>
                    <a:gd name="T2" fmla="*/ 47 w 47"/>
                    <a:gd name="T3" fmla="*/ 0 h 69"/>
                    <a:gd name="T4" fmla="*/ 0 w 47"/>
                    <a:gd name="T5" fmla="*/ 43 h 69"/>
                    <a:gd name="T6" fmla="*/ 10 w 47"/>
                    <a:gd name="T7" fmla="*/ 69 h 69"/>
                    <a:gd name="T8" fmla="*/ 25 w 47"/>
                    <a:gd name="T9" fmla="*/ 4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69">
                      <a:moveTo>
                        <a:pt x="25" y="47"/>
                      </a:moveTo>
                      <a:lnTo>
                        <a:pt x="47" y="0"/>
                      </a:lnTo>
                      <a:lnTo>
                        <a:pt x="0" y="43"/>
                      </a:lnTo>
                      <a:lnTo>
                        <a:pt x="10" y="69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1" name="Freeform 91"/>
                <p:cNvSpPr>
                  <a:spLocks/>
                </p:cNvSpPr>
                <p:nvPr/>
              </p:nvSpPr>
              <p:spPr bwMode="auto">
                <a:xfrm>
                  <a:off x="5094288" y="9950450"/>
                  <a:ext cx="195263" cy="201613"/>
                </a:xfrm>
                <a:custGeom>
                  <a:avLst/>
                  <a:gdLst>
                    <a:gd name="T0" fmla="*/ 58 w 123"/>
                    <a:gd name="T1" fmla="*/ 0 h 127"/>
                    <a:gd name="T2" fmla="*/ 44 w 123"/>
                    <a:gd name="T3" fmla="*/ 8 h 127"/>
                    <a:gd name="T4" fmla="*/ 48 w 123"/>
                    <a:gd name="T5" fmla="*/ 37 h 127"/>
                    <a:gd name="T6" fmla="*/ 19 w 123"/>
                    <a:gd name="T7" fmla="*/ 18 h 127"/>
                    <a:gd name="T8" fmla="*/ 19 w 123"/>
                    <a:gd name="T9" fmla="*/ 41 h 127"/>
                    <a:gd name="T10" fmla="*/ 11 w 123"/>
                    <a:gd name="T11" fmla="*/ 36 h 127"/>
                    <a:gd name="T12" fmla="*/ 0 w 123"/>
                    <a:gd name="T13" fmla="*/ 45 h 127"/>
                    <a:gd name="T14" fmla="*/ 25 w 123"/>
                    <a:gd name="T15" fmla="*/ 65 h 127"/>
                    <a:gd name="T16" fmla="*/ 27 w 123"/>
                    <a:gd name="T17" fmla="*/ 55 h 127"/>
                    <a:gd name="T18" fmla="*/ 37 w 123"/>
                    <a:gd name="T19" fmla="*/ 63 h 127"/>
                    <a:gd name="T20" fmla="*/ 33 w 123"/>
                    <a:gd name="T21" fmla="*/ 71 h 127"/>
                    <a:gd name="T22" fmla="*/ 50 w 123"/>
                    <a:gd name="T23" fmla="*/ 104 h 127"/>
                    <a:gd name="T24" fmla="*/ 84 w 123"/>
                    <a:gd name="T25" fmla="*/ 100 h 127"/>
                    <a:gd name="T26" fmla="*/ 86 w 123"/>
                    <a:gd name="T27" fmla="*/ 127 h 127"/>
                    <a:gd name="T28" fmla="*/ 97 w 123"/>
                    <a:gd name="T29" fmla="*/ 125 h 127"/>
                    <a:gd name="T30" fmla="*/ 105 w 123"/>
                    <a:gd name="T31" fmla="*/ 102 h 127"/>
                    <a:gd name="T32" fmla="*/ 123 w 123"/>
                    <a:gd name="T33" fmla="*/ 90 h 127"/>
                    <a:gd name="T34" fmla="*/ 113 w 123"/>
                    <a:gd name="T35" fmla="*/ 82 h 127"/>
                    <a:gd name="T36" fmla="*/ 97 w 123"/>
                    <a:gd name="T37" fmla="*/ 86 h 127"/>
                    <a:gd name="T38" fmla="*/ 70 w 123"/>
                    <a:gd name="T39" fmla="*/ 71 h 127"/>
                    <a:gd name="T40" fmla="*/ 72 w 123"/>
                    <a:gd name="T41" fmla="*/ 26 h 127"/>
                    <a:gd name="T42" fmla="*/ 58 w 123"/>
                    <a:gd name="T4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127">
                      <a:moveTo>
                        <a:pt x="58" y="0"/>
                      </a:moveTo>
                      <a:lnTo>
                        <a:pt x="44" y="8"/>
                      </a:lnTo>
                      <a:lnTo>
                        <a:pt x="48" y="37"/>
                      </a:lnTo>
                      <a:lnTo>
                        <a:pt x="19" y="18"/>
                      </a:lnTo>
                      <a:lnTo>
                        <a:pt x="19" y="41"/>
                      </a:lnTo>
                      <a:lnTo>
                        <a:pt x="11" y="36"/>
                      </a:lnTo>
                      <a:lnTo>
                        <a:pt x="0" y="45"/>
                      </a:lnTo>
                      <a:lnTo>
                        <a:pt x="25" y="65"/>
                      </a:lnTo>
                      <a:lnTo>
                        <a:pt x="27" y="55"/>
                      </a:lnTo>
                      <a:lnTo>
                        <a:pt x="37" y="63"/>
                      </a:lnTo>
                      <a:lnTo>
                        <a:pt x="33" y="71"/>
                      </a:lnTo>
                      <a:lnTo>
                        <a:pt x="50" y="104"/>
                      </a:lnTo>
                      <a:lnTo>
                        <a:pt x="84" y="100"/>
                      </a:lnTo>
                      <a:lnTo>
                        <a:pt x="86" y="127"/>
                      </a:lnTo>
                      <a:lnTo>
                        <a:pt x="97" y="125"/>
                      </a:lnTo>
                      <a:lnTo>
                        <a:pt x="105" y="102"/>
                      </a:lnTo>
                      <a:lnTo>
                        <a:pt x="123" y="90"/>
                      </a:lnTo>
                      <a:lnTo>
                        <a:pt x="113" y="82"/>
                      </a:lnTo>
                      <a:lnTo>
                        <a:pt x="97" y="86"/>
                      </a:lnTo>
                      <a:lnTo>
                        <a:pt x="70" y="71"/>
                      </a:lnTo>
                      <a:lnTo>
                        <a:pt x="72" y="26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2" name="Freeform 92"/>
                <p:cNvSpPr>
                  <a:spLocks/>
                </p:cNvSpPr>
                <p:nvPr/>
              </p:nvSpPr>
              <p:spPr bwMode="auto">
                <a:xfrm>
                  <a:off x="6551613" y="11866563"/>
                  <a:ext cx="49213" cy="20638"/>
                </a:xfrm>
                <a:custGeom>
                  <a:avLst/>
                  <a:gdLst>
                    <a:gd name="T0" fmla="*/ 10 w 31"/>
                    <a:gd name="T1" fmla="*/ 0 h 13"/>
                    <a:gd name="T2" fmla="*/ 0 w 31"/>
                    <a:gd name="T3" fmla="*/ 5 h 13"/>
                    <a:gd name="T4" fmla="*/ 18 w 31"/>
                    <a:gd name="T5" fmla="*/ 13 h 13"/>
                    <a:gd name="T6" fmla="*/ 31 w 31"/>
                    <a:gd name="T7" fmla="*/ 11 h 13"/>
                    <a:gd name="T8" fmla="*/ 24 w 31"/>
                    <a:gd name="T9" fmla="*/ 0 h 13"/>
                    <a:gd name="T10" fmla="*/ 10 w 31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3">
                      <a:moveTo>
                        <a:pt x="10" y="0"/>
                      </a:moveTo>
                      <a:lnTo>
                        <a:pt x="0" y="5"/>
                      </a:lnTo>
                      <a:lnTo>
                        <a:pt x="18" y="13"/>
                      </a:lnTo>
                      <a:lnTo>
                        <a:pt x="31" y="11"/>
                      </a:lnTo>
                      <a:lnTo>
                        <a:pt x="2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3" name="Freeform 93"/>
                <p:cNvSpPr>
                  <a:spLocks/>
                </p:cNvSpPr>
                <p:nvPr/>
              </p:nvSpPr>
              <p:spPr bwMode="auto">
                <a:xfrm>
                  <a:off x="5043488" y="9875838"/>
                  <a:ext cx="77788" cy="60325"/>
                </a:xfrm>
                <a:custGeom>
                  <a:avLst/>
                  <a:gdLst>
                    <a:gd name="T0" fmla="*/ 28 w 49"/>
                    <a:gd name="T1" fmla="*/ 0 h 38"/>
                    <a:gd name="T2" fmla="*/ 16 w 49"/>
                    <a:gd name="T3" fmla="*/ 6 h 38"/>
                    <a:gd name="T4" fmla="*/ 10 w 49"/>
                    <a:gd name="T5" fmla="*/ 18 h 38"/>
                    <a:gd name="T6" fmla="*/ 0 w 49"/>
                    <a:gd name="T7" fmla="*/ 24 h 38"/>
                    <a:gd name="T8" fmla="*/ 18 w 49"/>
                    <a:gd name="T9" fmla="*/ 38 h 38"/>
                    <a:gd name="T10" fmla="*/ 49 w 49"/>
                    <a:gd name="T11" fmla="*/ 10 h 38"/>
                    <a:gd name="T12" fmla="*/ 28 w 49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8">
                      <a:moveTo>
                        <a:pt x="28" y="0"/>
                      </a:move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0" y="24"/>
                      </a:lnTo>
                      <a:lnTo>
                        <a:pt x="18" y="38"/>
                      </a:lnTo>
                      <a:lnTo>
                        <a:pt x="49" y="1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4" name="Freeform 94"/>
                <p:cNvSpPr>
                  <a:spLocks/>
                </p:cNvSpPr>
                <p:nvPr/>
              </p:nvSpPr>
              <p:spPr bwMode="auto">
                <a:xfrm>
                  <a:off x="5173663" y="10434638"/>
                  <a:ext cx="19050" cy="44450"/>
                </a:xfrm>
                <a:custGeom>
                  <a:avLst/>
                  <a:gdLst>
                    <a:gd name="T0" fmla="*/ 12 w 12"/>
                    <a:gd name="T1" fmla="*/ 16 h 28"/>
                    <a:gd name="T2" fmla="*/ 8 w 12"/>
                    <a:gd name="T3" fmla="*/ 0 h 28"/>
                    <a:gd name="T4" fmla="*/ 0 w 12"/>
                    <a:gd name="T5" fmla="*/ 28 h 28"/>
                    <a:gd name="T6" fmla="*/ 12 w 12"/>
                    <a:gd name="T7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8">
                      <a:moveTo>
                        <a:pt x="12" y="16"/>
                      </a:moveTo>
                      <a:lnTo>
                        <a:pt x="8" y="0"/>
                      </a:lnTo>
                      <a:lnTo>
                        <a:pt x="0" y="28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5" name="Freeform 95"/>
                <p:cNvSpPr>
                  <a:spLocks/>
                </p:cNvSpPr>
                <p:nvPr/>
              </p:nvSpPr>
              <p:spPr bwMode="auto">
                <a:xfrm>
                  <a:off x="5192713" y="10190163"/>
                  <a:ext cx="22225" cy="19050"/>
                </a:xfrm>
                <a:custGeom>
                  <a:avLst/>
                  <a:gdLst>
                    <a:gd name="T0" fmla="*/ 0 w 14"/>
                    <a:gd name="T1" fmla="*/ 0 h 12"/>
                    <a:gd name="T2" fmla="*/ 2 w 14"/>
                    <a:gd name="T3" fmla="*/ 12 h 12"/>
                    <a:gd name="T4" fmla="*/ 14 w 14"/>
                    <a:gd name="T5" fmla="*/ 0 h 12"/>
                    <a:gd name="T6" fmla="*/ 0 w 14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6" name="Freeform 96"/>
                <p:cNvSpPr>
                  <a:spLocks/>
                </p:cNvSpPr>
                <p:nvPr/>
              </p:nvSpPr>
              <p:spPr bwMode="auto">
                <a:xfrm>
                  <a:off x="5049838" y="10307638"/>
                  <a:ext cx="41275" cy="34925"/>
                </a:xfrm>
                <a:custGeom>
                  <a:avLst/>
                  <a:gdLst>
                    <a:gd name="T0" fmla="*/ 0 w 26"/>
                    <a:gd name="T1" fmla="*/ 22 h 22"/>
                    <a:gd name="T2" fmla="*/ 26 w 26"/>
                    <a:gd name="T3" fmla="*/ 2 h 22"/>
                    <a:gd name="T4" fmla="*/ 2 w 26"/>
                    <a:gd name="T5" fmla="*/ 0 h 22"/>
                    <a:gd name="T6" fmla="*/ 0 w 26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lnTo>
                        <a:pt x="26" y="2"/>
                      </a:lnTo>
                      <a:lnTo>
                        <a:pt x="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7" name="Freeform 97"/>
                <p:cNvSpPr>
                  <a:spLocks/>
                </p:cNvSpPr>
                <p:nvPr/>
              </p:nvSpPr>
              <p:spPr bwMode="auto">
                <a:xfrm>
                  <a:off x="5043488" y="9696450"/>
                  <a:ext cx="165100" cy="173038"/>
                </a:xfrm>
                <a:custGeom>
                  <a:avLst/>
                  <a:gdLst>
                    <a:gd name="T0" fmla="*/ 45 w 104"/>
                    <a:gd name="T1" fmla="*/ 65 h 109"/>
                    <a:gd name="T2" fmla="*/ 16 w 104"/>
                    <a:gd name="T3" fmla="*/ 53 h 109"/>
                    <a:gd name="T4" fmla="*/ 0 w 104"/>
                    <a:gd name="T5" fmla="*/ 72 h 109"/>
                    <a:gd name="T6" fmla="*/ 16 w 104"/>
                    <a:gd name="T7" fmla="*/ 88 h 109"/>
                    <a:gd name="T8" fmla="*/ 2 w 104"/>
                    <a:gd name="T9" fmla="*/ 96 h 109"/>
                    <a:gd name="T10" fmla="*/ 16 w 104"/>
                    <a:gd name="T11" fmla="*/ 108 h 109"/>
                    <a:gd name="T12" fmla="*/ 39 w 104"/>
                    <a:gd name="T13" fmla="*/ 104 h 109"/>
                    <a:gd name="T14" fmla="*/ 63 w 104"/>
                    <a:gd name="T15" fmla="*/ 109 h 109"/>
                    <a:gd name="T16" fmla="*/ 80 w 104"/>
                    <a:gd name="T17" fmla="*/ 86 h 109"/>
                    <a:gd name="T18" fmla="*/ 73 w 104"/>
                    <a:gd name="T19" fmla="*/ 78 h 109"/>
                    <a:gd name="T20" fmla="*/ 80 w 104"/>
                    <a:gd name="T21" fmla="*/ 59 h 109"/>
                    <a:gd name="T22" fmla="*/ 104 w 104"/>
                    <a:gd name="T23" fmla="*/ 37 h 109"/>
                    <a:gd name="T24" fmla="*/ 100 w 104"/>
                    <a:gd name="T25" fmla="*/ 0 h 109"/>
                    <a:gd name="T26" fmla="*/ 37 w 104"/>
                    <a:gd name="T27" fmla="*/ 45 h 109"/>
                    <a:gd name="T28" fmla="*/ 45 w 104"/>
                    <a:gd name="T29" fmla="*/ 6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4" h="109">
                      <a:moveTo>
                        <a:pt x="45" y="65"/>
                      </a:moveTo>
                      <a:lnTo>
                        <a:pt x="16" y="53"/>
                      </a:lnTo>
                      <a:lnTo>
                        <a:pt x="0" y="72"/>
                      </a:lnTo>
                      <a:lnTo>
                        <a:pt x="16" y="88"/>
                      </a:lnTo>
                      <a:lnTo>
                        <a:pt x="2" y="96"/>
                      </a:lnTo>
                      <a:lnTo>
                        <a:pt x="16" y="108"/>
                      </a:lnTo>
                      <a:lnTo>
                        <a:pt x="39" y="104"/>
                      </a:lnTo>
                      <a:lnTo>
                        <a:pt x="63" y="109"/>
                      </a:lnTo>
                      <a:lnTo>
                        <a:pt x="80" y="86"/>
                      </a:lnTo>
                      <a:lnTo>
                        <a:pt x="73" y="78"/>
                      </a:lnTo>
                      <a:lnTo>
                        <a:pt x="80" y="59"/>
                      </a:lnTo>
                      <a:lnTo>
                        <a:pt x="104" y="37"/>
                      </a:lnTo>
                      <a:lnTo>
                        <a:pt x="100" y="0"/>
                      </a:lnTo>
                      <a:lnTo>
                        <a:pt x="37" y="45"/>
                      </a:lnTo>
                      <a:lnTo>
                        <a:pt x="45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8" name="Freeform 98"/>
                <p:cNvSpPr>
                  <a:spLocks/>
                </p:cNvSpPr>
                <p:nvPr/>
              </p:nvSpPr>
              <p:spPr bwMode="auto">
                <a:xfrm>
                  <a:off x="5186363" y="9656763"/>
                  <a:ext cx="1554163" cy="2690813"/>
                </a:xfrm>
                <a:custGeom>
                  <a:avLst/>
                  <a:gdLst>
                    <a:gd name="T0" fmla="*/ 69 w 979"/>
                    <a:gd name="T1" fmla="*/ 269 h 1695"/>
                    <a:gd name="T2" fmla="*/ 74 w 979"/>
                    <a:gd name="T3" fmla="*/ 297 h 1695"/>
                    <a:gd name="T4" fmla="*/ 53 w 979"/>
                    <a:gd name="T5" fmla="*/ 344 h 1695"/>
                    <a:gd name="T6" fmla="*/ 43 w 979"/>
                    <a:gd name="T7" fmla="*/ 383 h 1695"/>
                    <a:gd name="T8" fmla="*/ 112 w 979"/>
                    <a:gd name="T9" fmla="*/ 379 h 1695"/>
                    <a:gd name="T10" fmla="*/ 67 w 979"/>
                    <a:gd name="T11" fmla="*/ 508 h 1695"/>
                    <a:gd name="T12" fmla="*/ 43 w 979"/>
                    <a:gd name="T13" fmla="*/ 639 h 1695"/>
                    <a:gd name="T14" fmla="*/ 84 w 979"/>
                    <a:gd name="T15" fmla="*/ 512 h 1695"/>
                    <a:gd name="T16" fmla="*/ 131 w 979"/>
                    <a:gd name="T17" fmla="*/ 514 h 1695"/>
                    <a:gd name="T18" fmla="*/ 160 w 979"/>
                    <a:gd name="T19" fmla="*/ 525 h 1695"/>
                    <a:gd name="T20" fmla="*/ 141 w 979"/>
                    <a:gd name="T21" fmla="*/ 727 h 1695"/>
                    <a:gd name="T22" fmla="*/ 211 w 979"/>
                    <a:gd name="T23" fmla="*/ 748 h 1695"/>
                    <a:gd name="T24" fmla="*/ 303 w 979"/>
                    <a:gd name="T25" fmla="*/ 715 h 1695"/>
                    <a:gd name="T26" fmla="*/ 371 w 979"/>
                    <a:gd name="T27" fmla="*/ 866 h 1695"/>
                    <a:gd name="T28" fmla="*/ 381 w 979"/>
                    <a:gd name="T29" fmla="*/ 1018 h 1695"/>
                    <a:gd name="T30" fmla="*/ 370 w 979"/>
                    <a:gd name="T31" fmla="*/ 1051 h 1695"/>
                    <a:gd name="T32" fmla="*/ 209 w 979"/>
                    <a:gd name="T33" fmla="*/ 1104 h 1695"/>
                    <a:gd name="T34" fmla="*/ 241 w 979"/>
                    <a:gd name="T35" fmla="*/ 1145 h 1695"/>
                    <a:gd name="T36" fmla="*/ 186 w 979"/>
                    <a:gd name="T37" fmla="*/ 1280 h 1695"/>
                    <a:gd name="T38" fmla="*/ 100 w 979"/>
                    <a:gd name="T39" fmla="*/ 1352 h 1695"/>
                    <a:gd name="T40" fmla="*/ 219 w 979"/>
                    <a:gd name="T41" fmla="*/ 1360 h 1695"/>
                    <a:gd name="T42" fmla="*/ 301 w 979"/>
                    <a:gd name="T43" fmla="*/ 1397 h 1695"/>
                    <a:gd name="T44" fmla="*/ 459 w 979"/>
                    <a:gd name="T45" fmla="*/ 1352 h 1695"/>
                    <a:gd name="T46" fmla="*/ 272 w 979"/>
                    <a:gd name="T47" fmla="*/ 1448 h 1695"/>
                    <a:gd name="T48" fmla="*/ 156 w 979"/>
                    <a:gd name="T49" fmla="*/ 1579 h 1695"/>
                    <a:gd name="T50" fmla="*/ 35 w 979"/>
                    <a:gd name="T51" fmla="*/ 1661 h 1695"/>
                    <a:gd name="T52" fmla="*/ 112 w 979"/>
                    <a:gd name="T53" fmla="*/ 1671 h 1695"/>
                    <a:gd name="T54" fmla="*/ 215 w 979"/>
                    <a:gd name="T55" fmla="*/ 1622 h 1695"/>
                    <a:gd name="T56" fmla="*/ 305 w 979"/>
                    <a:gd name="T57" fmla="*/ 1632 h 1695"/>
                    <a:gd name="T58" fmla="*/ 405 w 979"/>
                    <a:gd name="T59" fmla="*/ 1548 h 1695"/>
                    <a:gd name="T60" fmla="*/ 561 w 979"/>
                    <a:gd name="T61" fmla="*/ 1538 h 1695"/>
                    <a:gd name="T62" fmla="*/ 678 w 979"/>
                    <a:gd name="T63" fmla="*/ 1538 h 1695"/>
                    <a:gd name="T64" fmla="*/ 856 w 979"/>
                    <a:gd name="T65" fmla="*/ 1509 h 1695"/>
                    <a:gd name="T66" fmla="*/ 956 w 979"/>
                    <a:gd name="T67" fmla="*/ 1429 h 1695"/>
                    <a:gd name="T68" fmla="*/ 846 w 979"/>
                    <a:gd name="T69" fmla="*/ 1401 h 1695"/>
                    <a:gd name="T70" fmla="*/ 866 w 979"/>
                    <a:gd name="T71" fmla="*/ 1372 h 1695"/>
                    <a:gd name="T72" fmla="*/ 921 w 979"/>
                    <a:gd name="T73" fmla="*/ 1315 h 1695"/>
                    <a:gd name="T74" fmla="*/ 930 w 979"/>
                    <a:gd name="T75" fmla="*/ 1288 h 1695"/>
                    <a:gd name="T76" fmla="*/ 915 w 979"/>
                    <a:gd name="T77" fmla="*/ 1096 h 1695"/>
                    <a:gd name="T78" fmla="*/ 790 w 979"/>
                    <a:gd name="T79" fmla="*/ 1071 h 1695"/>
                    <a:gd name="T80" fmla="*/ 682 w 979"/>
                    <a:gd name="T81" fmla="*/ 963 h 1695"/>
                    <a:gd name="T82" fmla="*/ 731 w 979"/>
                    <a:gd name="T83" fmla="*/ 967 h 1695"/>
                    <a:gd name="T84" fmla="*/ 706 w 979"/>
                    <a:gd name="T85" fmla="*/ 868 h 1695"/>
                    <a:gd name="T86" fmla="*/ 577 w 979"/>
                    <a:gd name="T87" fmla="*/ 760 h 1695"/>
                    <a:gd name="T88" fmla="*/ 444 w 979"/>
                    <a:gd name="T89" fmla="*/ 531 h 1695"/>
                    <a:gd name="T90" fmla="*/ 285 w 979"/>
                    <a:gd name="T91" fmla="*/ 514 h 1695"/>
                    <a:gd name="T92" fmla="*/ 411 w 979"/>
                    <a:gd name="T93" fmla="*/ 463 h 1695"/>
                    <a:gd name="T94" fmla="*/ 393 w 979"/>
                    <a:gd name="T95" fmla="*/ 424 h 1695"/>
                    <a:gd name="T96" fmla="*/ 469 w 979"/>
                    <a:gd name="T97" fmla="*/ 297 h 1695"/>
                    <a:gd name="T98" fmla="*/ 403 w 979"/>
                    <a:gd name="T99" fmla="*/ 191 h 1695"/>
                    <a:gd name="T100" fmla="*/ 282 w 979"/>
                    <a:gd name="T101" fmla="*/ 199 h 1695"/>
                    <a:gd name="T102" fmla="*/ 256 w 979"/>
                    <a:gd name="T103" fmla="*/ 168 h 1695"/>
                    <a:gd name="T104" fmla="*/ 350 w 979"/>
                    <a:gd name="T105" fmla="*/ 39 h 1695"/>
                    <a:gd name="T106" fmla="*/ 268 w 979"/>
                    <a:gd name="T107" fmla="*/ 19 h 1695"/>
                    <a:gd name="T108" fmla="*/ 168 w 979"/>
                    <a:gd name="T109" fmla="*/ 39 h 1695"/>
                    <a:gd name="T110" fmla="*/ 125 w 979"/>
                    <a:gd name="T111" fmla="*/ 74 h 1695"/>
                    <a:gd name="T112" fmla="*/ 104 w 979"/>
                    <a:gd name="T113" fmla="*/ 144 h 1695"/>
                    <a:gd name="T114" fmla="*/ 51 w 979"/>
                    <a:gd name="T115" fmla="*/ 174 h 1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79" h="1695">
                      <a:moveTo>
                        <a:pt x="47" y="213"/>
                      </a:moveTo>
                      <a:lnTo>
                        <a:pt x="51" y="244"/>
                      </a:lnTo>
                      <a:lnTo>
                        <a:pt x="51" y="254"/>
                      </a:lnTo>
                      <a:lnTo>
                        <a:pt x="86" y="248"/>
                      </a:lnTo>
                      <a:lnTo>
                        <a:pt x="63" y="260"/>
                      </a:lnTo>
                      <a:lnTo>
                        <a:pt x="61" y="265"/>
                      </a:lnTo>
                      <a:lnTo>
                        <a:pt x="69" y="269"/>
                      </a:lnTo>
                      <a:lnTo>
                        <a:pt x="90" y="262"/>
                      </a:lnTo>
                      <a:lnTo>
                        <a:pt x="84" y="267"/>
                      </a:lnTo>
                      <a:lnTo>
                        <a:pt x="94" y="279"/>
                      </a:lnTo>
                      <a:lnTo>
                        <a:pt x="78" y="271"/>
                      </a:lnTo>
                      <a:lnTo>
                        <a:pt x="71" y="277"/>
                      </a:lnTo>
                      <a:lnTo>
                        <a:pt x="67" y="291"/>
                      </a:lnTo>
                      <a:lnTo>
                        <a:pt x="74" y="297"/>
                      </a:lnTo>
                      <a:lnTo>
                        <a:pt x="63" y="301"/>
                      </a:lnTo>
                      <a:lnTo>
                        <a:pt x="53" y="312"/>
                      </a:lnTo>
                      <a:lnTo>
                        <a:pt x="69" y="318"/>
                      </a:lnTo>
                      <a:lnTo>
                        <a:pt x="72" y="330"/>
                      </a:lnTo>
                      <a:lnTo>
                        <a:pt x="47" y="320"/>
                      </a:lnTo>
                      <a:lnTo>
                        <a:pt x="43" y="336"/>
                      </a:lnTo>
                      <a:lnTo>
                        <a:pt x="53" y="344"/>
                      </a:lnTo>
                      <a:lnTo>
                        <a:pt x="47" y="355"/>
                      </a:lnTo>
                      <a:lnTo>
                        <a:pt x="35" y="363"/>
                      </a:lnTo>
                      <a:lnTo>
                        <a:pt x="10" y="363"/>
                      </a:lnTo>
                      <a:lnTo>
                        <a:pt x="0" y="375"/>
                      </a:lnTo>
                      <a:lnTo>
                        <a:pt x="10" y="381"/>
                      </a:lnTo>
                      <a:lnTo>
                        <a:pt x="29" y="379"/>
                      </a:lnTo>
                      <a:lnTo>
                        <a:pt x="43" y="383"/>
                      </a:lnTo>
                      <a:lnTo>
                        <a:pt x="41" y="389"/>
                      </a:lnTo>
                      <a:lnTo>
                        <a:pt x="26" y="389"/>
                      </a:lnTo>
                      <a:lnTo>
                        <a:pt x="47" y="410"/>
                      </a:lnTo>
                      <a:lnTo>
                        <a:pt x="53" y="406"/>
                      </a:lnTo>
                      <a:lnTo>
                        <a:pt x="65" y="420"/>
                      </a:lnTo>
                      <a:lnTo>
                        <a:pt x="121" y="361"/>
                      </a:lnTo>
                      <a:lnTo>
                        <a:pt x="112" y="379"/>
                      </a:lnTo>
                      <a:lnTo>
                        <a:pt x="121" y="385"/>
                      </a:lnTo>
                      <a:lnTo>
                        <a:pt x="104" y="391"/>
                      </a:lnTo>
                      <a:lnTo>
                        <a:pt x="90" y="424"/>
                      </a:lnTo>
                      <a:lnTo>
                        <a:pt x="92" y="432"/>
                      </a:lnTo>
                      <a:lnTo>
                        <a:pt x="74" y="465"/>
                      </a:lnTo>
                      <a:lnTo>
                        <a:pt x="82" y="469"/>
                      </a:lnTo>
                      <a:lnTo>
                        <a:pt x="67" y="508"/>
                      </a:lnTo>
                      <a:lnTo>
                        <a:pt x="71" y="533"/>
                      </a:lnTo>
                      <a:lnTo>
                        <a:pt x="59" y="549"/>
                      </a:lnTo>
                      <a:lnTo>
                        <a:pt x="67" y="563"/>
                      </a:lnTo>
                      <a:lnTo>
                        <a:pt x="78" y="557"/>
                      </a:lnTo>
                      <a:lnTo>
                        <a:pt x="59" y="586"/>
                      </a:lnTo>
                      <a:lnTo>
                        <a:pt x="57" y="625"/>
                      </a:lnTo>
                      <a:lnTo>
                        <a:pt x="43" y="639"/>
                      </a:lnTo>
                      <a:lnTo>
                        <a:pt x="45" y="649"/>
                      </a:lnTo>
                      <a:lnTo>
                        <a:pt x="74" y="649"/>
                      </a:lnTo>
                      <a:lnTo>
                        <a:pt x="71" y="627"/>
                      </a:lnTo>
                      <a:lnTo>
                        <a:pt x="82" y="598"/>
                      </a:lnTo>
                      <a:lnTo>
                        <a:pt x="82" y="580"/>
                      </a:lnTo>
                      <a:lnTo>
                        <a:pt x="96" y="561"/>
                      </a:lnTo>
                      <a:lnTo>
                        <a:pt x="84" y="512"/>
                      </a:lnTo>
                      <a:lnTo>
                        <a:pt x="96" y="512"/>
                      </a:lnTo>
                      <a:lnTo>
                        <a:pt x="131" y="469"/>
                      </a:lnTo>
                      <a:lnTo>
                        <a:pt x="104" y="510"/>
                      </a:lnTo>
                      <a:lnTo>
                        <a:pt x="102" y="539"/>
                      </a:lnTo>
                      <a:lnTo>
                        <a:pt x="112" y="545"/>
                      </a:lnTo>
                      <a:lnTo>
                        <a:pt x="114" y="529"/>
                      </a:lnTo>
                      <a:lnTo>
                        <a:pt x="131" y="514"/>
                      </a:lnTo>
                      <a:lnTo>
                        <a:pt x="139" y="541"/>
                      </a:lnTo>
                      <a:lnTo>
                        <a:pt x="153" y="508"/>
                      </a:lnTo>
                      <a:lnTo>
                        <a:pt x="151" y="486"/>
                      </a:lnTo>
                      <a:lnTo>
                        <a:pt x="162" y="481"/>
                      </a:lnTo>
                      <a:lnTo>
                        <a:pt x="156" y="510"/>
                      </a:lnTo>
                      <a:lnTo>
                        <a:pt x="186" y="531"/>
                      </a:lnTo>
                      <a:lnTo>
                        <a:pt x="160" y="525"/>
                      </a:lnTo>
                      <a:lnTo>
                        <a:pt x="153" y="563"/>
                      </a:lnTo>
                      <a:lnTo>
                        <a:pt x="158" y="590"/>
                      </a:lnTo>
                      <a:lnTo>
                        <a:pt x="174" y="592"/>
                      </a:lnTo>
                      <a:lnTo>
                        <a:pt x="182" y="617"/>
                      </a:lnTo>
                      <a:lnTo>
                        <a:pt x="160" y="641"/>
                      </a:lnTo>
                      <a:lnTo>
                        <a:pt x="137" y="699"/>
                      </a:lnTo>
                      <a:lnTo>
                        <a:pt x="141" y="727"/>
                      </a:lnTo>
                      <a:lnTo>
                        <a:pt x="121" y="715"/>
                      </a:lnTo>
                      <a:lnTo>
                        <a:pt x="123" y="744"/>
                      </a:lnTo>
                      <a:lnTo>
                        <a:pt x="151" y="782"/>
                      </a:lnTo>
                      <a:lnTo>
                        <a:pt x="141" y="746"/>
                      </a:lnTo>
                      <a:lnTo>
                        <a:pt x="160" y="741"/>
                      </a:lnTo>
                      <a:lnTo>
                        <a:pt x="209" y="776"/>
                      </a:lnTo>
                      <a:lnTo>
                        <a:pt x="211" y="748"/>
                      </a:lnTo>
                      <a:lnTo>
                        <a:pt x="190" y="733"/>
                      </a:lnTo>
                      <a:lnTo>
                        <a:pt x="203" y="729"/>
                      </a:lnTo>
                      <a:lnTo>
                        <a:pt x="242" y="754"/>
                      </a:lnTo>
                      <a:lnTo>
                        <a:pt x="270" y="748"/>
                      </a:lnTo>
                      <a:lnTo>
                        <a:pt x="270" y="737"/>
                      </a:lnTo>
                      <a:lnTo>
                        <a:pt x="295" y="739"/>
                      </a:lnTo>
                      <a:lnTo>
                        <a:pt x="303" y="715"/>
                      </a:lnTo>
                      <a:lnTo>
                        <a:pt x="371" y="717"/>
                      </a:lnTo>
                      <a:lnTo>
                        <a:pt x="327" y="729"/>
                      </a:lnTo>
                      <a:lnTo>
                        <a:pt x="299" y="809"/>
                      </a:lnTo>
                      <a:lnTo>
                        <a:pt x="332" y="870"/>
                      </a:lnTo>
                      <a:lnTo>
                        <a:pt x="350" y="860"/>
                      </a:lnTo>
                      <a:lnTo>
                        <a:pt x="350" y="893"/>
                      </a:lnTo>
                      <a:lnTo>
                        <a:pt x="371" y="866"/>
                      </a:lnTo>
                      <a:lnTo>
                        <a:pt x="399" y="870"/>
                      </a:lnTo>
                      <a:lnTo>
                        <a:pt x="389" y="903"/>
                      </a:lnTo>
                      <a:lnTo>
                        <a:pt x="399" y="909"/>
                      </a:lnTo>
                      <a:lnTo>
                        <a:pt x="371" y="930"/>
                      </a:lnTo>
                      <a:lnTo>
                        <a:pt x="379" y="967"/>
                      </a:lnTo>
                      <a:lnTo>
                        <a:pt x="364" y="995"/>
                      </a:lnTo>
                      <a:lnTo>
                        <a:pt x="381" y="1018"/>
                      </a:lnTo>
                      <a:lnTo>
                        <a:pt x="401" y="1036"/>
                      </a:lnTo>
                      <a:lnTo>
                        <a:pt x="418" y="1038"/>
                      </a:lnTo>
                      <a:lnTo>
                        <a:pt x="407" y="1045"/>
                      </a:lnTo>
                      <a:lnTo>
                        <a:pt x="389" y="1045"/>
                      </a:lnTo>
                      <a:lnTo>
                        <a:pt x="371" y="1024"/>
                      </a:lnTo>
                      <a:lnTo>
                        <a:pt x="358" y="1030"/>
                      </a:lnTo>
                      <a:lnTo>
                        <a:pt x="370" y="1051"/>
                      </a:lnTo>
                      <a:lnTo>
                        <a:pt x="383" y="1059"/>
                      </a:lnTo>
                      <a:lnTo>
                        <a:pt x="362" y="1055"/>
                      </a:lnTo>
                      <a:lnTo>
                        <a:pt x="344" y="1038"/>
                      </a:lnTo>
                      <a:lnTo>
                        <a:pt x="299" y="1051"/>
                      </a:lnTo>
                      <a:lnTo>
                        <a:pt x="280" y="1049"/>
                      </a:lnTo>
                      <a:lnTo>
                        <a:pt x="235" y="1071"/>
                      </a:lnTo>
                      <a:lnTo>
                        <a:pt x="209" y="1104"/>
                      </a:lnTo>
                      <a:lnTo>
                        <a:pt x="176" y="1126"/>
                      </a:lnTo>
                      <a:lnTo>
                        <a:pt x="162" y="1145"/>
                      </a:lnTo>
                      <a:lnTo>
                        <a:pt x="184" y="1143"/>
                      </a:lnTo>
                      <a:lnTo>
                        <a:pt x="194" y="1145"/>
                      </a:lnTo>
                      <a:lnTo>
                        <a:pt x="198" y="1133"/>
                      </a:lnTo>
                      <a:lnTo>
                        <a:pt x="244" y="1122"/>
                      </a:lnTo>
                      <a:lnTo>
                        <a:pt x="241" y="1145"/>
                      </a:lnTo>
                      <a:lnTo>
                        <a:pt x="256" y="1163"/>
                      </a:lnTo>
                      <a:lnTo>
                        <a:pt x="239" y="1176"/>
                      </a:lnTo>
                      <a:lnTo>
                        <a:pt x="248" y="1194"/>
                      </a:lnTo>
                      <a:lnTo>
                        <a:pt x="260" y="1198"/>
                      </a:lnTo>
                      <a:lnTo>
                        <a:pt x="229" y="1257"/>
                      </a:lnTo>
                      <a:lnTo>
                        <a:pt x="207" y="1262"/>
                      </a:lnTo>
                      <a:lnTo>
                        <a:pt x="186" y="1280"/>
                      </a:lnTo>
                      <a:lnTo>
                        <a:pt x="174" y="1280"/>
                      </a:lnTo>
                      <a:lnTo>
                        <a:pt x="145" y="1298"/>
                      </a:lnTo>
                      <a:lnTo>
                        <a:pt x="125" y="1300"/>
                      </a:lnTo>
                      <a:lnTo>
                        <a:pt x="92" y="1321"/>
                      </a:lnTo>
                      <a:lnTo>
                        <a:pt x="117" y="1323"/>
                      </a:lnTo>
                      <a:lnTo>
                        <a:pt x="119" y="1343"/>
                      </a:lnTo>
                      <a:lnTo>
                        <a:pt x="100" y="1352"/>
                      </a:lnTo>
                      <a:lnTo>
                        <a:pt x="135" y="1358"/>
                      </a:lnTo>
                      <a:lnTo>
                        <a:pt x="125" y="1366"/>
                      </a:lnTo>
                      <a:lnTo>
                        <a:pt x="139" y="1374"/>
                      </a:lnTo>
                      <a:lnTo>
                        <a:pt x="158" y="1368"/>
                      </a:lnTo>
                      <a:lnTo>
                        <a:pt x="180" y="1354"/>
                      </a:lnTo>
                      <a:lnTo>
                        <a:pt x="217" y="1343"/>
                      </a:lnTo>
                      <a:lnTo>
                        <a:pt x="219" y="1360"/>
                      </a:lnTo>
                      <a:lnTo>
                        <a:pt x="248" y="1366"/>
                      </a:lnTo>
                      <a:lnTo>
                        <a:pt x="225" y="1372"/>
                      </a:lnTo>
                      <a:lnTo>
                        <a:pt x="223" y="1386"/>
                      </a:lnTo>
                      <a:lnTo>
                        <a:pt x="262" y="1388"/>
                      </a:lnTo>
                      <a:lnTo>
                        <a:pt x="262" y="1380"/>
                      </a:lnTo>
                      <a:lnTo>
                        <a:pt x="282" y="1374"/>
                      </a:lnTo>
                      <a:lnTo>
                        <a:pt x="301" y="1397"/>
                      </a:lnTo>
                      <a:lnTo>
                        <a:pt x="319" y="1419"/>
                      </a:lnTo>
                      <a:lnTo>
                        <a:pt x="364" y="1419"/>
                      </a:lnTo>
                      <a:lnTo>
                        <a:pt x="375" y="1399"/>
                      </a:lnTo>
                      <a:lnTo>
                        <a:pt x="395" y="1392"/>
                      </a:lnTo>
                      <a:lnTo>
                        <a:pt x="424" y="1380"/>
                      </a:lnTo>
                      <a:lnTo>
                        <a:pt x="436" y="1364"/>
                      </a:lnTo>
                      <a:lnTo>
                        <a:pt x="459" y="1352"/>
                      </a:lnTo>
                      <a:lnTo>
                        <a:pt x="426" y="1392"/>
                      </a:lnTo>
                      <a:lnTo>
                        <a:pt x="393" y="1423"/>
                      </a:lnTo>
                      <a:lnTo>
                        <a:pt x="391" y="1460"/>
                      </a:lnTo>
                      <a:lnTo>
                        <a:pt x="370" y="1460"/>
                      </a:lnTo>
                      <a:lnTo>
                        <a:pt x="352" y="1466"/>
                      </a:lnTo>
                      <a:lnTo>
                        <a:pt x="330" y="1454"/>
                      </a:lnTo>
                      <a:lnTo>
                        <a:pt x="272" y="1448"/>
                      </a:lnTo>
                      <a:lnTo>
                        <a:pt x="231" y="1460"/>
                      </a:lnTo>
                      <a:lnTo>
                        <a:pt x="233" y="1481"/>
                      </a:lnTo>
                      <a:lnTo>
                        <a:pt x="215" y="1497"/>
                      </a:lnTo>
                      <a:lnTo>
                        <a:pt x="192" y="1497"/>
                      </a:lnTo>
                      <a:lnTo>
                        <a:pt x="188" y="1546"/>
                      </a:lnTo>
                      <a:lnTo>
                        <a:pt x="164" y="1567"/>
                      </a:lnTo>
                      <a:lnTo>
                        <a:pt x="156" y="1579"/>
                      </a:lnTo>
                      <a:lnTo>
                        <a:pt x="131" y="1585"/>
                      </a:lnTo>
                      <a:lnTo>
                        <a:pt x="123" y="1612"/>
                      </a:lnTo>
                      <a:lnTo>
                        <a:pt x="112" y="1612"/>
                      </a:lnTo>
                      <a:lnTo>
                        <a:pt x="106" y="1626"/>
                      </a:lnTo>
                      <a:lnTo>
                        <a:pt x="72" y="1650"/>
                      </a:lnTo>
                      <a:lnTo>
                        <a:pt x="59" y="1646"/>
                      </a:lnTo>
                      <a:lnTo>
                        <a:pt x="35" y="1661"/>
                      </a:lnTo>
                      <a:lnTo>
                        <a:pt x="35" y="1683"/>
                      </a:lnTo>
                      <a:lnTo>
                        <a:pt x="61" y="1683"/>
                      </a:lnTo>
                      <a:lnTo>
                        <a:pt x="61" y="1665"/>
                      </a:lnTo>
                      <a:lnTo>
                        <a:pt x="92" y="1673"/>
                      </a:lnTo>
                      <a:lnTo>
                        <a:pt x="104" y="1695"/>
                      </a:lnTo>
                      <a:lnTo>
                        <a:pt x="119" y="1681"/>
                      </a:lnTo>
                      <a:lnTo>
                        <a:pt x="112" y="1671"/>
                      </a:lnTo>
                      <a:lnTo>
                        <a:pt x="125" y="1652"/>
                      </a:lnTo>
                      <a:lnTo>
                        <a:pt x="133" y="1659"/>
                      </a:lnTo>
                      <a:lnTo>
                        <a:pt x="149" y="1644"/>
                      </a:lnTo>
                      <a:lnTo>
                        <a:pt x="160" y="1644"/>
                      </a:lnTo>
                      <a:lnTo>
                        <a:pt x="168" y="1624"/>
                      </a:lnTo>
                      <a:lnTo>
                        <a:pt x="196" y="1630"/>
                      </a:lnTo>
                      <a:lnTo>
                        <a:pt x="215" y="1622"/>
                      </a:lnTo>
                      <a:lnTo>
                        <a:pt x="231" y="1624"/>
                      </a:lnTo>
                      <a:lnTo>
                        <a:pt x="242" y="1618"/>
                      </a:lnTo>
                      <a:lnTo>
                        <a:pt x="254" y="1634"/>
                      </a:lnTo>
                      <a:lnTo>
                        <a:pt x="268" y="1632"/>
                      </a:lnTo>
                      <a:lnTo>
                        <a:pt x="287" y="1648"/>
                      </a:lnTo>
                      <a:lnTo>
                        <a:pt x="309" y="1648"/>
                      </a:lnTo>
                      <a:lnTo>
                        <a:pt x="305" y="1632"/>
                      </a:lnTo>
                      <a:lnTo>
                        <a:pt x="323" y="1624"/>
                      </a:lnTo>
                      <a:lnTo>
                        <a:pt x="327" y="1610"/>
                      </a:lnTo>
                      <a:lnTo>
                        <a:pt x="323" y="1587"/>
                      </a:lnTo>
                      <a:lnTo>
                        <a:pt x="338" y="1571"/>
                      </a:lnTo>
                      <a:lnTo>
                        <a:pt x="350" y="1569"/>
                      </a:lnTo>
                      <a:lnTo>
                        <a:pt x="356" y="1560"/>
                      </a:lnTo>
                      <a:lnTo>
                        <a:pt x="405" y="1548"/>
                      </a:lnTo>
                      <a:lnTo>
                        <a:pt x="432" y="1550"/>
                      </a:lnTo>
                      <a:lnTo>
                        <a:pt x="461" y="1571"/>
                      </a:lnTo>
                      <a:lnTo>
                        <a:pt x="473" y="1567"/>
                      </a:lnTo>
                      <a:lnTo>
                        <a:pt x="504" y="1569"/>
                      </a:lnTo>
                      <a:lnTo>
                        <a:pt x="522" y="1575"/>
                      </a:lnTo>
                      <a:lnTo>
                        <a:pt x="532" y="1554"/>
                      </a:lnTo>
                      <a:lnTo>
                        <a:pt x="561" y="1538"/>
                      </a:lnTo>
                      <a:lnTo>
                        <a:pt x="583" y="1544"/>
                      </a:lnTo>
                      <a:lnTo>
                        <a:pt x="612" y="1524"/>
                      </a:lnTo>
                      <a:lnTo>
                        <a:pt x="631" y="1530"/>
                      </a:lnTo>
                      <a:lnTo>
                        <a:pt x="643" y="1528"/>
                      </a:lnTo>
                      <a:lnTo>
                        <a:pt x="657" y="1519"/>
                      </a:lnTo>
                      <a:lnTo>
                        <a:pt x="661" y="1528"/>
                      </a:lnTo>
                      <a:lnTo>
                        <a:pt x="678" y="1538"/>
                      </a:lnTo>
                      <a:lnTo>
                        <a:pt x="698" y="1524"/>
                      </a:lnTo>
                      <a:lnTo>
                        <a:pt x="743" y="1524"/>
                      </a:lnTo>
                      <a:lnTo>
                        <a:pt x="772" y="1519"/>
                      </a:lnTo>
                      <a:lnTo>
                        <a:pt x="800" y="1526"/>
                      </a:lnTo>
                      <a:lnTo>
                        <a:pt x="813" y="1530"/>
                      </a:lnTo>
                      <a:lnTo>
                        <a:pt x="835" y="1513"/>
                      </a:lnTo>
                      <a:lnTo>
                        <a:pt x="856" y="1509"/>
                      </a:lnTo>
                      <a:lnTo>
                        <a:pt x="876" y="1489"/>
                      </a:lnTo>
                      <a:lnTo>
                        <a:pt x="891" y="1489"/>
                      </a:lnTo>
                      <a:lnTo>
                        <a:pt x="905" y="1491"/>
                      </a:lnTo>
                      <a:lnTo>
                        <a:pt x="901" y="1476"/>
                      </a:lnTo>
                      <a:lnTo>
                        <a:pt x="934" y="1454"/>
                      </a:lnTo>
                      <a:lnTo>
                        <a:pt x="954" y="1450"/>
                      </a:lnTo>
                      <a:lnTo>
                        <a:pt x="956" y="1429"/>
                      </a:lnTo>
                      <a:lnTo>
                        <a:pt x="950" y="1415"/>
                      </a:lnTo>
                      <a:lnTo>
                        <a:pt x="956" y="1397"/>
                      </a:lnTo>
                      <a:lnTo>
                        <a:pt x="919" y="1399"/>
                      </a:lnTo>
                      <a:lnTo>
                        <a:pt x="893" y="1409"/>
                      </a:lnTo>
                      <a:lnTo>
                        <a:pt x="878" y="1411"/>
                      </a:lnTo>
                      <a:lnTo>
                        <a:pt x="854" y="1403"/>
                      </a:lnTo>
                      <a:lnTo>
                        <a:pt x="846" y="1401"/>
                      </a:lnTo>
                      <a:lnTo>
                        <a:pt x="854" y="1393"/>
                      </a:lnTo>
                      <a:lnTo>
                        <a:pt x="862" y="1392"/>
                      </a:lnTo>
                      <a:lnTo>
                        <a:pt x="864" y="1388"/>
                      </a:lnTo>
                      <a:lnTo>
                        <a:pt x="843" y="1382"/>
                      </a:lnTo>
                      <a:lnTo>
                        <a:pt x="823" y="1390"/>
                      </a:lnTo>
                      <a:lnTo>
                        <a:pt x="848" y="1370"/>
                      </a:lnTo>
                      <a:lnTo>
                        <a:pt x="866" y="1372"/>
                      </a:lnTo>
                      <a:lnTo>
                        <a:pt x="887" y="1362"/>
                      </a:lnTo>
                      <a:lnTo>
                        <a:pt x="882" y="1343"/>
                      </a:lnTo>
                      <a:lnTo>
                        <a:pt x="860" y="1343"/>
                      </a:lnTo>
                      <a:lnTo>
                        <a:pt x="876" y="1329"/>
                      </a:lnTo>
                      <a:lnTo>
                        <a:pt x="887" y="1317"/>
                      </a:lnTo>
                      <a:lnTo>
                        <a:pt x="901" y="1329"/>
                      </a:lnTo>
                      <a:lnTo>
                        <a:pt x="921" y="1315"/>
                      </a:lnTo>
                      <a:lnTo>
                        <a:pt x="928" y="1302"/>
                      </a:lnTo>
                      <a:lnTo>
                        <a:pt x="919" y="1300"/>
                      </a:lnTo>
                      <a:lnTo>
                        <a:pt x="925" y="1290"/>
                      </a:lnTo>
                      <a:lnTo>
                        <a:pt x="903" y="1288"/>
                      </a:lnTo>
                      <a:lnTo>
                        <a:pt x="911" y="1272"/>
                      </a:lnTo>
                      <a:lnTo>
                        <a:pt x="927" y="1276"/>
                      </a:lnTo>
                      <a:lnTo>
                        <a:pt x="930" y="1288"/>
                      </a:lnTo>
                      <a:lnTo>
                        <a:pt x="946" y="1266"/>
                      </a:lnTo>
                      <a:lnTo>
                        <a:pt x="962" y="1259"/>
                      </a:lnTo>
                      <a:lnTo>
                        <a:pt x="966" y="1219"/>
                      </a:lnTo>
                      <a:lnTo>
                        <a:pt x="979" y="1180"/>
                      </a:lnTo>
                      <a:lnTo>
                        <a:pt x="968" y="1167"/>
                      </a:lnTo>
                      <a:lnTo>
                        <a:pt x="962" y="1132"/>
                      </a:lnTo>
                      <a:lnTo>
                        <a:pt x="915" y="1096"/>
                      </a:lnTo>
                      <a:lnTo>
                        <a:pt x="850" y="1092"/>
                      </a:lnTo>
                      <a:lnTo>
                        <a:pt x="809" y="1094"/>
                      </a:lnTo>
                      <a:lnTo>
                        <a:pt x="807" y="1124"/>
                      </a:lnTo>
                      <a:lnTo>
                        <a:pt x="796" y="1141"/>
                      </a:lnTo>
                      <a:lnTo>
                        <a:pt x="776" y="1118"/>
                      </a:lnTo>
                      <a:lnTo>
                        <a:pt x="751" y="1112"/>
                      </a:lnTo>
                      <a:lnTo>
                        <a:pt x="790" y="1071"/>
                      </a:lnTo>
                      <a:lnTo>
                        <a:pt x="790" y="1045"/>
                      </a:lnTo>
                      <a:lnTo>
                        <a:pt x="758" y="995"/>
                      </a:lnTo>
                      <a:lnTo>
                        <a:pt x="745" y="993"/>
                      </a:lnTo>
                      <a:lnTo>
                        <a:pt x="717" y="977"/>
                      </a:lnTo>
                      <a:lnTo>
                        <a:pt x="706" y="958"/>
                      </a:lnTo>
                      <a:lnTo>
                        <a:pt x="692" y="959"/>
                      </a:lnTo>
                      <a:lnTo>
                        <a:pt x="682" y="963"/>
                      </a:lnTo>
                      <a:lnTo>
                        <a:pt x="665" y="958"/>
                      </a:lnTo>
                      <a:lnTo>
                        <a:pt x="655" y="958"/>
                      </a:lnTo>
                      <a:lnTo>
                        <a:pt x="674" y="952"/>
                      </a:lnTo>
                      <a:lnTo>
                        <a:pt x="686" y="956"/>
                      </a:lnTo>
                      <a:lnTo>
                        <a:pt x="708" y="952"/>
                      </a:lnTo>
                      <a:lnTo>
                        <a:pt x="719" y="958"/>
                      </a:lnTo>
                      <a:lnTo>
                        <a:pt x="731" y="967"/>
                      </a:lnTo>
                      <a:lnTo>
                        <a:pt x="745" y="965"/>
                      </a:lnTo>
                      <a:lnTo>
                        <a:pt x="758" y="967"/>
                      </a:lnTo>
                      <a:lnTo>
                        <a:pt x="721" y="922"/>
                      </a:lnTo>
                      <a:lnTo>
                        <a:pt x="704" y="899"/>
                      </a:lnTo>
                      <a:lnTo>
                        <a:pt x="715" y="881"/>
                      </a:lnTo>
                      <a:lnTo>
                        <a:pt x="725" y="877"/>
                      </a:lnTo>
                      <a:lnTo>
                        <a:pt x="706" y="868"/>
                      </a:lnTo>
                      <a:lnTo>
                        <a:pt x="698" y="854"/>
                      </a:lnTo>
                      <a:lnTo>
                        <a:pt x="690" y="852"/>
                      </a:lnTo>
                      <a:lnTo>
                        <a:pt x="669" y="813"/>
                      </a:lnTo>
                      <a:lnTo>
                        <a:pt x="635" y="795"/>
                      </a:lnTo>
                      <a:lnTo>
                        <a:pt x="588" y="785"/>
                      </a:lnTo>
                      <a:lnTo>
                        <a:pt x="586" y="766"/>
                      </a:lnTo>
                      <a:lnTo>
                        <a:pt x="577" y="760"/>
                      </a:lnTo>
                      <a:lnTo>
                        <a:pt x="561" y="709"/>
                      </a:lnTo>
                      <a:lnTo>
                        <a:pt x="543" y="682"/>
                      </a:lnTo>
                      <a:lnTo>
                        <a:pt x="532" y="617"/>
                      </a:lnTo>
                      <a:lnTo>
                        <a:pt x="518" y="596"/>
                      </a:lnTo>
                      <a:lnTo>
                        <a:pt x="506" y="596"/>
                      </a:lnTo>
                      <a:lnTo>
                        <a:pt x="467" y="537"/>
                      </a:lnTo>
                      <a:lnTo>
                        <a:pt x="444" y="531"/>
                      </a:lnTo>
                      <a:lnTo>
                        <a:pt x="426" y="518"/>
                      </a:lnTo>
                      <a:lnTo>
                        <a:pt x="397" y="506"/>
                      </a:lnTo>
                      <a:lnTo>
                        <a:pt x="385" y="516"/>
                      </a:lnTo>
                      <a:lnTo>
                        <a:pt x="362" y="531"/>
                      </a:lnTo>
                      <a:lnTo>
                        <a:pt x="328" y="522"/>
                      </a:lnTo>
                      <a:lnTo>
                        <a:pt x="313" y="524"/>
                      </a:lnTo>
                      <a:lnTo>
                        <a:pt x="285" y="514"/>
                      </a:lnTo>
                      <a:lnTo>
                        <a:pt x="278" y="500"/>
                      </a:lnTo>
                      <a:lnTo>
                        <a:pt x="293" y="508"/>
                      </a:lnTo>
                      <a:lnTo>
                        <a:pt x="327" y="510"/>
                      </a:lnTo>
                      <a:lnTo>
                        <a:pt x="352" y="502"/>
                      </a:lnTo>
                      <a:lnTo>
                        <a:pt x="360" y="481"/>
                      </a:lnTo>
                      <a:lnTo>
                        <a:pt x="387" y="482"/>
                      </a:lnTo>
                      <a:lnTo>
                        <a:pt x="411" y="463"/>
                      </a:lnTo>
                      <a:lnTo>
                        <a:pt x="387" y="451"/>
                      </a:lnTo>
                      <a:lnTo>
                        <a:pt x="385" y="438"/>
                      </a:lnTo>
                      <a:lnTo>
                        <a:pt x="375" y="430"/>
                      </a:lnTo>
                      <a:lnTo>
                        <a:pt x="340" y="447"/>
                      </a:lnTo>
                      <a:lnTo>
                        <a:pt x="334" y="441"/>
                      </a:lnTo>
                      <a:lnTo>
                        <a:pt x="362" y="422"/>
                      </a:lnTo>
                      <a:lnTo>
                        <a:pt x="393" y="424"/>
                      </a:lnTo>
                      <a:lnTo>
                        <a:pt x="411" y="408"/>
                      </a:lnTo>
                      <a:lnTo>
                        <a:pt x="414" y="393"/>
                      </a:lnTo>
                      <a:lnTo>
                        <a:pt x="428" y="385"/>
                      </a:lnTo>
                      <a:lnTo>
                        <a:pt x="446" y="350"/>
                      </a:lnTo>
                      <a:lnTo>
                        <a:pt x="457" y="332"/>
                      </a:lnTo>
                      <a:lnTo>
                        <a:pt x="456" y="320"/>
                      </a:lnTo>
                      <a:lnTo>
                        <a:pt x="469" y="297"/>
                      </a:lnTo>
                      <a:lnTo>
                        <a:pt x="463" y="287"/>
                      </a:lnTo>
                      <a:lnTo>
                        <a:pt x="475" y="254"/>
                      </a:lnTo>
                      <a:lnTo>
                        <a:pt x="499" y="236"/>
                      </a:lnTo>
                      <a:lnTo>
                        <a:pt x="499" y="215"/>
                      </a:lnTo>
                      <a:lnTo>
                        <a:pt x="465" y="183"/>
                      </a:lnTo>
                      <a:lnTo>
                        <a:pt x="457" y="189"/>
                      </a:lnTo>
                      <a:lnTo>
                        <a:pt x="403" y="191"/>
                      </a:lnTo>
                      <a:lnTo>
                        <a:pt x="368" y="185"/>
                      </a:lnTo>
                      <a:lnTo>
                        <a:pt x="358" y="191"/>
                      </a:lnTo>
                      <a:lnTo>
                        <a:pt x="340" y="191"/>
                      </a:lnTo>
                      <a:lnTo>
                        <a:pt x="321" y="185"/>
                      </a:lnTo>
                      <a:lnTo>
                        <a:pt x="305" y="185"/>
                      </a:lnTo>
                      <a:lnTo>
                        <a:pt x="303" y="193"/>
                      </a:lnTo>
                      <a:lnTo>
                        <a:pt x="282" y="199"/>
                      </a:lnTo>
                      <a:lnTo>
                        <a:pt x="260" y="211"/>
                      </a:lnTo>
                      <a:lnTo>
                        <a:pt x="250" y="211"/>
                      </a:lnTo>
                      <a:lnTo>
                        <a:pt x="235" y="224"/>
                      </a:lnTo>
                      <a:lnTo>
                        <a:pt x="231" y="219"/>
                      </a:lnTo>
                      <a:lnTo>
                        <a:pt x="250" y="195"/>
                      </a:lnTo>
                      <a:lnTo>
                        <a:pt x="272" y="160"/>
                      </a:lnTo>
                      <a:lnTo>
                        <a:pt x="256" y="168"/>
                      </a:lnTo>
                      <a:lnTo>
                        <a:pt x="237" y="162"/>
                      </a:lnTo>
                      <a:lnTo>
                        <a:pt x="248" y="154"/>
                      </a:lnTo>
                      <a:lnTo>
                        <a:pt x="252" y="138"/>
                      </a:lnTo>
                      <a:lnTo>
                        <a:pt x="307" y="97"/>
                      </a:lnTo>
                      <a:lnTo>
                        <a:pt x="323" y="70"/>
                      </a:lnTo>
                      <a:lnTo>
                        <a:pt x="342" y="62"/>
                      </a:lnTo>
                      <a:lnTo>
                        <a:pt x="350" y="39"/>
                      </a:lnTo>
                      <a:lnTo>
                        <a:pt x="340" y="29"/>
                      </a:lnTo>
                      <a:lnTo>
                        <a:pt x="352" y="11"/>
                      </a:lnTo>
                      <a:lnTo>
                        <a:pt x="350" y="0"/>
                      </a:lnTo>
                      <a:lnTo>
                        <a:pt x="323" y="0"/>
                      </a:lnTo>
                      <a:lnTo>
                        <a:pt x="313" y="13"/>
                      </a:lnTo>
                      <a:lnTo>
                        <a:pt x="295" y="7"/>
                      </a:lnTo>
                      <a:lnTo>
                        <a:pt x="268" y="19"/>
                      </a:lnTo>
                      <a:lnTo>
                        <a:pt x="244" y="17"/>
                      </a:lnTo>
                      <a:lnTo>
                        <a:pt x="223" y="25"/>
                      </a:lnTo>
                      <a:lnTo>
                        <a:pt x="211" y="25"/>
                      </a:lnTo>
                      <a:lnTo>
                        <a:pt x="199" y="37"/>
                      </a:lnTo>
                      <a:lnTo>
                        <a:pt x="201" y="23"/>
                      </a:lnTo>
                      <a:lnTo>
                        <a:pt x="192" y="19"/>
                      </a:lnTo>
                      <a:lnTo>
                        <a:pt x="168" y="39"/>
                      </a:lnTo>
                      <a:lnTo>
                        <a:pt x="176" y="21"/>
                      </a:lnTo>
                      <a:lnTo>
                        <a:pt x="145" y="7"/>
                      </a:lnTo>
                      <a:lnTo>
                        <a:pt x="139" y="27"/>
                      </a:lnTo>
                      <a:lnTo>
                        <a:pt x="129" y="35"/>
                      </a:lnTo>
                      <a:lnTo>
                        <a:pt x="131" y="52"/>
                      </a:lnTo>
                      <a:lnTo>
                        <a:pt x="125" y="52"/>
                      </a:lnTo>
                      <a:lnTo>
                        <a:pt x="125" y="74"/>
                      </a:lnTo>
                      <a:lnTo>
                        <a:pt x="104" y="80"/>
                      </a:lnTo>
                      <a:lnTo>
                        <a:pt x="115" y="99"/>
                      </a:lnTo>
                      <a:lnTo>
                        <a:pt x="106" y="117"/>
                      </a:lnTo>
                      <a:lnTo>
                        <a:pt x="94" y="117"/>
                      </a:lnTo>
                      <a:lnTo>
                        <a:pt x="121" y="142"/>
                      </a:lnTo>
                      <a:lnTo>
                        <a:pt x="131" y="160"/>
                      </a:lnTo>
                      <a:lnTo>
                        <a:pt x="104" y="144"/>
                      </a:lnTo>
                      <a:lnTo>
                        <a:pt x="92" y="154"/>
                      </a:lnTo>
                      <a:lnTo>
                        <a:pt x="72" y="140"/>
                      </a:lnTo>
                      <a:lnTo>
                        <a:pt x="72" y="150"/>
                      </a:lnTo>
                      <a:lnTo>
                        <a:pt x="76" y="164"/>
                      </a:lnTo>
                      <a:lnTo>
                        <a:pt x="71" y="174"/>
                      </a:lnTo>
                      <a:lnTo>
                        <a:pt x="61" y="152"/>
                      </a:lnTo>
                      <a:lnTo>
                        <a:pt x="51" y="174"/>
                      </a:lnTo>
                      <a:lnTo>
                        <a:pt x="61" y="185"/>
                      </a:lnTo>
                      <a:lnTo>
                        <a:pt x="53" y="197"/>
                      </a:lnTo>
                      <a:lnTo>
                        <a:pt x="69" y="215"/>
                      </a:lnTo>
                      <a:lnTo>
                        <a:pt x="84" y="217"/>
                      </a:lnTo>
                      <a:lnTo>
                        <a:pt x="67" y="222"/>
                      </a:lnTo>
                      <a:lnTo>
                        <a:pt x="47" y="21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19" name="Freeform 99"/>
                <p:cNvSpPr>
                  <a:spLocks/>
                </p:cNvSpPr>
                <p:nvPr/>
              </p:nvSpPr>
              <p:spPr bwMode="auto">
                <a:xfrm>
                  <a:off x="4965700" y="9950450"/>
                  <a:ext cx="71438" cy="41275"/>
                </a:xfrm>
                <a:custGeom>
                  <a:avLst/>
                  <a:gdLst>
                    <a:gd name="T0" fmla="*/ 43 w 45"/>
                    <a:gd name="T1" fmla="*/ 20 h 26"/>
                    <a:gd name="T2" fmla="*/ 45 w 45"/>
                    <a:gd name="T3" fmla="*/ 4 h 26"/>
                    <a:gd name="T4" fmla="*/ 10 w 45"/>
                    <a:gd name="T5" fmla="*/ 0 h 26"/>
                    <a:gd name="T6" fmla="*/ 0 w 45"/>
                    <a:gd name="T7" fmla="*/ 8 h 26"/>
                    <a:gd name="T8" fmla="*/ 20 w 45"/>
                    <a:gd name="T9" fmla="*/ 26 h 26"/>
                    <a:gd name="T10" fmla="*/ 43 w 45"/>
                    <a:gd name="T11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26">
                      <a:moveTo>
                        <a:pt x="43" y="20"/>
                      </a:moveTo>
                      <a:lnTo>
                        <a:pt x="45" y="4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20" y="26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0" name="Freeform 100"/>
                <p:cNvSpPr>
                  <a:spLocks/>
                </p:cNvSpPr>
                <p:nvPr/>
              </p:nvSpPr>
              <p:spPr bwMode="auto">
                <a:xfrm>
                  <a:off x="5378450" y="10512425"/>
                  <a:ext cx="25400" cy="52388"/>
                </a:xfrm>
                <a:custGeom>
                  <a:avLst/>
                  <a:gdLst>
                    <a:gd name="T0" fmla="*/ 14 w 16"/>
                    <a:gd name="T1" fmla="*/ 12 h 33"/>
                    <a:gd name="T2" fmla="*/ 2 w 16"/>
                    <a:gd name="T3" fmla="*/ 0 h 33"/>
                    <a:gd name="T4" fmla="*/ 0 w 16"/>
                    <a:gd name="T5" fmla="*/ 20 h 33"/>
                    <a:gd name="T6" fmla="*/ 16 w 16"/>
                    <a:gd name="T7" fmla="*/ 33 h 33"/>
                    <a:gd name="T8" fmla="*/ 14 w 1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4" y="12"/>
                      </a:moveTo>
                      <a:lnTo>
                        <a:pt x="2" y="0"/>
                      </a:lnTo>
                      <a:lnTo>
                        <a:pt x="0" y="20"/>
                      </a:lnTo>
                      <a:lnTo>
                        <a:pt x="16" y="33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1" name="Freeform 101"/>
                <p:cNvSpPr>
                  <a:spLocks/>
                </p:cNvSpPr>
                <p:nvPr/>
              </p:nvSpPr>
              <p:spPr bwMode="auto">
                <a:xfrm>
                  <a:off x="4826000" y="10710863"/>
                  <a:ext cx="487363" cy="392113"/>
                </a:xfrm>
                <a:custGeom>
                  <a:avLst/>
                  <a:gdLst>
                    <a:gd name="T0" fmla="*/ 67 w 307"/>
                    <a:gd name="T1" fmla="*/ 57 h 247"/>
                    <a:gd name="T2" fmla="*/ 59 w 307"/>
                    <a:gd name="T3" fmla="*/ 82 h 247"/>
                    <a:gd name="T4" fmla="*/ 32 w 307"/>
                    <a:gd name="T5" fmla="*/ 86 h 247"/>
                    <a:gd name="T6" fmla="*/ 0 w 307"/>
                    <a:gd name="T7" fmla="*/ 149 h 247"/>
                    <a:gd name="T8" fmla="*/ 59 w 307"/>
                    <a:gd name="T9" fmla="*/ 204 h 247"/>
                    <a:gd name="T10" fmla="*/ 79 w 307"/>
                    <a:gd name="T11" fmla="*/ 198 h 247"/>
                    <a:gd name="T12" fmla="*/ 86 w 307"/>
                    <a:gd name="T13" fmla="*/ 161 h 247"/>
                    <a:gd name="T14" fmla="*/ 104 w 307"/>
                    <a:gd name="T15" fmla="*/ 149 h 247"/>
                    <a:gd name="T16" fmla="*/ 143 w 307"/>
                    <a:gd name="T17" fmla="*/ 168 h 247"/>
                    <a:gd name="T18" fmla="*/ 170 w 307"/>
                    <a:gd name="T19" fmla="*/ 221 h 247"/>
                    <a:gd name="T20" fmla="*/ 190 w 307"/>
                    <a:gd name="T21" fmla="*/ 225 h 247"/>
                    <a:gd name="T22" fmla="*/ 219 w 307"/>
                    <a:gd name="T23" fmla="*/ 245 h 247"/>
                    <a:gd name="T24" fmla="*/ 225 w 307"/>
                    <a:gd name="T25" fmla="*/ 247 h 247"/>
                    <a:gd name="T26" fmla="*/ 223 w 307"/>
                    <a:gd name="T27" fmla="*/ 225 h 247"/>
                    <a:gd name="T28" fmla="*/ 237 w 307"/>
                    <a:gd name="T29" fmla="*/ 229 h 247"/>
                    <a:gd name="T30" fmla="*/ 258 w 307"/>
                    <a:gd name="T31" fmla="*/ 211 h 247"/>
                    <a:gd name="T32" fmla="*/ 260 w 307"/>
                    <a:gd name="T33" fmla="*/ 192 h 247"/>
                    <a:gd name="T34" fmla="*/ 292 w 307"/>
                    <a:gd name="T35" fmla="*/ 196 h 247"/>
                    <a:gd name="T36" fmla="*/ 298 w 307"/>
                    <a:gd name="T37" fmla="*/ 172 h 247"/>
                    <a:gd name="T38" fmla="*/ 276 w 307"/>
                    <a:gd name="T39" fmla="*/ 168 h 247"/>
                    <a:gd name="T40" fmla="*/ 284 w 307"/>
                    <a:gd name="T41" fmla="*/ 147 h 247"/>
                    <a:gd name="T42" fmla="*/ 276 w 307"/>
                    <a:gd name="T43" fmla="*/ 131 h 247"/>
                    <a:gd name="T44" fmla="*/ 292 w 307"/>
                    <a:gd name="T45" fmla="*/ 129 h 247"/>
                    <a:gd name="T46" fmla="*/ 307 w 307"/>
                    <a:gd name="T47" fmla="*/ 176 h 247"/>
                    <a:gd name="T48" fmla="*/ 299 w 307"/>
                    <a:gd name="T49" fmla="*/ 116 h 247"/>
                    <a:gd name="T50" fmla="*/ 262 w 307"/>
                    <a:gd name="T51" fmla="*/ 114 h 247"/>
                    <a:gd name="T52" fmla="*/ 282 w 307"/>
                    <a:gd name="T53" fmla="*/ 98 h 247"/>
                    <a:gd name="T54" fmla="*/ 241 w 307"/>
                    <a:gd name="T55" fmla="*/ 41 h 247"/>
                    <a:gd name="T56" fmla="*/ 239 w 307"/>
                    <a:gd name="T57" fmla="*/ 14 h 247"/>
                    <a:gd name="T58" fmla="*/ 219 w 307"/>
                    <a:gd name="T59" fmla="*/ 4 h 247"/>
                    <a:gd name="T60" fmla="*/ 176 w 307"/>
                    <a:gd name="T61" fmla="*/ 0 h 247"/>
                    <a:gd name="T62" fmla="*/ 149 w 307"/>
                    <a:gd name="T63" fmla="*/ 16 h 247"/>
                    <a:gd name="T64" fmla="*/ 133 w 307"/>
                    <a:gd name="T65" fmla="*/ 18 h 247"/>
                    <a:gd name="T66" fmla="*/ 126 w 307"/>
                    <a:gd name="T67" fmla="*/ 28 h 247"/>
                    <a:gd name="T68" fmla="*/ 100 w 307"/>
                    <a:gd name="T69" fmla="*/ 34 h 247"/>
                    <a:gd name="T70" fmla="*/ 86 w 307"/>
                    <a:gd name="T71" fmla="*/ 47 h 247"/>
                    <a:gd name="T72" fmla="*/ 67 w 307"/>
                    <a:gd name="T73" fmla="*/ 5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7" h="247">
                      <a:moveTo>
                        <a:pt x="67" y="57"/>
                      </a:moveTo>
                      <a:lnTo>
                        <a:pt x="59" y="82"/>
                      </a:lnTo>
                      <a:lnTo>
                        <a:pt x="32" y="86"/>
                      </a:lnTo>
                      <a:lnTo>
                        <a:pt x="0" y="149"/>
                      </a:lnTo>
                      <a:lnTo>
                        <a:pt x="59" y="204"/>
                      </a:lnTo>
                      <a:lnTo>
                        <a:pt x="79" y="198"/>
                      </a:lnTo>
                      <a:lnTo>
                        <a:pt x="86" y="161"/>
                      </a:lnTo>
                      <a:lnTo>
                        <a:pt x="104" y="149"/>
                      </a:lnTo>
                      <a:lnTo>
                        <a:pt x="143" y="168"/>
                      </a:lnTo>
                      <a:lnTo>
                        <a:pt x="170" y="221"/>
                      </a:lnTo>
                      <a:lnTo>
                        <a:pt x="190" y="225"/>
                      </a:lnTo>
                      <a:lnTo>
                        <a:pt x="219" y="245"/>
                      </a:lnTo>
                      <a:lnTo>
                        <a:pt x="225" y="247"/>
                      </a:lnTo>
                      <a:lnTo>
                        <a:pt x="223" y="225"/>
                      </a:lnTo>
                      <a:lnTo>
                        <a:pt x="237" y="229"/>
                      </a:lnTo>
                      <a:lnTo>
                        <a:pt x="258" y="211"/>
                      </a:lnTo>
                      <a:lnTo>
                        <a:pt x="260" y="192"/>
                      </a:lnTo>
                      <a:lnTo>
                        <a:pt x="292" y="196"/>
                      </a:lnTo>
                      <a:lnTo>
                        <a:pt x="298" y="172"/>
                      </a:lnTo>
                      <a:lnTo>
                        <a:pt x="276" y="168"/>
                      </a:lnTo>
                      <a:lnTo>
                        <a:pt x="284" y="147"/>
                      </a:lnTo>
                      <a:lnTo>
                        <a:pt x="276" y="131"/>
                      </a:lnTo>
                      <a:lnTo>
                        <a:pt x="292" y="129"/>
                      </a:lnTo>
                      <a:lnTo>
                        <a:pt x="307" y="176"/>
                      </a:lnTo>
                      <a:lnTo>
                        <a:pt x="299" y="116"/>
                      </a:lnTo>
                      <a:lnTo>
                        <a:pt x="262" y="114"/>
                      </a:lnTo>
                      <a:lnTo>
                        <a:pt x="282" y="98"/>
                      </a:lnTo>
                      <a:lnTo>
                        <a:pt x="241" y="41"/>
                      </a:lnTo>
                      <a:lnTo>
                        <a:pt x="239" y="14"/>
                      </a:lnTo>
                      <a:lnTo>
                        <a:pt x="219" y="4"/>
                      </a:lnTo>
                      <a:lnTo>
                        <a:pt x="176" y="0"/>
                      </a:lnTo>
                      <a:lnTo>
                        <a:pt x="149" y="16"/>
                      </a:lnTo>
                      <a:lnTo>
                        <a:pt x="133" y="18"/>
                      </a:lnTo>
                      <a:lnTo>
                        <a:pt x="126" y="28"/>
                      </a:lnTo>
                      <a:lnTo>
                        <a:pt x="100" y="34"/>
                      </a:lnTo>
                      <a:lnTo>
                        <a:pt x="86" y="47"/>
                      </a:lnTo>
                      <a:lnTo>
                        <a:pt x="67" y="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2" name="Freeform 102"/>
                <p:cNvSpPr>
                  <a:spLocks/>
                </p:cNvSpPr>
                <p:nvPr/>
              </p:nvSpPr>
              <p:spPr bwMode="auto">
                <a:xfrm>
                  <a:off x="5434013" y="10966450"/>
                  <a:ext cx="90488" cy="120650"/>
                </a:xfrm>
                <a:custGeom>
                  <a:avLst/>
                  <a:gdLst>
                    <a:gd name="T0" fmla="*/ 10 w 57"/>
                    <a:gd name="T1" fmla="*/ 39 h 76"/>
                    <a:gd name="T2" fmla="*/ 0 w 57"/>
                    <a:gd name="T3" fmla="*/ 76 h 76"/>
                    <a:gd name="T4" fmla="*/ 24 w 57"/>
                    <a:gd name="T5" fmla="*/ 72 h 76"/>
                    <a:gd name="T6" fmla="*/ 57 w 57"/>
                    <a:gd name="T7" fmla="*/ 39 h 76"/>
                    <a:gd name="T8" fmla="*/ 51 w 57"/>
                    <a:gd name="T9" fmla="*/ 23 h 76"/>
                    <a:gd name="T10" fmla="*/ 57 w 57"/>
                    <a:gd name="T11" fmla="*/ 0 h 76"/>
                    <a:gd name="T12" fmla="*/ 10 w 57"/>
                    <a:gd name="T13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76">
                      <a:moveTo>
                        <a:pt x="10" y="39"/>
                      </a:moveTo>
                      <a:lnTo>
                        <a:pt x="0" y="76"/>
                      </a:lnTo>
                      <a:lnTo>
                        <a:pt x="24" y="72"/>
                      </a:lnTo>
                      <a:lnTo>
                        <a:pt x="57" y="39"/>
                      </a:lnTo>
                      <a:lnTo>
                        <a:pt x="51" y="23"/>
                      </a:lnTo>
                      <a:lnTo>
                        <a:pt x="57" y="0"/>
                      </a:lnTo>
                      <a:lnTo>
                        <a:pt x="10" y="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3" name="Freeform 103"/>
                <p:cNvSpPr>
                  <a:spLocks/>
                </p:cNvSpPr>
                <p:nvPr/>
              </p:nvSpPr>
              <p:spPr bwMode="auto">
                <a:xfrm>
                  <a:off x="5130800" y="10499725"/>
                  <a:ext cx="80963" cy="100013"/>
                </a:xfrm>
                <a:custGeom>
                  <a:avLst/>
                  <a:gdLst>
                    <a:gd name="T0" fmla="*/ 51 w 51"/>
                    <a:gd name="T1" fmla="*/ 45 h 63"/>
                    <a:gd name="T2" fmla="*/ 39 w 51"/>
                    <a:gd name="T3" fmla="*/ 0 h 63"/>
                    <a:gd name="T4" fmla="*/ 0 w 51"/>
                    <a:gd name="T5" fmla="*/ 18 h 63"/>
                    <a:gd name="T6" fmla="*/ 0 w 51"/>
                    <a:gd name="T7" fmla="*/ 53 h 63"/>
                    <a:gd name="T8" fmla="*/ 25 w 51"/>
                    <a:gd name="T9" fmla="*/ 36 h 63"/>
                    <a:gd name="T10" fmla="*/ 23 w 51"/>
                    <a:gd name="T11" fmla="*/ 63 h 63"/>
                    <a:gd name="T12" fmla="*/ 51 w 51"/>
                    <a:gd name="T13" fmla="*/ 4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3">
                      <a:moveTo>
                        <a:pt x="51" y="45"/>
                      </a:moveTo>
                      <a:lnTo>
                        <a:pt x="39" y="0"/>
                      </a:lnTo>
                      <a:lnTo>
                        <a:pt x="0" y="18"/>
                      </a:lnTo>
                      <a:lnTo>
                        <a:pt x="0" y="53"/>
                      </a:lnTo>
                      <a:lnTo>
                        <a:pt x="25" y="36"/>
                      </a:lnTo>
                      <a:lnTo>
                        <a:pt x="23" y="63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4" name="Freeform 104"/>
                <p:cNvSpPr>
                  <a:spLocks/>
                </p:cNvSpPr>
                <p:nvPr/>
              </p:nvSpPr>
              <p:spPr bwMode="auto">
                <a:xfrm>
                  <a:off x="5105400" y="10248900"/>
                  <a:ext cx="38100" cy="46038"/>
                </a:xfrm>
                <a:custGeom>
                  <a:avLst/>
                  <a:gdLst>
                    <a:gd name="T0" fmla="*/ 0 w 24"/>
                    <a:gd name="T1" fmla="*/ 29 h 29"/>
                    <a:gd name="T2" fmla="*/ 18 w 24"/>
                    <a:gd name="T3" fmla="*/ 22 h 29"/>
                    <a:gd name="T4" fmla="*/ 24 w 24"/>
                    <a:gd name="T5" fmla="*/ 0 h 29"/>
                    <a:gd name="T6" fmla="*/ 0 w 24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9">
                      <a:moveTo>
                        <a:pt x="0" y="29"/>
                      </a:moveTo>
                      <a:lnTo>
                        <a:pt x="18" y="22"/>
                      </a:lnTo>
                      <a:lnTo>
                        <a:pt x="24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5" name="Freeform 105"/>
                <p:cNvSpPr>
                  <a:spLocks/>
                </p:cNvSpPr>
                <p:nvPr/>
              </p:nvSpPr>
              <p:spPr bwMode="auto">
                <a:xfrm>
                  <a:off x="5475288" y="11279188"/>
                  <a:ext cx="114300" cy="71438"/>
                </a:xfrm>
                <a:custGeom>
                  <a:avLst/>
                  <a:gdLst>
                    <a:gd name="T0" fmla="*/ 0 w 37"/>
                    <a:gd name="T1" fmla="*/ 13 h 23"/>
                    <a:gd name="T2" fmla="*/ 20 w 37"/>
                    <a:gd name="T3" fmla="*/ 23 h 23"/>
                    <a:gd name="T4" fmla="*/ 37 w 37"/>
                    <a:gd name="T5" fmla="*/ 10 h 23"/>
                    <a:gd name="T6" fmla="*/ 24 w 37"/>
                    <a:gd name="T7" fmla="*/ 11 h 23"/>
                    <a:gd name="T8" fmla="*/ 19 w 37"/>
                    <a:gd name="T9" fmla="*/ 0 h 23"/>
                    <a:gd name="T10" fmla="*/ 4 w 37"/>
                    <a:gd name="T11" fmla="*/ 2 h 23"/>
                    <a:gd name="T12" fmla="*/ 0 w 37"/>
                    <a:gd name="T13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13"/>
                      </a:move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6" name="Freeform 106"/>
                <p:cNvSpPr>
                  <a:spLocks/>
                </p:cNvSpPr>
                <p:nvPr/>
              </p:nvSpPr>
              <p:spPr bwMode="auto">
                <a:xfrm>
                  <a:off x="6099175" y="12095163"/>
                  <a:ext cx="101600" cy="58738"/>
                </a:xfrm>
                <a:custGeom>
                  <a:avLst/>
                  <a:gdLst>
                    <a:gd name="T0" fmla="*/ 37 w 64"/>
                    <a:gd name="T1" fmla="*/ 0 h 37"/>
                    <a:gd name="T2" fmla="*/ 0 w 64"/>
                    <a:gd name="T3" fmla="*/ 20 h 37"/>
                    <a:gd name="T4" fmla="*/ 17 w 64"/>
                    <a:gd name="T5" fmla="*/ 24 h 37"/>
                    <a:gd name="T6" fmla="*/ 37 w 64"/>
                    <a:gd name="T7" fmla="*/ 37 h 37"/>
                    <a:gd name="T8" fmla="*/ 54 w 64"/>
                    <a:gd name="T9" fmla="*/ 35 h 37"/>
                    <a:gd name="T10" fmla="*/ 54 w 64"/>
                    <a:gd name="T11" fmla="*/ 26 h 37"/>
                    <a:gd name="T12" fmla="*/ 64 w 64"/>
                    <a:gd name="T13" fmla="*/ 10 h 37"/>
                    <a:gd name="T14" fmla="*/ 51 w 64"/>
                    <a:gd name="T15" fmla="*/ 12 h 37"/>
                    <a:gd name="T16" fmla="*/ 37 w 64"/>
                    <a:gd name="T1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37">
                      <a:moveTo>
                        <a:pt x="37" y="0"/>
                      </a:moveTo>
                      <a:lnTo>
                        <a:pt x="0" y="20"/>
                      </a:lnTo>
                      <a:lnTo>
                        <a:pt x="17" y="24"/>
                      </a:lnTo>
                      <a:lnTo>
                        <a:pt x="37" y="37"/>
                      </a:lnTo>
                      <a:lnTo>
                        <a:pt x="54" y="35"/>
                      </a:lnTo>
                      <a:lnTo>
                        <a:pt x="54" y="26"/>
                      </a:lnTo>
                      <a:lnTo>
                        <a:pt x="64" y="10"/>
                      </a:lnTo>
                      <a:lnTo>
                        <a:pt x="51" y="12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7" name="Freeform 107"/>
                <p:cNvSpPr>
                  <a:spLocks/>
                </p:cNvSpPr>
                <p:nvPr/>
              </p:nvSpPr>
              <p:spPr bwMode="auto">
                <a:xfrm>
                  <a:off x="5329238" y="10564813"/>
                  <a:ext cx="65088" cy="106363"/>
                </a:xfrm>
                <a:custGeom>
                  <a:avLst/>
                  <a:gdLst>
                    <a:gd name="T0" fmla="*/ 0 w 41"/>
                    <a:gd name="T1" fmla="*/ 16 h 67"/>
                    <a:gd name="T2" fmla="*/ 8 w 41"/>
                    <a:gd name="T3" fmla="*/ 57 h 67"/>
                    <a:gd name="T4" fmla="*/ 33 w 41"/>
                    <a:gd name="T5" fmla="*/ 67 h 67"/>
                    <a:gd name="T6" fmla="*/ 41 w 41"/>
                    <a:gd name="T7" fmla="*/ 39 h 67"/>
                    <a:gd name="T8" fmla="*/ 22 w 41"/>
                    <a:gd name="T9" fmla="*/ 0 h 67"/>
                    <a:gd name="T10" fmla="*/ 0 w 41"/>
                    <a:gd name="T11" fmla="*/ 1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67">
                      <a:moveTo>
                        <a:pt x="0" y="16"/>
                      </a:moveTo>
                      <a:lnTo>
                        <a:pt x="8" y="57"/>
                      </a:lnTo>
                      <a:lnTo>
                        <a:pt x="33" y="67"/>
                      </a:lnTo>
                      <a:lnTo>
                        <a:pt x="41" y="39"/>
                      </a:ln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8" name="Freeform 108"/>
                <p:cNvSpPr>
                  <a:spLocks/>
                </p:cNvSpPr>
                <p:nvPr/>
              </p:nvSpPr>
              <p:spPr bwMode="auto">
                <a:xfrm>
                  <a:off x="5162550" y="10277475"/>
                  <a:ext cx="123825" cy="114300"/>
                </a:xfrm>
                <a:custGeom>
                  <a:avLst/>
                  <a:gdLst>
                    <a:gd name="T0" fmla="*/ 52 w 78"/>
                    <a:gd name="T1" fmla="*/ 68 h 72"/>
                    <a:gd name="T2" fmla="*/ 78 w 78"/>
                    <a:gd name="T3" fmla="*/ 48 h 72"/>
                    <a:gd name="T4" fmla="*/ 66 w 78"/>
                    <a:gd name="T5" fmla="*/ 27 h 72"/>
                    <a:gd name="T6" fmla="*/ 48 w 78"/>
                    <a:gd name="T7" fmla="*/ 25 h 72"/>
                    <a:gd name="T8" fmla="*/ 27 w 78"/>
                    <a:gd name="T9" fmla="*/ 0 h 72"/>
                    <a:gd name="T10" fmla="*/ 1 w 78"/>
                    <a:gd name="T11" fmla="*/ 17 h 72"/>
                    <a:gd name="T12" fmla="*/ 39 w 78"/>
                    <a:gd name="T13" fmla="*/ 35 h 72"/>
                    <a:gd name="T14" fmla="*/ 17 w 78"/>
                    <a:gd name="T15" fmla="*/ 45 h 72"/>
                    <a:gd name="T16" fmla="*/ 23 w 78"/>
                    <a:gd name="T17" fmla="*/ 54 h 72"/>
                    <a:gd name="T18" fmla="*/ 0 w 78"/>
                    <a:gd name="T19" fmla="*/ 72 h 72"/>
                    <a:gd name="T20" fmla="*/ 50 w 78"/>
                    <a:gd name="T21" fmla="*/ 60 h 72"/>
                    <a:gd name="T22" fmla="*/ 52 w 78"/>
                    <a:gd name="T23" fmla="*/ 6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2">
                      <a:moveTo>
                        <a:pt x="52" y="68"/>
                      </a:moveTo>
                      <a:lnTo>
                        <a:pt x="78" y="48"/>
                      </a:lnTo>
                      <a:lnTo>
                        <a:pt x="66" y="27"/>
                      </a:lnTo>
                      <a:lnTo>
                        <a:pt x="48" y="25"/>
                      </a:lnTo>
                      <a:lnTo>
                        <a:pt x="27" y="0"/>
                      </a:lnTo>
                      <a:lnTo>
                        <a:pt x="1" y="17"/>
                      </a:lnTo>
                      <a:lnTo>
                        <a:pt x="39" y="35"/>
                      </a:lnTo>
                      <a:lnTo>
                        <a:pt x="17" y="45"/>
                      </a:lnTo>
                      <a:lnTo>
                        <a:pt x="23" y="54"/>
                      </a:lnTo>
                      <a:lnTo>
                        <a:pt x="0" y="72"/>
                      </a:lnTo>
                      <a:lnTo>
                        <a:pt x="50" y="60"/>
                      </a:lnTo>
                      <a:lnTo>
                        <a:pt x="52" y="6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29" name="Freeform 109"/>
                <p:cNvSpPr>
                  <a:spLocks/>
                </p:cNvSpPr>
                <p:nvPr/>
              </p:nvSpPr>
              <p:spPr bwMode="auto">
                <a:xfrm>
                  <a:off x="5449888" y="11984038"/>
                  <a:ext cx="2528888" cy="2420938"/>
                </a:xfrm>
                <a:custGeom>
                  <a:avLst/>
                  <a:gdLst>
                    <a:gd name="T0" fmla="*/ 1460 w 1593"/>
                    <a:gd name="T1" fmla="*/ 1104 h 1525"/>
                    <a:gd name="T2" fmla="*/ 1486 w 1593"/>
                    <a:gd name="T3" fmla="*/ 995 h 1525"/>
                    <a:gd name="T4" fmla="*/ 1470 w 1593"/>
                    <a:gd name="T5" fmla="*/ 923 h 1525"/>
                    <a:gd name="T6" fmla="*/ 1425 w 1593"/>
                    <a:gd name="T7" fmla="*/ 827 h 1525"/>
                    <a:gd name="T8" fmla="*/ 1343 w 1593"/>
                    <a:gd name="T9" fmla="*/ 889 h 1525"/>
                    <a:gd name="T10" fmla="*/ 1343 w 1593"/>
                    <a:gd name="T11" fmla="*/ 858 h 1525"/>
                    <a:gd name="T12" fmla="*/ 1406 w 1593"/>
                    <a:gd name="T13" fmla="*/ 723 h 1525"/>
                    <a:gd name="T14" fmla="*/ 1425 w 1593"/>
                    <a:gd name="T15" fmla="*/ 635 h 1525"/>
                    <a:gd name="T16" fmla="*/ 1507 w 1593"/>
                    <a:gd name="T17" fmla="*/ 633 h 1525"/>
                    <a:gd name="T18" fmla="*/ 1513 w 1593"/>
                    <a:gd name="T19" fmla="*/ 535 h 1525"/>
                    <a:gd name="T20" fmla="*/ 1562 w 1593"/>
                    <a:gd name="T21" fmla="*/ 406 h 1525"/>
                    <a:gd name="T22" fmla="*/ 1507 w 1593"/>
                    <a:gd name="T23" fmla="*/ 340 h 1525"/>
                    <a:gd name="T24" fmla="*/ 1415 w 1593"/>
                    <a:gd name="T25" fmla="*/ 350 h 1525"/>
                    <a:gd name="T26" fmla="*/ 1345 w 1593"/>
                    <a:gd name="T27" fmla="*/ 297 h 1525"/>
                    <a:gd name="T28" fmla="*/ 1273 w 1593"/>
                    <a:gd name="T29" fmla="*/ 264 h 1525"/>
                    <a:gd name="T30" fmla="*/ 1175 w 1593"/>
                    <a:gd name="T31" fmla="*/ 211 h 1525"/>
                    <a:gd name="T32" fmla="*/ 1112 w 1593"/>
                    <a:gd name="T33" fmla="*/ 203 h 1525"/>
                    <a:gd name="T34" fmla="*/ 1046 w 1593"/>
                    <a:gd name="T35" fmla="*/ 127 h 1525"/>
                    <a:gd name="T36" fmla="*/ 952 w 1593"/>
                    <a:gd name="T37" fmla="*/ 60 h 1525"/>
                    <a:gd name="T38" fmla="*/ 876 w 1593"/>
                    <a:gd name="T39" fmla="*/ 25 h 1525"/>
                    <a:gd name="T40" fmla="*/ 821 w 1593"/>
                    <a:gd name="T41" fmla="*/ 99 h 1525"/>
                    <a:gd name="T42" fmla="*/ 727 w 1593"/>
                    <a:gd name="T43" fmla="*/ 219 h 1525"/>
                    <a:gd name="T44" fmla="*/ 614 w 1593"/>
                    <a:gd name="T45" fmla="*/ 266 h 1525"/>
                    <a:gd name="T46" fmla="*/ 575 w 1593"/>
                    <a:gd name="T47" fmla="*/ 322 h 1525"/>
                    <a:gd name="T48" fmla="*/ 467 w 1593"/>
                    <a:gd name="T49" fmla="*/ 295 h 1525"/>
                    <a:gd name="T50" fmla="*/ 413 w 1593"/>
                    <a:gd name="T51" fmla="*/ 256 h 1525"/>
                    <a:gd name="T52" fmla="*/ 368 w 1593"/>
                    <a:gd name="T53" fmla="*/ 295 h 1525"/>
                    <a:gd name="T54" fmla="*/ 407 w 1593"/>
                    <a:gd name="T55" fmla="*/ 393 h 1525"/>
                    <a:gd name="T56" fmla="*/ 356 w 1593"/>
                    <a:gd name="T57" fmla="*/ 438 h 1525"/>
                    <a:gd name="T58" fmla="*/ 272 w 1593"/>
                    <a:gd name="T59" fmla="*/ 455 h 1525"/>
                    <a:gd name="T60" fmla="*/ 151 w 1593"/>
                    <a:gd name="T61" fmla="*/ 428 h 1525"/>
                    <a:gd name="T62" fmla="*/ 78 w 1593"/>
                    <a:gd name="T63" fmla="*/ 428 h 1525"/>
                    <a:gd name="T64" fmla="*/ 10 w 1593"/>
                    <a:gd name="T65" fmla="*/ 490 h 1525"/>
                    <a:gd name="T66" fmla="*/ 39 w 1593"/>
                    <a:gd name="T67" fmla="*/ 492 h 1525"/>
                    <a:gd name="T68" fmla="*/ 59 w 1593"/>
                    <a:gd name="T69" fmla="*/ 508 h 1525"/>
                    <a:gd name="T70" fmla="*/ 22 w 1593"/>
                    <a:gd name="T71" fmla="*/ 549 h 1525"/>
                    <a:gd name="T72" fmla="*/ 82 w 1593"/>
                    <a:gd name="T73" fmla="*/ 576 h 1525"/>
                    <a:gd name="T74" fmla="*/ 172 w 1593"/>
                    <a:gd name="T75" fmla="*/ 612 h 1525"/>
                    <a:gd name="T76" fmla="*/ 258 w 1593"/>
                    <a:gd name="T77" fmla="*/ 616 h 1525"/>
                    <a:gd name="T78" fmla="*/ 297 w 1593"/>
                    <a:gd name="T79" fmla="*/ 641 h 1525"/>
                    <a:gd name="T80" fmla="*/ 342 w 1593"/>
                    <a:gd name="T81" fmla="*/ 672 h 1525"/>
                    <a:gd name="T82" fmla="*/ 340 w 1593"/>
                    <a:gd name="T83" fmla="*/ 688 h 1525"/>
                    <a:gd name="T84" fmla="*/ 333 w 1593"/>
                    <a:gd name="T85" fmla="*/ 768 h 1525"/>
                    <a:gd name="T86" fmla="*/ 430 w 1593"/>
                    <a:gd name="T87" fmla="*/ 837 h 1525"/>
                    <a:gd name="T88" fmla="*/ 463 w 1593"/>
                    <a:gd name="T89" fmla="*/ 928 h 1525"/>
                    <a:gd name="T90" fmla="*/ 516 w 1593"/>
                    <a:gd name="T91" fmla="*/ 993 h 1525"/>
                    <a:gd name="T92" fmla="*/ 475 w 1593"/>
                    <a:gd name="T93" fmla="*/ 989 h 1525"/>
                    <a:gd name="T94" fmla="*/ 471 w 1593"/>
                    <a:gd name="T95" fmla="*/ 1134 h 1525"/>
                    <a:gd name="T96" fmla="*/ 387 w 1593"/>
                    <a:gd name="T97" fmla="*/ 1345 h 1525"/>
                    <a:gd name="T98" fmla="*/ 438 w 1593"/>
                    <a:gd name="T99" fmla="*/ 1398 h 1525"/>
                    <a:gd name="T100" fmla="*/ 555 w 1593"/>
                    <a:gd name="T101" fmla="*/ 1464 h 1525"/>
                    <a:gd name="T102" fmla="*/ 673 w 1593"/>
                    <a:gd name="T103" fmla="*/ 1493 h 1525"/>
                    <a:gd name="T104" fmla="*/ 823 w 1593"/>
                    <a:gd name="T105" fmla="*/ 1474 h 1525"/>
                    <a:gd name="T106" fmla="*/ 991 w 1593"/>
                    <a:gd name="T107" fmla="*/ 1525 h 1525"/>
                    <a:gd name="T108" fmla="*/ 993 w 1593"/>
                    <a:gd name="T109" fmla="*/ 1400 h 1525"/>
                    <a:gd name="T110" fmla="*/ 1106 w 1593"/>
                    <a:gd name="T111" fmla="*/ 1331 h 1525"/>
                    <a:gd name="T112" fmla="*/ 1216 w 1593"/>
                    <a:gd name="T113" fmla="*/ 1339 h 1525"/>
                    <a:gd name="T114" fmla="*/ 1406 w 1593"/>
                    <a:gd name="T115" fmla="*/ 1411 h 1525"/>
                    <a:gd name="T116" fmla="*/ 1538 w 1593"/>
                    <a:gd name="T117" fmla="*/ 1280 h 1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93" h="1525">
                      <a:moveTo>
                        <a:pt x="1552" y="1206"/>
                      </a:moveTo>
                      <a:lnTo>
                        <a:pt x="1509" y="1206"/>
                      </a:lnTo>
                      <a:lnTo>
                        <a:pt x="1466" y="1177"/>
                      </a:lnTo>
                      <a:lnTo>
                        <a:pt x="1460" y="1104"/>
                      </a:lnTo>
                      <a:lnTo>
                        <a:pt x="1425" y="1067"/>
                      </a:lnTo>
                      <a:lnTo>
                        <a:pt x="1445" y="1046"/>
                      </a:lnTo>
                      <a:lnTo>
                        <a:pt x="1478" y="1042"/>
                      </a:lnTo>
                      <a:lnTo>
                        <a:pt x="1486" y="995"/>
                      </a:lnTo>
                      <a:lnTo>
                        <a:pt x="1460" y="971"/>
                      </a:lnTo>
                      <a:lnTo>
                        <a:pt x="1456" y="936"/>
                      </a:lnTo>
                      <a:lnTo>
                        <a:pt x="1468" y="923"/>
                      </a:lnTo>
                      <a:lnTo>
                        <a:pt x="1470" y="923"/>
                      </a:lnTo>
                      <a:lnTo>
                        <a:pt x="1466" y="899"/>
                      </a:lnTo>
                      <a:lnTo>
                        <a:pt x="1449" y="887"/>
                      </a:lnTo>
                      <a:lnTo>
                        <a:pt x="1439" y="852"/>
                      </a:lnTo>
                      <a:lnTo>
                        <a:pt x="1425" y="827"/>
                      </a:lnTo>
                      <a:lnTo>
                        <a:pt x="1384" y="825"/>
                      </a:lnTo>
                      <a:lnTo>
                        <a:pt x="1364" y="842"/>
                      </a:lnTo>
                      <a:lnTo>
                        <a:pt x="1378" y="876"/>
                      </a:lnTo>
                      <a:lnTo>
                        <a:pt x="1343" y="889"/>
                      </a:lnTo>
                      <a:lnTo>
                        <a:pt x="1314" y="887"/>
                      </a:lnTo>
                      <a:lnTo>
                        <a:pt x="1310" y="864"/>
                      </a:lnTo>
                      <a:lnTo>
                        <a:pt x="1327" y="856"/>
                      </a:lnTo>
                      <a:lnTo>
                        <a:pt x="1343" y="858"/>
                      </a:lnTo>
                      <a:lnTo>
                        <a:pt x="1343" y="831"/>
                      </a:lnTo>
                      <a:lnTo>
                        <a:pt x="1349" y="788"/>
                      </a:lnTo>
                      <a:lnTo>
                        <a:pt x="1386" y="731"/>
                      </a:lnTo>
                      <a:lnTo>
                        <a:pt x="1406" y="723"/>
                      </a:lnTo>
                      <a:lnTo>
                        <a:pt x="1433" y="688"/>
                      </a:lnTo>
                      <a:lnTo>
                        <a:pt x="1458" y="676"/>
                      </a:lnTo>
                      <a:lnTo>
                        <a:pt x="1454" y="651"/>
                      </a:lnTo>
                      <a:lnTo>
                        <a:pt x="1425" y="635"/>
                      </a:lnTo>
                      <a:lnTo>
                        <a:pt x="1443" y="614"/>
                      </a:lnTo>
                      <a:lnTo>
                        <a:pt x="1474" y="612"/>
                      </a:lnTo>
                      <a:lnTo>
                        <a:pt x="1482" y="629"/>
                      </a:lnTo>
                      <a:lnTo>
                        <a:pt x="1507" y="633"/>
                      </a:lnTo>
                      <a:lnTo>
                        <a:pt x="1552" y="618"/>
                      </a:lnTo>
                      <a:lnTo>
                        <a:pt x="1540" y="590"/>
                      </a:lnTo>
                      <a:lnTo>
                        <a:pt x="1515" y="576"/>
                      </a:lnTo>
                      <a:lnTo>
                        <a:pt x="1513" y="535"/>
                      </a:lnTo>
                      <a:lnTo>
                        <a:pt x="1529" y="487"/>
                      </a:lnTo>
                      <a:lnTo>
                        <a:pt x="1546" y="469"/>
                      </a:lnTo>
                      <a:lnTo>
                        <a:pt x="1546" y="447"/>
                      </a:lnTo>
                      <a:lnTo>
                        <a:pt x="1562" y="406"/>
                      </a:lnTo>
                      <a:lnTo>
                        <a:pt x="1593" y="373"/>
                      </a:lnTo>
                      <a:lnTo>
                        <a:pt x="1566" y="356"/>
                      </a:lnTo>
                      <a:lnTo>
                        <a:pt x="1540" y="356"/>
                      </a:lnTo>
                      <a:lnTo>
                        <a:pt x="1507" y="340"/>
                      </a:lnTo>
                      <a:lnTo>
                        <a:pt x="1482" y="348"/>
                      </a:lnTo>
                      <a:lnTo>
                        <a:pt x="1464" y="342"/>
                      </a:lnTo>
                      <a:lnTo>
                        <a:pt x="1439" y="342"/>
                      </a:lnTo>
                      <a:lnTo>
                        <a:pt x="1415" y="350"/>
                      </a:lnTo>
                      <a:lnTo>
                        <a:pt x="1392" y="330"/>
                      </a:lnTo>
                      <a:lnTo>
                        <a:pt x="1392" y="313"/>
                      </a:lnTo>
                      <a:lnTo>
                        <a:pt x="1366" y="291"/>
                      </a:lnTo>
                      <a:lnTo>
                        <a:pt x="1345" y="297"/>
                      </a:lnTo>
                      <a:lnTo>
                        <a:pt x="1310" y="291"/>
                      </a:lnTo>
                      <a:lnTo>
                        <a:pt x="1294" y="264"/>
                      </a:lnTo>
                      <a:lnTo>
                        <a:pt x="1292" y="264"/>
                      </a:lnTo>
                      <a:lnTo>
                        <a:pt x="1273" y="264"/>
                      </a:lnTo>
                      <a:lnTo>
                        <a:pt x="1261" y="272"/>
                      </a:lnTo>
                      <a:lnTo>
                        <a:pt x="1235" y="254"/>
                      </a:lnTo>
                      <a:lnTo>
                        <a:pt x="1206" y="252"/>
                      </a:lnTo>
                      <a:lnTo>
                        <a:pt x="1175" y="211"/>
                      </a:lnTo>
                      <a:lnTo>
                        <a:pt x="1157" y="207"/>
                      </a:lnTo>
                      <a:lnTo>
                        <a:pt x="1144" y="193"/>
                      </a:lnTo>
                      <a:lnTo>
                        <a:pt x="1128" y="193"/>
                      </a:lnTo>
                      <a:lnTo>
                        <a:pt x="1112" y="203"/>
                      </a:lnTo>
                      <a:lnTo>
                        <a:pt x="1083" y="189"/>
                      </a:lnTo>
                      <a:lnTo>
                        <a:pt x="1081" y="150"/>
                      </a:lnTo>
                      <a:lnTo>
                        <a:pt x="1062" y="141"/>
                      </a:lnTo>
                      <a:lnTo>
                        <a:pt x="1046" y="127"/>
                      </a:lnTo>
                      <a:lnTo>
                        <a:pt x="1028" y="129"/>
                      </a:lnTo>
                      <a:lnTo>
                        <a:pt x="989" y="96"/>
                      </a:lnTo>
                      <a:lnTo>
                        <a:pt x="983" y="72"/>
                      </a:lnTo>
                      <a:lnTo>
                        <a:pt x="952" y="60"/>
                      </a:lnTo>
                      <a:lnTo>
                        <a:pt x="946" y="12"/>
                      </a:lnTo>
                      <a:lnTo>
                        <a:pt x="929" y="0"/>
                      </a:lnTo>
                      <a:lnTo>
                        <a:pt x="925" y="8"/>
                      </a:lnTo>
                      <a:lnTo>
                        <a:pt x="876" y="25"/>
                      </a:lnTo>
                      <a:lnTo>
                        <a:pt x="864" y="15"/>
                      </a:lnTo>
                      <a:lnTo>
                        <a:pt x="823" y="39"/>
                      </a:lnTo>
                      <a:lnTo>
                        <a:pt x="813" y="66"/>
                      </a:lnTo>
                      <a:lnTo>
                        <a:pt x="821" y="99"/>
                      </a:lnTo>
                      <a:lnTo>
                        <a:pt x="811" y="150"/>
                      </a:lnTo>
                      <a:lnTo>
                        <a:pt x="772" y="189"/>
                      </a:lnTo>
                      <a:lnTo>
                        <a:pt x="772" y="207"/>
                      </a:lnTo>
                      <a:lnTo>
                        <a:pt x="727" y="219"/>
                      </a:lnTo>
                      <a:lnTo>
                        <a:pt x="704" y="221"/>
                      </a:lnTo>
                      <a:lnTo>
                        <a:pt x="678" y="213"/>
                      </a:lnTo>
                      <a:lnTo>
                        <a:pt x="626" y="240"/>
                      </a:lnTo>
                      <a:lnTo>
                        <a:pt x="614" y="266"/>
                      </a:lnTo>
                      <a:lnTo>
                        <a:pt x="624" y="281"/>
                      </a:lnTo>
                      <a:lnTo>
                        <a:pt x="647" y="291"/>
                      </a:lnTo>
                      <a:lnTo>
                        <a:pt x="614" y="313"/>
                      </a:lnTo>
                      <a:lnTo>
                        <a:pt x="575" y="322"/>
                      </a:lnTo>
                      <a:lnTo>
                        <a:pt x="520" y="315"/>
                      </a:lnTo>
                      <a:lnTo>
                        <a:pt x="495" y="301"/>
                      </a:lnTo>
                      <a:lnTo>
                        <a:pt x="475" y="313"/>
                      </a:lnTo>
                      <a:lnTo>
                        <a:pt x="467" y="295"/>
                      </a:lnTo>
                      <a:lnTo>
                        <a:pt x="450" y="281"/>
                      </a:lnTo>
                      <a:lnTo>
                        <a:pt x="458" y="258"/>
                      </a:lnTo>
                      <a:lnTo>
                        <a:pt x="434" y="248"/>
                      </a:lnTo>
                      <a:lnTo>
                        <a:pt x="413" y="256"/>
                      </a:lnTo>
                      <a:lnTo>
                        <a:pt x="379" y="256"/>
                      </a:lnTo>
                      <a:lnTo>
                        <a:pt x="364" y="248"/>
                      </a:lnTo>
                      <a:lnTo>
                        <a:pt x="374" y="281"/>
                      </a:lnTo>
                      <a:lnTo>
                        <a:pt x="368" y="295"/>
                      </a:lnTo>
                      <a:lnTo>
                        <a:pt x="415" y="338"/>
                      </a:lnTo>
                      <a:lnTo>
                        <a:pt x="407" y="352"/>
                      </a:lnTo>
                      <a:lnTo>
                        <a:pt x="413" y="373"/>
                      </a:lnTo>
                      <a:lnTo>
                        <a:pt x="407" y="393"/>
                      </a:lnTo>
                      <a:lnTo>
                        <a:pt x="422" y="412"/>
                      </a:lnTo>
                      <a:lnTo>
                        <a:pt x="426" y="438"/>
                      </a:lnTo>
                      <a:lnTo>
                        <a:pt x="377" y="430"/>
                      </a:lnTo>
                      <a:lnTo>
                        <a:pt x="356" y="438"/>
                      </a:lnTo>
                      <a:lnTo>
                        <a:pt x="336" y="432"/>
                      </a:lnTo>
                      <a:lnTo>
                        <a:pt x="311" y="440"/>
                      </a:lnTo>
                      <a:lnTo>
                        <a:pt x="301" y="430"/>
                      </a:lnTo>
                      <a:lnTo>
                        <a:pt x="272" y="455"/>
                      </a:lnTo>
                      <a:lnTo>
                        <a:pt x="233" y="403"/>
                      </a:lnTo>
                      <a:lnTo>
                        <a:pt x="209" y="397"/>
                      </a:lnTo>
                      <a:lnTo>
                        <a:pt x="178" y="403"/>
                      </a:lnTo>
                      <a:lnTo>
                        <a:pt x="151" y="428"/>
                      </a:lnTo>
                      <a:lnTo>
                        <a:pt x="137" y="420"/>
                      </a:lnTo>
                      <a:lnTo>
                        <a:pt x="121" y="436"/>
                      </a:lnTo>
                      <a:lnTo>
                        <a:pt x="108" y="426"/>
                      </a:lnTo>
                      <a:lnTo>
                        <a:pt x="78" y="428"/>
                      </a:lnTo>
                      <a:lnTo>
                        <a:pt x="61" y="447"/>
                      </a:lnTo>
                      <a:lnTo>
                        <a:pt x="20" y="449"/>
                      </a:lnTo>
                      <a:lnTo>
                        <a:pt x="0" y="471"/>
                      </a:lnTo>
                      <a:lnTo>
                        <a:pt x="10" y="490"/>
                      </a:lnTo>
                      <a:lnTo>
                        <a:pt x="35" y="481"/>
                      </a:lnTo>
                      <a:lnTo>
                        <a:pt x="59" y="489"/>
                      </a:lnTo>
                      <a:lnTo>
                        <a:pt x="65" y="498"/>
                      </a:lnTo>
                      <a:lnTo>
                        <a:pt x="39" y="492"/>
                      </a:lnTo>
                      <a:lnTo>
                        <a:pt x="24" y="494"/>
                      </a:lnTo>
                      <a:lnTo>
                        <a:pt x="33" y="522"/>
                      </a:lnTo>
                      <a:lnTo>
                        <a:pt x="41" y="502"/>
                      </a:lnTo>
                      <a:lnTo>
                        <a:pt x="59" y="508"/>
                      </a:lnTo>
                      <a:lnTo>
                        <a:pt x="63" y="526"/>
                      </a:lnTo>
                      <a:lnTo>
                        <a:pt x="47" y="532"/>
                      </a:lnTo>
                      <a:lnTo>
                        <a:pt x="22" y="541"/>
                      </a:lnTo>
                      <a:lnTo>
                        <a:pt x="22" y="549"/>
                      </a:lnTo>
                      <a:lnTo>
                        <a:pt x="47" y="549"/>
                      </a:lnTo>
                      <a:lnTo>
                        <a:pt x="57" y="578"/>
                      </a:lnTo>
                      <a:lnTo>
                        <a:pt x="53" y="596"/>
                      </a:lnTo>
                      <a:lnTo>
                        <a:pt x="82" y="576"/>
                      </a:lnTo>
                      <a:lnTo>
                        <a:pt x="102" y="582"/>
                      </a:lnTo>
                      <a:lnTo>
                        <a:pt x="119" y="578"/>
                      </a:lnTo>
                      <a:lnTo>
                        <a:pt x="164" y="596"/>
                      </a:lnTo>
                      <a:lnTo>
                        <a:pt x="172" y="612"/>
                      </a:lnTo>
                      <a:lnTo>
                        <a:pt x="192" y="612"/>
                      </a:lnTo>
                      <a:lnTo>
                        <a:pt x="221" y="633"/>
                      </a:lnTo>
                      <a:lnTo>
                        <a:pt x="245" y="612"/>
                      </a:lnTo>
                      <a:lnTo>
                        <a:pt x="258" y="616"/>
                      </a:lnTo>
                      <a:lnTo>
                        <a:pt x="252" y="631"/>
                      </a:lnTo>
                      <a:lnTo>
                        <a:pt x="260" y="641"/>
                      </a:lnTo>
                      <a:lnTo>
                        <a:pt x="284" y="627"/>
                      </a:lnTo>
                      <a:lnTo>
                        <a:pt x="297" y="641"/>
                      </a:lnTo>
                      <a:lnTo>
                        <a:pt x="286" y="668"/>
                      </a:lnTo>
                      <a:lnTo>
                        <a:pt x="299" y="688"/>
                      </a:lnTo>
                      <a:lnTo>
                        <a:pt x="315" y="690"/>
                      </a:lnTo>
                      <a:lnTo>
                        <a:pt x="342" y="672"/>
                      </a:lnTo>
                      <a:lnTo>
                        <a:pt x="372" y="676"/>
                      </a:lnTo>
                      <a:lnTo>
                        <a:pt x="389" y="700"/>
                      </a:lnTo>
                      <a:lnTo>
                        <a:pt x="366" y="688"/>
                      </a:lnTo>
                      <a:lnTo>
                        <a:pt x="340" y="688"/>
                      </a:lnTo>
                      <a:lnTo>
                        <a:pt x="325" y="711"/>
                      </a:lnTo>
                      <a:lnTo>
                        <a:pt x="340" y="717"/>
                      </a:lnTo>
                      <a:lnTo>
                        <a:pt x="346" y="745"/>
                      </a:lnTo>
                      <a:lnTo>
                        <a:pt x="333" y="768"/>
                      </a:lnTo>
                      <a:lnTo>
                        <a:pt x="338" y="786"/>
                      </a:lnTo>
                      <a:lnTo>
                        <a:pt x="362" y="790"/>
                      </a:lnTo>
                      <a:lnTo>
                        <a:pt x="395" y="833"/>
                      </a:lnTo>
                      <a:lnTo>
                        <a:pt x="430" y="837"/>
                      </a:lnTo>
                      <a:lnTo>
                        <a:pt x="463" y="856"/>
                      </a:lnTo>
                      <a:lnTo>
                        <a:pt x="462" y="881"/>
                      </a:lnTo>
                      <a:lnTo>
                        <a:pt x="473" y="901"/>
                      </a:lnTo>
                      <a:lnTo>
                        <a:pt x="463" y="928"/>
                      </a:lnTo>
                      <a:lnTo>
                        <a:pt x="458" y="932"/>
                      </a:lnTo>
                      <a:lnTo>
                        <a:pt x="452" y="956"/>
                      </a:lnTo>
                      <a:lnTo>
                        <a:pt x="473" y="962"/>
                      </a:lnTo>
                      <a:lnTo>
                        <a:pt x="516" y="993"/>
                      </a:lnTo>
                      <a:lnTo>
                        <a:pt x="549" y="1073"/>
                      </a:lnTo>
                      <a:lnTo>
                        <a:pt x="512" y="1038"/>
                      </a:lnTo>
                      <a:lnTo>
                        <a:pt x="505" y="1005"/>
                      </a:lnTo>
                      <a:lnTo>
                        <a:pt x="475" y="989"/>
                      </a:lnTo>
                      <a:lnTo>
                        <a:pt x="462" y="999"/>
                      </a:lnTo>
                      <a:lnTo>
                        <a:pt x="448" y="1069"/>
                      </a:lnTo>
                      <a:lnTo>
                        <a:pt x="450" y="1120"/>
                      </a:lnTo>
                      <a:lnTo>
                        <a:pt x="471" y="1134"/>
                      </a:lnTo>
                      <a:lnTo>
                        <a:pt x="454" y="1147"/>
                      </a:lnTo>
                      <a:lnTo>
                        <a:pt x="446" y="1243"/>
                      </a:lnTo>
                      <a:lnTo>
                        <a:pt x="420" y="1325"/>
                      </a:lnTo>
                      <a:lnTo>
                        <a:pt x="387" y="1345"/>
                      </a:lnTo>
                      <a:lnTo>
                        <a:pt x="413" y="1358"/>
                      </a:lnTo>
                      <a:lnTo>
                        <a:pt x="415" y="1364"/>
                      </a:lnTo>
                      <a:lnTo>
                        <a:pt x="432" y="1368"/>
                      </a:lnTo>
                      <a:lnTo>
                        <a:pt x="438" y="1398"/>
                      </a:lnTo>
                      <a:lnTo>
                        <a:pt x="434" y="1419"/>
                      </a:lnTo>
                      <a:lnTo>
                        <a:pt x="475" y="1415"/>
                      </a:lnTo>
                      <a:lnTo>
                        <a:pt x="530" y="1437"/>
                      </a:lnTo>
                      <a:lnTo>
                        <a:pt x="555" y="1464"/>
                      </a:lnTo>
                      <a:lnTo>
                        <a:pt x="585" y="1452"/>
                      </a:lnTo>
                      <a:lnTo>
                        <a:pt x="616" y="1484"/>
                      </a:lnTo>
                      <a:lnTo>
                        <a:pt x="653" y="1482"/>
                      </a:lnTo>
                      <a:lnTo>
                        <a:pt x="673" y="1493"/>
                      </a:lnTo>
                      <a:lnTo>
                        <a:pt x="696" y="1468"/>
                      </a:lnTo>
                      <a:lnTo>
                        <a:pt x="761" y="1466"/>
                      </a:lnTo>
                      <a:lnTo>
                        <a:pt x="784" y="1478"/>
                      </a:lnTo>
                      <a:lnTo>
                        <a:pt x="823" y="1474"/>
                      </a:lnTo>
                      <a:lnTo>
                        <a:pt x="862" y="1497"/>
                      </a:lnTo>
                      <a:lnTo>
                        <a:pt x="929" y="1491"/>
                      </a:lnTo>
                      <a:lnTo>
                        <a:pt x="974" y="1519"/>
                      </a:lnTo>
                      <a:lnTo>
                        <a:pt x="991" y="1525"/>
                      </a:lnTo>
                      <a:lnTo>
                        <a:pt x="991" y="1511"/>
                      </a:lnTo>
                      <a:lnTo>
                        <a:pt x="979" y="1472"/>
                      </a:lnTo>
                      <a:lnTo>
                        <a:pt x="991" y="1423"/>
                      </a:lnTo>
                      <a:lnTo>
                        <a:pt x="993" y="1400"/>
                      </a:lnTo>
                      <a:lnTo>
                        <a:pt x="1026" y="1372"/>
                      </a:lnTo>
                      <a:lnTo>
                        <a:pt x="1073" y="1319"/>
                      </a:lnTo>
                      <a:lnTo>
                        <a:pt x="1091" y="1319"/>
                      </a:lnTo>
                      <a:lnTo>
                        <a:pt x="1106" y="1331"/>
                      </a:lnTo>
                      <a:lnTo>
                        <a:pt x="1138" y="1335"/>
                      </a:lnTo>
                      <a:lnTo>
                        <a:pt x="1171" y="1355"/>
                      </a:lnTo>
                      <a:lnTo>
                        <a:pt x="1194" y="1355"/>
                      </a:lnTo>
                      <a:lnTo>
                        <a:pt x="1216" y="1339"/>
                      </a:lnTo>
                      <a:lnTo>
                        <a:pt x="1235" y="1335"/>
                      </a:lnTo>
                      <a:lnTo>
                        <a:pt x="1320" y="1388"/>
                      </a:lnTo>
                      <a:lnTo>
                        <a:pt x="1343" y="1409"/>
                      </a:lnTo>
                      <a:lnTo>
                        <a:pt x="1406" y="1411"/>
                      </a:lnTo>
                      <a:lnTo>
                        <a:pt x="1433" y="1390"/>
                      </a:lnTo>
                      <a:lnTo>
                        <a:pt x="1427" y="1376"/>
                      </a:lnTo>
                      <a:lnTo>
                        <a:pt x="1450" y="1345"/>
                      </a:lnTo>
                      <a:lnTo>
                        <a:pt x="1538" y="1280"/>
                      </a:lnTo>
                      <a:lnTo>
                        <a:pt x="1544" y="1278"/>
                      </a:lnTo>
                      <a:lnTo>
                        <a:pt x="1534" y="1249"/>
                      </a:lnTo>
                      <a:lnTo>
                        <a:pt x="1552" y="120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0" name="Freeform 110"/>
                <p:cNvSpPr>
                  <a:spLocks/>
                </p:cNvSpPr>
                <p:nvPr/>
              </p:nvSpPr>
              <p:spPr bwMode="auto">
                <a:xfrm>
                  <a:off x="8105775" y="14208125"/>
                  <a:ext cx="230188" cy="460375"/>
                </a:xfrm>
                <a:custGeom>
                  <a:avLst/>
                  <a:gdLst>
                    <a:gd name="T0" fmla="*/ 0 w 145"/>
                    <a:gd name="T1" fmla="*/ 143 h 290"/>
                    <a:gd name="T2" fmla="*/ 6 w 145"/>
                    <a:gd name="T3" fmla="*/ 163 h 290"/>
                    <a:gd name="T4" fmla="*/ 26 w 145"/>
                    <a:gd name="T5" fmla="*/ 174 h 290"/>
                    <a:gd name="T6" fmla="*/ 26 w 145"/>
                    <a:gd name="T7" fmla="*/ 184 h 290"/>
                    <a:gd name="T8" fmla="*/ 16 w 145"/>
                    <a:gd name="T9" fmla="*/ 190 h 290"/>
                    <a:gd name="T10" fmla="*/ 24 w 145"/>
                    <a:gd name="T11" fmla="*/ 204 h 290"/>
                    <a:gd name="T12" fmla="*/ 43 w 145"/>
                    <a:gd name="T13" fmla="*/ 216 h 290"/>
                    <a:gd name="T14" fmla="*/ 41 w 145"/>
                    <a:gd name="T15" fmla="*/ 233 h 290"/>
                    <a:gd name="T16" fmla="*/ 51 w 145"/>
                    <a:gd name="T17" fmla="*/ 233 h 290"/>
                    <a:gd name="T18" fmla="*/ 59 w 145"/>
                    <a:gd name="T19" fmla="*/ 247 h 290"/>
                    <a:gd name="T20" fmla="*/ 49 w 145"/>
                    <a:gd name="T21" fmla="*/ 245 h 290"/>
                    <a:gd name="T22" fmla="*/ 39 w 145"/>
                    <a:gd name="T23" fmla="*/ 259 h 290"/>
                    <a:gd name="T24" fmla="*/ 47 w 145"/>
                    <a:gd name="T25" fmla="*/ 272 h 290"/>
                    <a:gd name="T26" fmla="*/ 88 w 145"/>
                    <a:gd name="T27" fmla="*/ 290 h 290"/>
                    <a:gd name="T28" fmla="*/ 116 w 145"/>
                    <a:gd name="T29" fmla="*/ 278 h 290"/>
                    <a:gd name="T30" fmla="*/ 129 w 145"/>
                    <a:gd name="T31" fmla="*/ 233 h 290"/>
                    <a:gd name="T32" fmla="*/ 129 w 145"/>
                    <a:gd name="T33" fmla="*/ 196 h 290"/>
                    <a:gd name="T34" fmla="*/ 145 w 145"/>
                    <a:gd name="T35" fmla="*/ 131 h 290"/>
                    <a:gd name="T36" fmla="*/ 131 w 145"/>
                    <a:gd name="T37" fmla="*/ 77 h 290"/>
                    <a:gd name="T38" fmla="*/ 133 w 145"/>
                    <a:gd name="T39" fmla="*/ 40 h 290"/>
                    <a:gd name="T40" fmla="*/ 127 w 145"/>
                    <a:gd name="T41" fmla="*/ 0 h 290"/>
                    <a:gd name="T42" fmla="*/ 114 w 145"/>
                    <a:gd name="T43" fmla="*/ 0 h 290"/>
                    <a:gd name="T44" fmla="*/ 108 w 145"/>
                    <a:gd name="T45" fmla="*/ 24 h 290"/>
                    <a:gd name="T46" fmla="*/ 116 w 145"/>
                    <a:gd name="T47" fmla="*/ 43 h 290"/>
                    <a:gd name="T48" fmla="*/ 112 w 145"/>
                    <a:gd name="T49" fmla="*/ 69 h 290"/>
                    <a:gd name="T50" fmla="*/ 102 w 145"/>
                    <a:gd name="T51" fmla="*/ 69 h 290"/>
                    <a:gd name="T52" fmla="*/ 84 w 145"/>
                    <a:gd name="T53" fmla="*/ 49 h 290"/>
                    <a:gd name="T54" fmla="*/ 67 w 145"/>
                    <a:gd name="T55" fmla="*/ 67 h 290"/>
                    <a:gd name="T56" fmla="*/ 26 w 145"/>
                    <a:gd name="T57" fmla="*/ 83 h 290"/>
                    <a:gd name="T58" fmla="*/ 6 w 145"/>
                    <a:gd name="T59" fmla="*/ 116 h 290"/>
                    <a:gd name="T60" fmla="*/ 22 w 145"/>
                    <a:gd name="T61" fmla="*/ 129 h 290"/>
                    <a:gd name="T62" fmla="*/ 16 w 145"/>
                    <a:gd name="T63" fmla="*/ 143 h 290"/>
                    <a:gd name="T64" fmla="*/ 0 w 145"/>
                    <a:gd name="T65" fmla="*/ 143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5" h="290">
                      <a:moveTo>
                        <a:pt x="0" y="143"/>
                      </a:moveTo>
                      <a:lnTo>
                        <a:pt x="6" y="163"/>
                      </a:lnTo>
                      <a:lnTo>
                        <a:pt x="26" y="174"/>
                      </a:lnTo>
                      <a:lnTo>
                        <a:pt x="26" y="184"/>
                      </a:lnTo>
                      <a:lnTo>
                        <a:pt x="16" y="190"/>
                      </a:lnTo>
                      <a:lnTo>
                        <a:pt x="24" y="204"/>
                      </a:lnTo>
                      <a:lnTo>
                        <a:pt x="43" y="216"/>
                      </a:lnTo>
                      <a:lnTo>
                        <a:pt x="41" y="233"/>
                      </a:lnTo>
                      <a:lnTo>
                        <a:pt x="51" y="233"/>
                      </a:lnTo>
                      <a:lnTo>
                        <a:pt x="59" y="247"/>
                      </a:lnTo>
                      <a:lnTo>
                        <a:pt x="49" y="245"/>
                      </a:lnTo>
                      <a:lnTo>
                        <a:pt x="39" y="259"/>
                      </a:lnTo>
                      <a:lnTo>
                        <a:pt x="47" y="272"/>
                      </a:lnTo>
                      <a:lnTo>
                        <a:pt x="88" y="290"/>
                      </a:lnTo>
                      <a:lnTo>
                        <a:pt x="116" y="278"/>
                      </a:lnTo>
                      <a:lnTo>
                        <a:pt x="129" y="233"/>
                      </a:lnTo>
                      <a:lnTo>
                        <a:pt x="129" y="196"/>
                      </a:lnTo>
                      <a:lnTo>
                        <a:pt x="145" y="131"/>
                      </a:lnTo>
                      <a:lnTo>
                        <a:pt x="131" y="77"/>
                      </a:lnTo>
                      <a:lnTo>
                        <a:pt x="133" y="40"/>
                      </a:lnTo>
                      <a:lnTo>
                        <a:pt x="127" y="0"/>
                      </a:lnTo>
                      <a:lnTo>
                        <a:pt x="114" y="0"/>
                      </a:lnTo>
                      <a:lnTo>
                        <a:pt x="108" y="24"/>
                      </a:lnTo>
                      <a:lnTo>
                        <a:pt x="116" y="43"/>
                      </a:lnTo>
                      <a:lnTo>
                        <a:pt x="112" y="69"/>
                      </a:lnTo>
                      <a:lnTo>
                        <a:pt x="102" y="69"/>
                      </a:lnTo>
                      <a:lnTo>
                        <a:pt x="84" y="49"/>
                      </a:lnTo>
                      <a:lnTo>
                        <a:pt x="67" y="67"/>
                      </a:lnTo>
                      <a:lnTo>
                        <a:pt x="26" y="83"/>
                      </a:lnTo>
                      <a:lnTo>
                        <a:pt x="6" y="116"/>
                      </a:lnTo>
                      <a:lnTo>
                        <a:pt x="22" y="129"/>
                      </a:lnTo>
                      <a:lnTo>
                        <a:pt x="16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1" name="Freeform 111"/>
                <p:cNvSpPr>
                  <a:spLocks/>
                </p:cNvSpPr>
                <p:nvPr/>
              </p:nvSpPr>
              <p:spPr bwMode="auto">
                <a:xfrm>
                  <a:off x="8628063" y="14392275"/>
                  <a:ext cx="23813" cy="20638"/>
                </a:xfrm>
                <a:custGeom>
                  <a:avLst/>
                  <a:gdLst>
                    <a:gd name="T0" fmla="*/ 0 w 15"/>
                    <a:gd name="T1" fmla="*/ 6 h 13"/>
                    <a:gd name="T2" fmla="*/ 15 w 15"/>
                    <a:gd name="T3" fmla="*/ 13 h 13"/>
                    <a:gd name="T4" fmla="*/ 9 w 15"/>
                    <a:gd name="T5" fmla="*/ 0 h 13"/>
                    <a:gd name="T6" fmla="*/ 0 w 15"/>
                    <a:gd name="T7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6"/>
                      </a:moveTo>
                      <a:lnTo>
                        <a:pt x="15" y="13"/>
                      </a:lnTo>
                      <a:lnTo>
                        <a:pt x="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2" name="Freeform 112"/>
                <p:cNvSpPr>
                  <a:spLocks/>
                </p:cNvSpPr>
                <p:nvPr/>
              </p:nvSpPr>
              <p:spPr bwMode="auto">
                <a:xfrm>
                  <a:off x="8059738" y="14705013"/>
                  <a:ext cx="39688" cy="55563"/>
                </a:xfrm>
                <a:custGeom>
                  <a:avLst/>
                  <a:gdLst>
                    <a:gd name="T0" fmla="*/ 12 w 25"/>
                    <a:gd name="T1" fmla="*/ 35 h 35"/>
                    <a:gd name="T2" fmla="*/ 14 w 25"/>
                    <a:gd name="T3" fmla="*/ 22 h 35"/>
                    <a:gd name="T4" fmla="*/ 25 w 25"/>
                    <a:gd name="T5" fmla="*/ 8 h 35"/>
                    <a:gd name="T6" fmla="*/ 14 w 25"/>
                    <a:gd name="T7" fmla="*/ 0 h 35"/>
                    <a:gd name="T8" fmla="*/ 10 w 25"/>
                    <a:gd name="T9" fmla="*/ 14 h 35"/>
                    <a:gd name="T10" fmla="*/ 0 w 25"/>
                    <a:gd name="T11" fmla="*/ 18 h 35"/>
                    <a:gd name="T12" fmla="*/ 2 w 25"/>
                    <a:gd name="T13" fmla="*/ 35 h 35"/>
                    <a:gd name="T14" fmla="*/ 12 w 25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5">
                      <a:moveTo>
                        <a:pt x="12" y="35"/>
                      </a:moveTo>
                      <a:lnTo>
                        <a:pt x="14" y="22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0" y="14"/>
                      </a:lnTo>
                      <a:lnTo>
                        <a:pt x="0" y="18"/>
                      </a:lnTo>
                      <a:lnTo>
                        <a:pt x="2" y="35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3" name="Freeform 113"/>
                <p:cNvSpPr>
                  <a:spLocks/>
                </p:cNvSpPr>
                <p:nvPr/>
              </p:nvSpPr>
              <p:spPr bwMode="auto">
                <a:xfrm>
                  <a:off x="8053388" y="14717713"/>
                  <a:ext cx="338138" cy="642938"/>
                </a:xfrm>
                <a:custGeom>
                  <a:avLst/>
                  <a:gdLst>
                    <a:gd name="T0" fmla="*/ 22 w 213"/>
                    <a:gd name="T1" fmla="*/ 117 h 405"/>
                    <a:gd name="T2" fmla="*/ 27 w 213"/>
                    <a:gd name="T3" fmla="*/ 137 h 405"/>
                    <a:gd name="T4" fmla="*/ 45 w 213"/>
                    <a:gd name="T5" fmla="*/ 155 h 405"/>
                    <a:gd name="T6" fmla="*/ 45 w 213"/>
                    <a:gd name="T7" fmla="*/ 186 h 405"/>
                    <a:gd name="T8" fmla="*/ 25 w 213"/>
                    <a:gd name="T9" fmla="*/ 207 h 405"/>
                    <a:gd name="T10" fmla="*/ 33 w 213"/>
                    <a:gd name="T11" fmla="*/ 225 h 405"/>
                    <a:gd name="T12" fmla="*/ 61 w 213"/>
                    <a:gd name="T13" fmla="*/ 227 h 405"/>
                    <a:gd name="T14" fmla="*/ 61 w 213"/>
                    <a:gd name="T15" fmla="*/ 239 h 405"/>
                    <a:gd name="T16" fmla="*/ 45 w 213"/>
                    <a:gd name="T17" fmla="*/ 258 h 405"/>
                    <a:gd name="T18" fmla="*/ 31 w 213"/>
                    <a:gd name="T19" fmla="*/ 307 h 405"/>
                    <a:gd name="T20" fmla="*/ 43 w 213"/>
                    <a:gd name="T21" fmla="*/ 325 h 405"/>
                    <a:gd name="T22" fmla="*/ 57 w 213"/>
                    <a:gd name="T23" fmla="*/ 381 h 405"/>
                    <a:gd name="T24" fmla="*/ 78 w 213"/>
                    <a:gd name="T25" fmla="*/ 405 h 405"/>
                    <a:gd name="T26" fmla="*/ 88 w 213"/>
                    <a:gd name="T27" fmla="*/ 397 h 405"/>
                    <a:gd name="T28" fmla="*/ 102 w 213"/>
                    <a:gd name="T29" fmla="*/ 405 h 405"/>
                    <a:gd name="T30" fmla="*/ 123 w 213"/>
                    <a:gd name="T31" fmla="*/ 395 h 405"/>
                    <a:gd name="T32" fmla="*/ 125 w 213"/>
                    <a:gd name="T33" fmla="*/ 364 h 405"/>
                    <a:gd name="T34" fmla="*/ 133 w 213"/>
                    <a:gd name="T35" fmla="*/ 344 h 405"/>
                    <a:gd name="T36" fmla="*/ 160 w 213"/>
                    <a:gd name="T37" fmla="*/ 346 h 405"/>
                    <a:gd name="T38" fmla="*/ 176 w 213"/>
                    <a:gd name="T39" fmla="*/ 364 h 405"/>
                    <a:gd name="T40" fmla="*/ 192 w 213"/>
                    <a:gd name="T41" fmla="*/ 364 h 405"/>
                    <a:gd name="T42" fmla="*/ 203 w 213"/>
                    <a:gd name="T43" fmla="*/ 344 h 405"/>
                    <a:gd name="T44" fmla="*/ 203 w 213"/>
                    <a:gd name="T45" fmla="*/ 291 h 405"/>
                    <a:gd name="T46" fmla="*/ 207 w 213"/>
                    <a:gd name="T47" fmla="*/ 278 h 405"/>
                    <a:gd name="T48" fmla="*/ 201 w 213"/>
                    <a:gd name="T49" fmla="*/ 221 h 405"/>
                    <a:gd name="T50" fmla="*/ 213 w 213"/>
                    <a:gd name="T51" fmla="*/ 170 h 405"/>
                    <a:gd name="T52" fmla="*/ 176 w 213"/>
                    <a:gd name="T53" fmla="*/ 139 h 405"/>
                    <a:gd name="T54" fmla="*/ 207 w 213"/>
                    <a:gd name="T55" fmla="*/ 119 h 405"/>
                    <a:gd name="T56" fmla="*/ 211 w 213"/>
                    <a:gd name="T57" fmla="*/ 98 h 405"/>
                    <a:gd name="T58" fmla="*/ 203 w 213"/>
                    <a:gd name="T59" fmla="*/ 65 h 405"/>
                    <a:gd name="T60" fmla="*/ 186 w 213"/>
                    <a:gd name="T61" fmla="*/ 45 h 405"/>
                    <a:gd name="T62" fmla="*/ 166 w 213"/>
                    <a:gd name="T63" fmla="*/ 8 h 405"/>
                    <a:gd name="T64" fmla="*/ 154 w 213"/>
                    <a:gd name="T65" fmla="*/ 18 h 405"/>
                    <a:gd name="T66" fmla="*/ 131 w 213"/>
                    <a:gd name="T67" fmla="*/ 0 h 405"/>
                    <a:gd name="T68" fmla="*/ 109 w 213"/>
                    <a:gd name="T69" fmla="*/ 2 h 405"/>
                    <a:gd name="T70" fmla="*/ 59 w 213"/>
                    <a:gd name="T71" fmla="*/ 63 h 405"/>
                    <a:gd name="T72" fmla="*/ 37 w 213"/>
                    <a:gd name="T73" fmla="*/ 63 h 405"/>
                    <a:gd name="T74" fmla="*/ 6 w 213"/>
                    <a:gd name="T75" fmla="*/ 43 h 405"/>
                    <a:gd name="T76" fmla="*/ 6 w 213"/>
                    <a:gd name="T77" fmla="*/ 74 h 405"/>
                    <a:gd name="T78" fmla="*/ 0 w 213"/>
                    <a:gd name="T79" fmla="*/ 94 h 405"/>
                    <a:gd name="T80" fmla="*/ 22 w 213"/>
                    <a:gd name="T81" fmla="*/ 117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3" h="405">
                      <a:moveTo>
                        <a:pt x="22" y="117"/>
                      </a:moveTo>
                      <a:lnTo>
                        <a:pt x="27" y="137"/>
                      </a:lnTo>
                      <a:lnTo>
                        <a:pt x="45" y="155"/>
                      </a:lnTo>
                      <a:lnTo>
                        <a:pt x="45" y="186"/>
                      </a:lnTo>
                      <a:lnTo>
                        <a:pt x="25" y="207"/>
                      </a:lnTo>
                      <a:lnTo>
                        <a:pt x="33" y="225"/>
                      </a:lnTo>
                      <a:lnTo>
                        <a:pt x="61" y="227"/>
                      </a:lnTo>
                      <a:lnTo>
                        <a:pt x="61" y="239"/>
                      </a:lnTo>
                      <a:lnTo>
                        <a:pt x="45" y="258"/>
                      </a:lnTo>
                      <a:lnTo>
                        <a:pt x="31" y="307"/>
                      </a:lnTo>
                      <a:lnTo>
                        <a:pt x="43" y="325"/>
                      </a:lnTo>
                      <a:lnTo>
                        <a:pt x="57" y="381"/>
                      </a:lnTo>
                      <a:lnTo>
                        <a:pt x="78" y="405"/>
                      </a:lnTo>
                      <a:lnTo>
                        <a:pt x="88" y="397"/>
                      </a:lnTo>
                      <a:lnTo>
                        <a:pt x="102" y="405"/>
                      </a:lnTo>
                      <a:lnTo>
                        <a:pt x="123" y="395"/>
                      </a:lnTo>
                      <a:lnTo>
                        <a:pt x="125" y="364"/>
                      </a:lnTo>
                      <a:lnTo>
                        <a:pt x="133" y="344"/>
                      </a:lnTo>
                      <a:lnTo>
                        <a:pt x="160" y="346"/>
                      </a:lnTo>
                      <a:lnTo>
                        <a:pt x="176" y="364"/>
                      </a:lnTo>
                      <a:lnTo>
                        <a:pt x="192" y="364"/>
                      </a:lnTo>
                      <a:lnTo>
                        <a:pt x="203" y="344"/>
                      </a:lnTo>
                      <a:lnTo>
                        <a:pt x="203" y="291"/>
                      </a:lnTo>
                      <a:lnTo>
                        <a:pt x="207" y="278"/>
                      </a:lnTo>
                      <a:lnTo>
                        <a:pt x="201" y="221"/>
                      </a:lnTo>
                      <a:lnTo>
                        <a:pt x="213" y="170"/>
                      </a:lnTo>
                      <a:lnTo>
                        <a:pt x="176" y="139"/>
                      </a:lnTo>
                      <a:lnTo>
                        <a:pt x="207" y="119"/>
                      </a:lnTo>
                      <a:lnTo>
                        <a:pt x="211" y="98"/>
                      </a:lnTo>
                      <a:lnTo>
                        <a:pt x="203" y="65"/>
                      </a:lnTo>
                      <a:lnTo>
                        <a:pt x="186" y="45"/>
                      </a:lnTo>
                      <a:lnTo>
                        <a:pt x="166" y="8"/>
                      </a:lnTo>
                      <a:lnTo>
                        <a:pt x="154" y="18"/>
                      </a:lnTo>
                      <a:lnTo>
                        <a:pt x="131" y="0"/>
                      </a:lnTo>
                      <a:lnTo>
                        <a:pt x="109" y="2"/>
                      </a:lnTo>
                      <a:lnTo>
                        <a:pt x="59" y="63"/>
                      </a:lnTo>
                      <a:lnTo>
                        <a:pt x="37" y="63"/>
                      </a:lnTo>
                      <a:lnTo>
                        <a:pt x="6" y="43"/>
                      </a:lnTo>
                      <a:lnTo>
                        <a:pt x="6" y="74"/>
                      </a:lnTo>
                      <a:lnTo>
                        <a:pt x="0" y="94"/>
                      </a:lnTo>
                      <a:lnTo>
                        <a:pt x="22" y="11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4" name="Freeform 114"/>
                <p:cNvSpPr>
                  <a:spLocks/>
                </p:cNvSpPr>
                <p:nvPr/>
              </p:nvSpPr>
              <p:spPr bwMode="auto">
                <a:xfrm>
                  <a:off x="8999538" y="15513050"/>
                  <a:ext cx="642938" cy="436563"/>
                </a:xfrm>
                <a:custGeom>
                  <a:avLst/>
                  <a:gdLst>
                    <a:gd name="T0" fmla="*/ 401 w 405"/>
                    <a:gd name="T1" fmla="*/ 62 h 275"/>
                    <a:gd name="T2" fmla="*/ 405 w 405"/>
                    <a:gd name="T3" fmla="*/ 25 h 275"/>
                    <a:gd name="T4" fmla="*/ 383 w 405"/>
                    <a:gd name="T5" fmla="*/ 0 h 275"/>
                    <a:gd name="T6" fmla="*/ 350 w 405"/>
                    <a:gd name="T7" fmla="*/ 35 h 275"/>
                    <a:gd name="T8" fmla="*/ 334 w 405"/>
                    <a:gd name="T9" fmla="*/ 33 h 275"/>
                    <a:gd name="T10" fmla="*/ 303 w 405"/>
                    <a:gd name="T11" fmla="*/ 15 h 275"/>
                    <a:gd name="T12" fmla="*/ 274 w 405"/>
                    <a:gd name="T13" fmla="*/ 46 h 275"/>
                    <a:gd name="T14" fmla="*/ 211 w 405"/>
                    <a:gd name="T15" fmla="*/ 43 h 275"/>
                    <a:gd name="T16" fmla="*/ 158 w 405"/>
                    <a:gd name="T17" fmla="*/ 58 h 275"/>
                    <a:gd name="T18" fmla="*/ 121 w 405"/>
                    <a:gd name="T19" fmla="*/ 50 h 275"/>
                    <a:gd name="T20" fmla="*/ 96 w 405"/>
                    <a:gd name="T21" fmla="*/ 33 h 275"/>
                    <a:gd name="T22" fmla="*/ 65 w 405"/>
                    <a:gd name="T23" fmla="*/ 37 h 275"/>
                    <a:gd name="T24" fmla="*/ 49 w 405"/>
                    <a:gd name="T25" fmla="*/ 50 h 275"/>
                    <a:gd name="T26" fmla="*/ 39 w 405"/>
                    <a:gd name="T27" fmla="*/ 37 h 275"/>
                    <a:gd name="T28" fmla="*/ 4 w 405"/>
                    <a:gd name="T29" fmla="*/ 52 h 275"/>
                    <a:gd name="T30" fmla="*/ 0 w 405"/>
                    <a:gd name="T31" fmla="*/ 99 h 275"/>
                    <a:gd name="T32" fmla="*/ 29 w 405"/>
                    <a:gd name="T33" fmla="*/ 127 h 275"/>
                    <a:gd name="T34" fmla="*/ 61 w 405"/>
                    <a:gd name="T35" fmla="*/ 121 h 275"/>
                    <a:gd name="T36" fmla="*/ 113 w 405"/>
                    <a:gd name="T37" fmla="*/ 156 h 275"/>
                    <a:gd name="T38" fmla="*/ 141 w 405"/>
                    <a:gd name="T39" fmla="*/ 164 h 275"/>
                    <a:gd name="T40" fmla="*/ 168 w 405"/>
                    <a:gd name="T41" fmla="*/ 193 h 275"/>
                    <a:gd name="T42" fmla="*/ 231 w 405"/>
                    <a:gd name="T43" fmla="*/ 217 h 275"/>
                    <a:gd name="T44" fmla="*/ 242 w 405"/>
                    <a:gd name="T45" fmla="*/ 207 h 275"/>
                    <a:gd name="T46" fmla="*/ 270 w 405"/>
                    <a:gd name="T47" fmla="*/ 228 h 275"/>
                    <a:gd name="T48" fmla="*/ 276 w 405"/>
                    <a:gd name="T49" fmla="*/ 250 h 275"/>
                    <a:gd name="T50" fmla="*/ 340 w 405"/>
                    <a:gd name="T51" fmla="*/ 275 h 275"/>
                    <a:gd name="T52" fmla="*/ 366 w 405"/>
                    <a:gd name="T53" fmla="*/ 271 h 275"/>
                    <a:gd name="T54" fmla="*/ 364 w 405"/>
                    <a:gd name="T55" fmla="*/ 236 h 275"/>
                    <a:gd name="T56" fmla="*/ 377 w 405"/>
                    <a:gd name="T57" fmla="*/ 218 h 275"/>
                    <a:gd name="T58" fmla="*/ 375 w 405"/>
                    <a:gd name="T59" fmla="*/ 187 h 275"/>
                    <a:gd name="T60" fmla="*/ 350 w 405"/>
                    <a:gd name="T61" fmla="*/ 154 h 275"/>
                    <a:gd name="T62" fmla="*/ 375 w 405"/>
                    <a:gd name="T63" fmla="*/ 86 h 275"/>
                    <a:gd name="T64" fmla="*/ 401 w 405"/>
                    <a:gd name="T65" fmla="*/ 62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5" h="275">
                      <a:moveTo>
                        <a:pt x="401" y="62"/>
                      </a:moveTo>
                      <a:lnTo>
                        <a:pt x="405" y="25"/>
                      </a:lnTo>
                      <a:lnTo>
                        <a:pt x="383" y="0"/>
                      </a:lnTo>
                      <a:lnTo>
                        <a:pt x="350" y="35"/>
                      </a:lnTo>
                      <a:lnTo>
                        <a:pt x="334" y="33"/>
                      </a:lnTo>
                      <a:lnTo>
                        <a:pt x="303" y="15"/>
                      </a:lnTo>
                      <a:lnTo>
                        <a:pt x="274" y="46"/>
                      </a:lnTo>
                      <a:lnTo>
                        <a:pt x="211" y="43"/>
                      </a:lnTo>
                      <a:lnTo>
                        <a:pt x="158" y="58"/>
                      </a:lnTo>
                      <a:lnTo>
                        <a:pt x="121" y="50"/>
                      </a:lnTo>
                      <a:lnTo>
                        <a:pt x="96" y="33"/>
                      </a:lnTo>
                      <a:lnTo>
                        <a:pt x="65" y="37"/>
                      </a:lnTo>
                      <a:lnTo>
                        <a:pt x="49" y="50"/>
                      </a:lnTo>
                      <a:lnTo>
                        <a:pt x="39" y="37"/>
                      </a:lnTo>
                      <a:lnTo>
                        <a:pt x="4" y="52"/>
                      </a:lnTo>
                      <a:lnTo>
                        <a:pt x="0" y="99"/>
                      </a:lnTo>
                      <a:lnTo>
                        <a:pt x="29" y="127"/>
                      </a:lnTo>
                      <a:lnTo>
                        <a:pt x="61" y="121"/>
                      </a:lnTo>
                      <a:lnTo>
                        <a:pt x="113" y="156"/>
                      </a:lnTo>
                      <a:lnTo>
                        <a:pt x="141" y="164"/>
                      </a:lnTo>
                      <a:lnTo>
                        <a:pt x="168" y="193"/>
                      </a:lnTo>
                      <a:lnTo>
                        <a:pt x="231" y="217"/>
                      </a:lnTo>
                      <a:lnTo>
                        <a:pt x="242" y="207"/>
                      </a:lnTo>
                      <a:lnTo>
                        <a:pt x="270" y="228"/>
                      </a:lnTo>
                      <a:lnTo>
                        <a:pt x="276" y="250"/>
                      </a:lnTo>
                      <a:lnTo>
                        <a:pt x="340" y="275"/>
                      </a:lnTo>
                      <a:lnTo>
                        <a:pt x="366" y="271"/>
                      </a:lnTo>
                      <a:lnTo>
                        <a:pt x="364" y="236"/>
                      </a:lnTo>
                      <a:lnTo>
                        <a:pt x="377" y="218"/>
                      </a:lnTo>
                      <a:lnTo>
                        <a:pt x="375" y="187"/>
                      </a:lnTo>
                      <a:lnTo>
                        <a:pt x="350" y="154"/>
                      </a:lnTo>
                      <a:lnTo>
                        <a:pt x="375" y="86"/>
                      </a:lnTo>
                      <a:lnTo>
                        <a:pt x="401" y="6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5" name="Freeform 115"/>
                <p:cNvSpPr>
                  <a:spLocks/>
                </p:cNvSpPr>
                <p:nvPr/>
              </p:nvSpPr>
              <p:spPr bwMode="auto">
                <a:xfrm>
                  <a:off x="7712075" y="13106400"/>
                  <a:ext cx="2525713" cy="2527300"/>
                </a:xfrm>
                <a:custGeom>
                  <a:avLst/>
                  <a:gdLst>
                    <a:gd name="T0" fmla="*/ 926 w 1591"/>
                    <a:gd name="T1" fmla="*/ 102 h 1592"/>
                    <a:gd name="T2" fmla="*/ 776 w 1591"/>
                    <a:gd name="T3" fmla="*/ 73 h 1592"/>
                    <a:gd name="T4" fmla="*/ 663 w 1591"/>
                    <a:gd name="T5" fmla="*/ 8 h 1592"/>
                    <a:gd name="T6" fmla="*/ 514 w 1591"/>
                    <a:gd name="T7" fmla="*/ 22 h 1592"/>
                    <a:gd name="T8" fmla="*/ 446 w 1591"/>
                    <a:gd name="T9" fmla="*/ 112 h 1592"/>
                    <a:gd name="T10" fmla="*/ 391 w 1591"/>
                    <a:gd name="T11" fmla="*/ 147 h 1592"/>
                    <a:gd name="T12" fmla="*/ 303 w 1591"/>
                    <a:gd name="T13" fmla="*/ 219 h 1592"/>
                    <a:gd name="T14" fmla="*/ 248 w 1591"/>
                    <a:gd name="T15" fmla="*/ 137 h 1592"/>
                    <a:gd name="T16" fmla="*/ 129 w 1591"/>
                    <a:gd name="T17" fmla="*/ 188 h 1592"/>
                    <a:gd name="T18" fmla="*/ 31 w 1591"/>
                    <a:gd name="T19" fmla="*/ 229 h 1592"/>
                    <a:gd name="T20" fmla="*/ 53 w 1591"/>
                    <a:gd name="T21" fmla="*/ 335 h 1592"/>
                    <a:gd name="T22" fmla="*/ 35 w 1591"/>
                    <a:gd name="T23" fmla="*/ 397 h 1592"/>
                    <a:gd name="T24" fmla="*/ 127 w 1591"/>
                    <a:gd name="T25" fmla="*/ 499 h 1592"/>
                    <a:gd name="T26" fmla="*/ 186 w 1591"/>
                    <a:gd name="T27" fmla="*/ 560 h 1592"/>
                    <a:gd name="T28" fmla="*/ 283 w 1591"/>
                    <a:gd name="T29" fmla="*/ 466 h 1592"/>
                    <a:gd name="T30" fmla="*/ 444 w 1591"/>
                    <a:gd name="T31" fmla="*/ 520 h 1592"/>
                    <a:gd name="T32" fmla="*/ 475 w 1591"/>
                    <a:gd name="T33" fmla="*/ 579 h 1592"/>
                    <a:gd name="T34" fmla="*/ 524 w 1591"/>
                    <a:gd name="T35" fmla="*/ 659 h 1592"/>
                    <a:gd name="T36" fmla="*/ 577 w 1591"/>
                    <a:gd name="T37" fmla="*/ 739 h 1592"/>
                    <a:gd name="T38" fmla="*/ 659 w 1591"/>
                    <a:gd name="T39" fmla="*/ 802 h 1592"/>
                    <a:gd name="T40" fmla="*/ 708 w 1591"/>
                    <a:gd name="T41" fmla="*/ 865 h 1592"/>
                    <a:gd name="T42" fmla="*/ 846 w 1591"/>
                    <a:gd name="T43" fmla="*/ 982 h 1592"/>
                    <a:gd name="T44" fmla="*/ 899 w 1591"/>
                    <a:gd name="T45" fmla="*/ 1021 h 1592"/>
                    <a:gd name="T46" fmla="*/ 973 w 1591"/>
                    <a:gd name="T47" fmla="*/ 1019 h 1592"/>
                    <a:gd name="T48" fmla="*/ 1036 w 1591"/>
                    <a:gd name="T49" fmla="*/ 1080 h 1592"/>
                    <a:gd name="T50" fmla="*/ 1083 w 1591"/>
                    <a:gd name="T51" fmla="*/ 1105 h 1592"/>
                    <a:gd name="T52" fmla="*/ 1122 w 1591"/>
                    <a:gd name="T53" fmla="*/ 1158 h 1592"/>
                    <a:gd name="T54" fmla="*/ 1159 w 1591"/>
                    <a:gd name="T55" fmla="*/ 1185 h 1592"/>
                    <a:gd name="T56" fmla="*/ 1222 w 1591"/>
                    <a:gd name="T57" fmla="*/ 1209 h 1592"/>
                    <a:gd name="T58" fmla="*/ 1261 w 1591"/>
                    <a:gd name="T59" fmla="*/ 1306 h 1592"/>
                    <a:gd name="T60" fmla="*/ 1304 w 1591"/>
                    <a:gd name="T61" fmla="*/ 1398 h 1592"/>
                    <a:gd name="T62" fmla="*/ 1276 w 1591"/>
                    <a:gd name="T63" fmla="*/ 1443 h 1592"/>
                    <a:gd name="T64" fmla="*/ 1268 w 1591"/>
                    <a:gd name="T65" fmla="*/ 1502 h 1592"/>
                    <a:gd name="T66" fmla="*/ 1227 w 1591"/>
                    <a:gd name="T67" fmla="*/ 1541 h 1592"/>
                    <a:gd name="T68" fmla="*/ 1300 w 1591"/>
                    <a:gd name="T69" fmla="*/ 1590 h 1592"/>
                    <a:gd name="T70" fmla="*/ 1362 w 1591"/>
                    <a:gd name="T71" fmla="*/ 1502 h 1592"/>
                    <a:gd name="T72" fmla="*/ 1413 w 1591"/>
                    <a:gd name="T73" fmla="*/ 1406 h 1592"/>
                    <a:gd name="T74" fmla="*/ 1421 w 1591"/>
                    <a:gd name="T75" fmla="*/ 1338 h 1592"/>
                    <a:gd name="T76" fmla="*/ 1351 w 1591"/>
                    <a:gd name="T77" fmla="*/ 1281 h 1592"/>
                    <a:gd name="T78" fmla="*/ 1362 w 1591"/>
                    <a:gd name="T79" fmla="*/ 1234 h 1592"/>
                    <a:gd name="T80" fmla="*/ 1382 w 1591"/>
                    <a:gd name="T81" fmla="*/ 1177 h 1592"/>
                    <a:gd name="T82" fmla="*/ 1423 w 1591"/>
                    <a:gd name="T83" fmla="*/ 1132 h 1592"/>
                    <a:gd name="T84" fmla="*/ 1503 w 1591"/>
                    <a:gd name="T85" fmla="*/ 1160 h 1592"/>
                    <a:gd name="T86" fmla="*/ 1526 w 1591"/>
                    <a:gd name="T87" fmla="*/ 1214 h 1592"/>
                    <a:gd name="T88" fmla="*/ 1571 w 1591"/>
                    <a:gd name="T89" fmla="*/ 1242 h 1592"/>
                    <a:gd name="T90" fmla="*/ 1587 w 1591"/>
                    <a:gd name="T91" fmla="*/ 1197 h 1592"/>
                    <a:gd name="T92" fmla="*/ 1558 w 1591"/>
                    <a:gd name="T93" fmla="*/ 1125 h 1592"/>
                    <a:gd name="T94" fmla="*/ 1440 w 1591"/>
                    <a:gd name="T95" fmla="*/ 1052 h 1592"/>
                    <a:gd name="T96" fmla="*/ 1249 w 1591"/>
                    <a:gd name="T97" fmla="*/ 980 h 1592"/>
                    <a:gd name="T98" fmla="*/ 1272 w 1591"/>
                    <a:gd name="T99" fmla="*/ 921 h 1592"/>
                    <a:gd name="T100" fmla="*/ 1220 w 1591"/>
                    <a:gd name="T101" fmla="*/ 896 h 1592"/>
                    <a:gd name="T102" fmla="*/ 1126 w 1591"/>
                    <a:gd name="T103" fmla="*/ 878 h 1592"/>
                    <a:gd name="T104" fmla="*/ 1040 w 1591"/>
                    <a:gd name="T105" fmla="*/ 822 h 1592"/>
                    <a:gd name="T106" fmla="*/ 975 w 1591"/>
                    <a:gd name="T107" fmla="*/ 737 h 1592"/>
                    <a:gd name="T108" fmla="*/ 960 w 1591"/>
                    <a:gd name="T109" fmla="*/ 677 h 1592"/>
                    <a:gd name="T110" fmla="*/ 819 w 1591"/>
                    <a:gd name="T111" fmla="*/ 544 h 1592"/>
                    <a:gd name="T112" fmla="*/ 739 w 1591"/>
                    <a:gd name="T113" fmla="*/ 450 h 1592"/>
                    <a:gd name="T114" fmla="*/ 756 w 1591"/>
                    <a:gd name="T115" fmla="*/ 374 h 1592"/>
                    <a:gd name="T116" fmla="*/ 733 w 1591"/>
                    <a:gd name="T117" fmla="*/ 298 h 1592"/>
                    <a:gd name="T118" fmla="*/ 823 w 1591"/>
                    <a:gd name="T119" fmla="*/ 268 h 1592"/>
                    <a:gd name="T120" fmla="*/ 893 w 1591"/>
                    <a:gd name="T121" fmla="*/ 247 h 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91" h="1592">
                      <a:moveTo>
                        <a:pt x="905" y="171"/>
                      </a:moveTo>
                      <a:lnTo>
                        <a:pt x="895" y="149"/>
                      </a:lnTo>
                      <a:lnTo>
                        <a:pt x="926" y="102"/>
                      </a:lnTo>
                      <a:lnTo>
                        <a:pt x="907" y="85"/>
                      </a:lnTo>
                      <a:lnTo>
                        <a:pt x="860" y="88"/>
                      </a:lnTo>
                      <a:lnTo>
                        <a:pt x="776" y="73"/>
                      </a:lnTo>
                      <a:lnTo>
                        <a:pt x="708" y="32"/>
                      </a:lnTo>
                      <a:lnTo>
                        <a:pt x="711" y="4"/>
                      </a:lnTo>
                      <a:lnTo>
                        <a:pt x="663" y="8"/>
                      </a:lnTo>
                      <a:lnTo>
                        <a:pt x="633" y="0"/>
                      </a:lnTo>
                      <a:lnTo>
                        <a:pt x="561" y="42"/>
                      </a:lnTo>
                      <a:lnTo>
                        <a:pt x="514" y="22"/>
                      </a:lnTo>
                      <a:lnTo>
                        <a:pt x="487" y="57"/>
                      </a:lnTo>
                      <a:lnTo>
                        <a:pt x="500" y="100"/>
                      </a:lnTo>
                      <a:lnTo>
                        <a:pt x="446" y="112"/>
                      </a:lnTo>
                      <a:lnTo>
                        <a:pt x="440" y="165"/>
                      </a:lnTo>
                      <a:lnTo>
                        <a:pt x="416" y="145"/>
                      </a:lnTo>
                      <a:lnTo>
                        <a:pt x="391" y="147"/>
                      </a:lnTo>
                      <a:lnTo>
                        <a:pt x="330" y="131"/>
                      </a:lnTo>
                      <a:lnTo>
                        <a:pt x="330" y="169"/>
                      </a:lnTo>
                      <a:lnTo>
                        <a:pt x="303" y="219"/>
                      </a:lnTo>
                      <a:lnTo>
                        <a:pt x="289" y="192"/>
                      </a:lnTo>
                      <a:lnTo>
                        <a:pt x="244" y="169"/>
                      </a:lnTo>
                      <a:lnTo>
                        <a:pt x="248" y="137"/>
                      </a:lnTo>
                      <a:lnTo>
                        <a:pt x="215" y="116"/>
                      </a:lnTo>
                      <a:lnTo>
                        <a:pt x="166" y="204"/>
                      </a:lnTo>
                      <a:lnTo>
                        <a:pt x="129" y="188"/>
                      </a:lnTo>
                      <a:lnTo>
                        <a:pt x="74" y="227"/>
                      </a:lnTo>
                      <a:lnTo>
                        <a:pt x="43" y="216"/>
                      </a:lnTo>
                      <a:lnTo>
                        <a:pt x="31" y="229"/>
                      </a:lnTo>
                      <a:lnTo>
                        <a:pt x="35" y="264"/>
                      </a:lnTo>
                      <a:lnTo>
                        <a:pt x="61" y="288"/>
                      </a:lnTo>
                      <a:lnTo>
                        <a:pt x="53" y="335"/>
                      </a:lnTo>
                      <a:lnTo>
                        <a:pt x="20" y="339"/>
                      </a:lnTo>
                      <a:lnTo>
                        <a:pt x="0" y="360"/>
                      </a:lnTo>
                      <a:lnTo>
                        <a:pt x="35" y="397"/>
                      </a:lnTo>
                      <a:lnTo>
                        <a:pt x="41" y="470"/>
                      </a:lnTo>
                      <a:lnTo>
                        <a:pt x="84" y="499"/>
                      </a:lnTo>
                      <a:lnTo>
                        <a:pt x="127" y="499"/>
                      </a:lnTo>
                      <a:lnTo>
                        <a:pt x="109" y="542"/>
                      </a:lnTo>
                      <a:lnTo>
                        <a:pt x="119" y="571"/>
                      </a:lnTo>
                      <a:lnTo>
                        <a:pt x="186" y="560"/>
                      </a:lnTo>
                      <a:lnTo>
                        <a:pt x="209" y="530"/>
                      </a:lnTo>
                      <a:lnTo>
                        <a:pt x="211" y="507"/>
                      </a:lnTo>
                      <a:lnTo>
                        <a:pt x="283" y="466"/>
                      </a:lnTo>
                      <a:lnTo>
                        <a:pt x="375" y="491"/>
                      </a:lnTo>
                      <a:lnTo>
                        <a:pt x="403" y="509"/>
                      </a:lnTo>
                      <a:lnTo>
                        <a:pt x="444" y="520"/>
                      </a:lnTo>
                      <a:lnTo>
                        <a:pt x="455" y="542"/>
                      </a:lnTo>
                      <a:lnTo>
                        <a:pt x="463" y="558"/>
                      </a:lnTo>
                      <a:lnTo>
                        <a:pt x="475" y="579"/>
                      </a:lnTo>
                      <a:lnTo>
                        <a:pt x="500" y="620"/>
                      </a:lnTo>
                      <a:lnTo>
                        <a:pt x="500" y="646"/>
                      </a:lnTo>
                      <a:lnTo>
                        <a:pt x="524" y="659"/>
                      </a:lnTo>
                      <a:lnTo>
                        <a:pt x="522" y="698"/>
                      </a:lnTo>
                      <a:lnTo>
                        <a:pt x="555" y="714"/>
                      </a:lnTo>
                      <a:lnTo>
                        <a:pt x="577" y="739"/>
                      </a:lnTo>
                      <a:lnTo>
                        <a:pt x="614" y="777"/>
                      </a:lnTo>
                      <a:lnTo>
                        <a:pt x="618" y="800"/>
                      </a:lnTo>
                      <a:lnTo>
                        <a:pt x="659" y="802"/>
                      </a:lnTo>
                      <a:lnTo>
                        <a:pt x="684" y="835"/>
                      </a:lnTo>
                      <a:lnTo>
                        <a:pt x="690" y="859"/>
                      </a:lnTo>
                      <a:lnTo>
                        <a:pt x="708" y="865"/>
                      </a:lnTo>
                      <a:lnTo>
                        <a:pt x="764" y="937"/>
                      </a:lnTo>
                      <a:lnTo>
                        <a:pt x="819" y="978"/>
                      </a:lnTo>
                      <a:lnTo>
                        <a:pt x="846" y="982"/>
                      </a:lnTo>
                      <a:lnTo>
                        <a:pt x="868" y="999"/>
                      </a:lnTo>
                      <a:lnTo>
                        <a:pt x="874" y="1021"/>
                      </a:lnTo>
                      <a:lnTo>
                        <a:pt x="899" y="1021"/>
                      </a:lnTo>
                      <a:lnTo>
                        <a:pt x="917" y="1005"/>
                      </a:lnTo>
                      <a:lnTo>
                        <a:pt x="946" y="1017"/>
                      </a:lnTo>
                      <a:lnTo>
                        <a:pt x="973" y="1019"/>
                      </a:lnTo>
                      <a:lnTo>
                        <a:pt x="1003" y="1074"/>
                      </a:lnTo>
                      <a:lnTo>
                        <a:pt x="1020" y="1085"/>
                      </a:lnTo>
                      <a:lnTo>
                        <a:pt x="1036" y="1080"/>
                      </a:lnTo>
                      <a:lnTo>
                        <a:pt x="1059" y="1087"/>
                      </a:lnTo>
                      <a:lnTo>
                        <a:pt x="1057" y="1107"/>
                      </a:lnTo>
                      <a:lnTo>
                        <a:pt x="1083" y="1105"/>
                      </a:lnTo>
                      <a:lnTo>
                        <a:pt x="1108" y="1107"/>
                      </a:lnTo>
                      <a:lnTo>
                        <a:pt x="1126" y="1130"/>
                      </a:lnTo>
                      <a:lnTo>
                        <a:pt x="1122" y="1158"/>
                      </a:lnTo>
                      <a:lnTo>
                        <a:pt x="1116" y="1170"/>
                      </a:lnTo>
                      <a:lnTo>
                        <a:pt x="1130" y="1183"/>
                      </a:lnTo>
                      <a:lnTo>
                        <a:pt x="1159" y="1185"/>
                      </a:lnTo>
                      <a:lnTo>
                        <a:pt x="1169" y="1209"/>
                      </a:lnTo>
                      <a:lnTo>
                        <a:pt x="1206" y="1216"/>
                      </a:lnTo>
                      <a:lnTo>
                        <a:pt x="1222" y="1209"/>
                      </a:lnTo>
                      <a:lnTo>
                        <a:pt x="1241" y="1220"/>
                      </a:lnTo>
                      <a:lnTo>
                        <a:pt x="1255" y="1265"/>
                      </a:lnTo>
                      <a:lnTo>
                        <a:pt x="1261" y="1306"/>
                      </a:lnTo>
                      <a:lnTo>
                        <a:pt x="1274" y="1326"/>
                      </a:lnTo>
                      <a:lnTo>
                        <a:pt x="1286" y="1375"/>
                      </a:lnTo>
                      <a:lnTo>
                        <a:pt x="1304" y="1398"/>
                      </a:lnTo>
                      <a:lnTo>
                        <a:pt x="1302" y="1424"/>
                      </a:lnTo>
                      <a:lnTo>
                        <a:pt x="1286" y="1443"/>
                      </a:lnTo>
                      <a:lnTo>
                        <a:pt x="1276" y="1443"/>
                      </a:lnTo>
                      <a:lnTo>
                        <a:pt x="1268" y="1447"/>
                      </a:lnTo>
                      <a:lnTo>
                        <a:pt x="1272" y="1474"/>
                      </a:lnTo>
                      <a:lnTo>
                        <a:pt x="1268" y="1502"/>
                      </a:lnTo>
                      <a:lnTo>
                        <a:pt x="1251" y="1519"/>
                      </a:lnTo>
                      <a:lnTo>
                        <a:pt x="1235" y="1529"/>
                      </a:lnTo>
                      <a:lnTo>
                        <a:pt x="1227" y="1541"/>
                      </a:lnTo>
                      <a:lnTo>
                        <a:pt x="1229" y="1562"/>
                      </a:lnTo>
                      <a:lnTo>
                        <a:pt x="1259" y="1592"/>
                      </a:lnTo>
                      <a:lnTo>
                        <a:pt x="1300" y="1590"/>
                      </a:lnTo>
                      <a:lnTo>
                        <a:pt x="1319" y="1562"/>
                      </a:lnTo>
                      <a:lnTo>
                        <a:pt x="1325" y="1531"/>
                      </a:lnTo>
                      <a:lnTo>
                        <a:pt x="1362" y="1502"/>
                      </a:lnTo>
                      <a:lnTo>
                        <a:pt x="1366" y="1437"/>
                      </a:lnTo>
                      <a:lnTo>
                        <a:pt x="1390" y="1412"/>
                      </a:lnTo>
                      <a:lnTo>
                        <a:pt x="1413" y="1406"/>
                      </a:lnTo>
                      <a:lnTo>
                        <a:pt x="1423" y="1387"/>
                      </a:lnTo>
                      <a:lnTo>
                        <a:pt x="1415" y="1373"/>
                      </a:lnTo>
                      <a:lnTo>
                        <a:pt x="1421" y="1338"/>
                      </a:lnTo>
                      <a:lnTo>
                        <a:pt x="1413" y="1322"/>
                      </a:lnTo>
                      <a:lnTo>
                        <a:pt x="1374" y="1285"/>
                      </a:lnTo>
                      <a:lnTo>
                        <a:pt x="1351" y="1281"/>
                      </a:lnTo>
                      <a:lnTo>
                        <a:pt x="1343" y="1267"/>
                      </a:lnTo>
                      <a:lnTo>
                        <a:pt x="1343" y="1248"/>
                      </a:lnTo>
                      <a:lnTo>
                        <a:pt x="1362" y="1234"/>
                      </a:lnTo>
                      <a:lnTo>
                        <a:pt x="1366" y="1213"/>
                      </a:lnTo>
                      <a:lnTo>
                        <a:pt x="1364" y="1195"/>
                      </a:lnTo>
                      <a:lnTo>
                        <a:pt x="1382" y="1177"/>
                      </a:lnTo>
                      <a:lnTo>
                        <a:pt x="1390" y="1144"/>
                      </a:lnTo>
                      <a:lnTo>
                        <a:pt x="1403" y="1134"/>
                      </a:lnTo>
                      <a:lnTo>
                        <a:pt x="1423" y="1132"/>
                      </a:lnTo>
                      <a:lnTo>
                        <a:pt x="1450" y="1146"/>
                      </a:lnTo>
                      <a:lnTo>
                        <a:pt x="1458" y="1160"/>
                      </a:lnTo>
                      <a:lnTo>
                        <a:pt x="1503" y="1160"/>
                      </a:lnTo>
                      <a:lnTo>
                        <a:pt x="1517" y="1170"/>
                      </a:lnTo>
                      <a:lnTo>
                        <a:pt x="1515" y="1189"/>
                      </a:lnTo>
                      <a:lnTo>
                        <a:pt x="1526" y="1214"/>
                      </a:lnTo>
                      <a:lnTo>
                        <a:pt x="1544" y="1240"/>
                      </a:lnTo>
                      <a:lnTo>
                        <a:pt x="1569" y="1250"/>
                      </a:lnTo>
                      <a:lnTo>
                        <a:pt x="1571" y="1242"/>
                      </a:lnTo>
                      <a:lnTo>
                        <a:pt x="1579" y="1236"/>
                      </a:lnTo>
                      <a:lnTo>
                        <a:pt x="1575" y="1213"/>
                      </a:lnTo>
                      <a:lnTo>
                        <a:pt x="1587" y="1197"/>
                      </a:lnTo>
                      <a:lnTo>
                        <a:pt x="1591" y="1160"/>
                      </a:lnTo>
                      <a:lnTo>
                        <a:pt x="1581" y="1142"/>
                      </a:lnTo>
                      <a:lnTo>
                        <a:pt x="1558" y="1125"/>
                      </a:lnTo>
                      <a:lnTo>
                        <a:pt x="1511" y="1113"/>
                      </a:lnTo>
                      <a:lnTo>
                        <a:pt x="1483" y="1085"/>
                      </a:lnTo>
                      <a:lnTo>
                        <a:pt x="1440" y="1052"/>
                      </a:lnTo>
                      <a:lnTo>
                        <a:pt x="1331" y="994"/>
                      </a:lnTo>
                      <a:lnTo>
                        <a:pt x="1278" y="980"/>
                      </a:lnTo>
                      <a:lnTo>
                        <a:pt x="1249" y="980"/>
                      </a:lnTo>
                      <a:lnTo>
                        <a:pt x="1235" y="958"/>
                      </a:lnTo>
                      <a:lnTo>
                        <a:pt x="1237" y="947"/>
                      </a:lnTo>
                      <a:lnTo>
                        <a:pt x="1272" y="921"/>
                      </a:lnTo>
                      <a:lnTo>
                        <a:pt x="1278" y="902"/>
                      </a:lnTo>
                      <a:lnTo>
                        <a:pt x="1253" y="890"/>
                      </a:lnTo>
                      <a:lnTo>
                        <a:pt x="1220" y="896"/>
                      </a:lnTo>
                      <a:lnTo>
                        <a:pt x="1196" y="888"/>
                      </a:lnTo>
                      <a:lnTo>
                        <a:pt x="1143" y="890"/>
                      </a:lnTo>
                      <a:lnTo>
                        <a:pt x="1126" y="878"/>
                      </a:lnTo>
                      <a:lnTo>
                        <a:pt x="1100" y="872"/>
                      </a:lnTo>
                      <a:lnTo>
                        <a:pt x="1081" y="853"/>
                      </a:lnTo>
                      <a:lnTo>
                        <a:pt x="1040" y="822"/>
                      </a:lnTo>
                      <a:lnTo>
                        <a:pt x="1020" y="790"/>
                      </a:lnTo>
                      <a:lnTo>
                        <a:pt x="995" y="765"/>
                      </a:lnTo>
                      <a:lnTo>
                        <a:pt x="975" y="737"/>
                      </a:lnTo>
                      <a:lnTo>
                        <a:pt x="975" y="708"/>
                      </a:lnTo>
                      <a:lnTo>
                        <a:pt x="964" y="702"/>
                      </a:lnTo>
                      <a:lnTo>
                        <a:pt x="960" y="677"/>
                      </a:lnTo>
                      <a:lnTo>
                        <a:pt x="870" y="585"/>
                      </a:lnTo>
                      <a:lnTo>
                        <a:pt x="852" y="562"/>
                      </a:lnTo>
                      <a:lnTo>
                        <a:pt x="819" y="544"/>
                      </a:lnTo>
                      <a:lnTo>
                        <a:pt x="758" y="511"/>
                      </a:lnTo>
                      <a:lnTo>
                        <a:pt x="743" y="491"/>
                      </a:lnTo>
                      <a:lnTo>
                        <a:pt x="739" y="450"/>
                      </a:lnTo>
                      <a:lnTo>
                        <a:pt x="723" y="415"/>
                      </a:lnTo>
                      <a:lnTo>
                        <a:pt x="735" y="405"/>
                      </a:lnTo>
                      <a:lnTo>
                        <a:pt x="756" y="374"/>
                      </a:lnTo>
                      <a:lnTo>
                        <a:pt x="737" y="348"/>
                      </a:lnTo>
                      <a:lnTo>
                        <a:pt x="723" y="319"/>
                      </a:lnTo>
                      <a:lnTo>
                        <a:pt x="733" y="298"/>
                      </a:lnTo>
                      <a:lnTo>
                        <a:pt x="764" y="294"/>
                      </a:lnTo>
                      <a:lnTo>
                        <a:pt x="794" y="268"/>
                      </a:lnTo>
                      <a:lnTo>
                        <a:pt x="823" y="268"/>
                      </a:lnTo>
                      <a:lnTo>
                        <a:pt x="842" y="249"/>
                      </a:lnTo>
                      <a:lnTo>
                        <a:pt x="862" y="239"/>
                      </a:lnTo>
                      <a:lnTo>
                        <a:pt x="893" y="247"/>
                      </a:lnTo>
                      <a:lnTo>
                        <a:pt x="887" y="200"/>
                      </a:lnTo>
                      <a:lnTo>
                        <a:pt x="905" y="17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6" name="Freeform 116"/>
                <p:cNvSpPr>
                  <a:spLocks/>
                </p:cNvSpPr>
                <p:nvPr/>
              </p:nvSpPr>
              <p:spPr bwMode="auto">
                <a:xfrm>
                  <a:off x="4513263" y="14016038"/>
                  <a:ext cx="2513013" cy="2066925"/>
                </a:xfrm>
                <a:custGeom>
                  <a:avLst/>
                  <a:gdLst>
                    <a:gd name="T0" fmla="*/ 723 w 810"/>
                    <a:gd name="T1" fmla="*/ 99 h 666"/>
                    <a:gd name="T2" fmla="*/ 658 w 810"/>
                    <a:gd name="T3" fmla="*/ 96 h 666"/>
                    <a:gd name="T4" fmla="*/ 617 w 810"/>
                    <a:gd name="T5" fmla="*/ 104 h 666"/>
                    <a:gd name="T6" fmla="*/ 573 w 810"/>
                    <a:gd name="T7" fmla="*/ 80 h 666"/>
                    <a:gd name="T8" fmla="*/ 526 w 810"/>
                    <a:gd name="T9" fmla="*/ 60 h 666"/>
                    <a:gd name="T10" fmla="*/ 513 w 810"/>
                    <a:gd name="T11" fmla="*/ 40 h 666"/>
                    <a:gd name="T12" fmla="*/ 484 w 810"/>
                    <a:gd name="T13" fmla="*/ 38 h 666"/>
                    <a:gd name="T14" fmla="*/ 427 w 810"/>
                    <a:gd name="T15" fmla="*/ 26 h 666"/>
                    <a:gd name="T16" fmla="*/ 383 w 810"/>
                    <a:gd name="T17" fmla="*/ 22 h 666"/>
                    <a:gd name="T18" fmla="*/ 300 w 810"/>
                    <a:gd name="T19" fmla="*/ 30 h 666"/>
                    <a:gd name="T20" fmla="*/ 226 w 810"/>
                    <a:gd name="T21" fmla="*/ 5 h 666"/>
                    <a:gd name="T22" fmla="*/ 168 w 810"/>
                    <a:gd name="T23" fmla="*/ 12 h 666"/>
                    <a:gd name="T24" fmla="*/ 125 w 810"/>
                    <a:gd name="T25" fmla="*/ 4 h 666"/>
                    <a:gd name="T26" fmla="*/ 93 w 810"/>
                    <a:gd name="T27" fmla="*/ 3 h 666"/>
                    <a:gd name="T28" fmla="*/ 77 w 810"/>
                    <a:gd name="T29" fmla="*/ 33 h 666"/>
                    <a:gd name="T30" fmla="*/ 34 w 810"/>
                    <a:gd name="T31" fmla="*/ 39 h 666"/>
                    <a:gd name="T32" fmla="*/ 6 w 810"/>
                    <a:gd name="T33" fmla="*/ 80 h 666"/>
                    <a:gd name="T34" fmla="*/ 21 w 810"/>
                    <a:gd name="T35" fmla="*/ 87 h 666"/>
                    <a:gd name="T36" fmla="*/ 34 w 810"/>
                    <a:gd name="T37" fmla="*/ 99 h 666"/>
                    <a:gd name="T38" fmla="*/ 28 w 810"/>
                    <a:gd name="T39" fmla="*/ 128 h 666"/>
                    <a:gd name="T40" fmla="*/ 23 w 810"/>
                    <a:gd name="T41" fmla="*/ 149 h 666"/>
                    <a:gd name="T42" fmla="*/ 65 w 810"/>
                    <a:gd name="T43" fmla="*/ 162 h 666"/>
                    <a:gd name="T44" fmla="*/ 134 w 810"/>
                    <a:gd name="T45" fmla="*/ 169 h 666"/>
                    <a:gd name="T46" fmla="*/ 184 w 810"/>
                    <a:gd name="T47" fmla="*/ 177 h 666"/>
                    <a:gd name="T48" fmla="*/ 184 w 810"/>
                    <a:gd name="T49" fmla="*/ 212 h 666"/>
                    <a:gd name="T50" fmla="*/ 158 w 810"/>
                    <a:gd name="T51" fmla="*/ 302 h 666"/>
                    <a:gd name="T52" fmla="*/ 136 w 810"/>
                    <a:gd name="T53" fmla="*/ 355 h 666"/>
                    <a:gd name="T54" fmla="*/ 125 w 810"/>
                    <a:gd name="T55" fmla="*/ 392 h 666"/>
                    <a:gd name="T56" fmla="*/ 120 w 810"/>
                    <a:gd name="T57" fmla="*/ 454 h 666"/>
                    <a:gd name="T58" fmla="*/ 143 w 810"/>
                    <a:gd name="T59" fmla="*/ 489 h 666"/>
                    <a:gd name="T60" fmla="*/ 120 w 810"/>
                    <a:gd name="T61" fmla="*/ 551 h 666"/>
                    <a:gd name="T62" fmla="*/ 153 w 810"/>
                    <a:gd name="T63" fmla="*/ 573 h 666"/>
                    <a:gd name="T64" fmla="*/ 193 w 810"/>
                    <a:gd name="T65" fmla="*/ 639 h 666"/>
                    <a:gd name="T66" fmla="*/ 261 w 810"/>
                    <a:gd name="T67" fmla="*/ 655 h 666"/>
                    <a:gd name="T68" fmla="*/ 298 w 810"/>
                    <a:gd name="T69" fmla="*/ 631 h 666"/>
                    <a:gd name="T70" fmla="*/ 357 w 810"/>
                    <a:gd name="T71" fmla="*/ 599 h 666"/>
                    <a:gd name="T72" fmla="*/ 411 w 810"/>
                    <a:gd name="T73" fmla="*/ 603 h 666"/>
                    <a:gd name="T74" fmla="*/ 447 w 810"/>
                    <a:gd name="T75" fmla="*/ 603 h 666"/>
                    <a:gd name="T76" fmla="*/ 482 w 810"/>
                    <a:gd name="T77" fmla="*/ 610 h 666"/>
                    <a:gd name="T78" fmla="*/ 542 w 810"/>
                    <a:gd name="T79" fmla="*/ 548 h 666"/>
                    <a:gd name="T80" fmla="*/ 567 w 810"/>
                    <a:gd name="T81" fmla="*/ 532 h 666"/>
                    <a:gd name="T82" fmla="*/ 591 w 810"/>
                    <a:gd name="T83" fmla="*/ 462 h 666"/>
                    <a:gd name="T84" fmla="*/ 613 w 810"/>
                    <a:gd name="T85" fmla="*/ 416 h 666"/>
                    <a:gd name="T86" fmla="*/ 587 w 810"/>
                    <a:gd name="T87" fmla="*/ 376 h 666"/>
                    <a:gd name="T88" fmla="*/ 637 w 810"/>
                    <a:gd name="T89" fmla="*/ 313 h 666"/>
                    <a:gd name="T90" fmla="*/ 663 w 810"/>
                    <a:gd name="T91" fmla="*/ 282 h 666"/>
                    <a:gd name="T92" fmla="*/ 678 w 810"/>
                    <a:gd name="T93" fmla="*/ 261 h 666"/>
                    <a:gd name="T94" fmla="*/ 704 w 810"/>
                    <a:gd name="T95" fmla="*/ 233 h 666"/>
                    <a:gd name="T96" fmla="*/ 767 w 810"/>
                    <a:gd name="T97" fmla="*/ 210 h 666"/>
                    <a:gd name="T98" fmla="*/ 803 w 810"/>
                    <a:gd name="T99" fmla="*/ 163 h 666"/>
                    <a:gd name="T100" fmla="*/ 809 w 810"/>
                    <a:gd name="T101" fmla="*/ 125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10" h="666">
                      <a:moveTo>
                        <a:pt x="777" y="108"/>
                      </a:moveTo>
                      <a:cubicBezTo>
                        <a:pt x="743" y="111"/>
                        <a:pt x="743" y="111"/>
                        <a:pt x="743" y="111"/>
                      </a:cubicBezTo>
                      <a:cubicBezTo>
                        <a:pt x="723" y="99"/>
                        <a:pt x="723" y="99"/>
                        <a:pt x="723" y="99"/>
                      </a:cubicBezTo>
                      <a:cubicBezTo>
                        <a:pt x="703" y="101"/>
                        <a:pt x="703" y="101"/>
                        <a:pt x="703" y="101"/>
                      </a:cubicBezTo>
                      <a:cubicBezTo>
                        <a:pt x="691" y="95"/>
                        <a:pt x="691" y="95"/>
                        <a:pt x="691" y="95"/>
                      </a:cubicBezTo>
                      <a:cubicBezTo>
                        <a:pt x="658" y="96"/>
                        <a:pt x="658" y="96"/>
                        <a:pt x="658" y="96"/>
                      </a:cubicBezTo>
                      <a:cubicBezTo>
                        <a:pt x="646" y="109"/>
                        <a:pt x="646" y="109"/>
                        <a:pt x="646" y="109"/>
                      </a:cubicBezTo>
                      <a:cubicBezTo>
                        <a:pt x="636" y="103"/>
                        <a:pt x="636" y="103"/>
                        <a:pt x="636" y="103"/>
                      </a:cubicBezTo>
                      <a:cubicBezTo>
                        <a:pt x="617" y="104"/>
                        <a:pt x="617" y="104"/>
                        <a:pt x="617" y="104"/>
                      </a:cubicBezTo>
                      <a:cubicBezTo>
                        <a:pt x="601" y="88"/>
                        <a:pt x="601" y="88"/>
                        <a:pt x="601" y="88"/>
                      </a:cubicBezTo>
                      <a:cubicBezTo>
                        <a:pt x="586" y="94"/>
                        <a:pt x="586" y="94"/>
                        <a:pt x="586" y="94"/>
                      </a:cubicBezTo>
                      <a:cubicBezTo>
                        <a:pt x="573" y="80"/>
                        <a:pt x="573" y="80"/>
                        <a:pt x="573" y="80"/>
                      </a:cubicBezTo>
                      <a:cubicBezTo>
                        <a:pt x="545" y="69"/>
                        <a:pt x="545" y="69"/>
                        <a:pt x="545" y="69"/>
                      </a:cubicBezTo>
                      <a:cubicBezTo>
                        <a:pt x="524" y="71"/>
                        <a:pt x="524" y="71"/>
                        <a:pt x="524" y="71"/>
                      </a:cubicBezTo>
                      <a:cubicBezTo>
                        <a:pt x="526" y="60"/>
                        <a:pt x="526" y="60"/>
                        <a:pt x="526" y="60"/>
                      </a:cubicBezTo>
                      <a:cubicBezTo>
                        <a:pt x="523" y="45"/>
                        <a:pt x="523" y="45"/>
                        <a:pt x="523" y="45"/>
                      </a:cubicBezTo>
                      <a:cubicBezTo>
                        <a:pt x="514" y="43"/>
                        <a:pt x="514" y="43"/>
                        <a:pt x="514" y="43"/>
                      </a:cubicBezTo>
                      <a:cubicBezTo>
                        <a:pt x="513" y="40"/>
                        <a:pt x="513" y="40"/>
                        <a:pt x="513" y="40"/>
                      </a:cubicBezTo>
                      <a:cubicBezTo>
                        <a:pt x="500" y="33"/>
                        <a:pt x="500" y="33"/>
                        <a:pt x="500" y="33"/>
                      </a:cubicBezTo>
                      <a:cubicBezTo>
                        <a:pt x="494" y="37"/>
                        <a:pt x="494" y="37"/>
                        <a:pt x="494" y="37"/>
                      </a:cubicBezTo>
                      <a:cubicBezTo>
                        <a:pt x="484" y="38"/>
                        <a:pt x="484" y="38"/>
                        <a:pt x="484" y="38"/>
                      </a:cubicBezTo>
                      <a:cubicBezTo>
                        <a:pt x="477" y="48"/>
                        <a:pt x="477" y="48"/>
                        <a:pt x="477" y="48"/>
                      </a:cubicBezTo>
                      <a:cubicBezTo>
                        <a:pt x="439" y="26"/>
                        <a:pt x="439" y="26"/>
                        <a:pt x="439" y="26"/>
                      </a:cubicBezTo>
                      <a:cubicBezTo>
                        <a:pt x="427" y="26"/>
                        <a:pt x="427" y="26"/>
                        <a:pt x="427" y="26"/>
                      </a:cubicBezTo>
                      <a:cubicBezTo>
                        <a:pt x="414" y="39"/>
                        <a:pt x="414" y="39"/>
                        <a:pt x="414" y="39"/>
                      </a:cubicBezTo>
                      <a:cubicBezTo>
                        <a:pt x="388" y="34"/>
                        <a:pt x="388" y="34"/>
                        <a:pt x="388" y="34"/>
                      </a:cubicBezTo>
                      <a:cubicBezTo>
                        <a:pt x="383" y="22"/>
                        <a:pt x="383" y="22"/>
                        <a:pt x="383" y="22"/>
                      </a:cubicBezTo>
                      <a:cubicBezTo>
                        <a:pt x="358" y="20"/>
                        <a:pt x="358" y="20"/>
                        <a:pt x="358" y="20"/>
                      </a:cubicBezTo>
                      <a:cubicBezTo>
                        <a:pt x="323" y="35"/>
                        <a:pt x="323" y="35"/>
                        <a:pt x="323" y="35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249" y="21"/>
                        <a:pt x="249" y="21"/>
                        <a:pt x="249" y="21"/>
                      </a:cubicBezTo>
                      <a:cubicBezTo>
                        <a:pt x="231" y="11"/>
                        <a:pt x="231" y="11"/>
                        <a:pt x="231" y="11"/>
                      </a:cubicBezTo>
                      <a:cubicBezTo>
                        <a:pt x="226" y="5"/>
                        <a:pt x="226" y="5"/>
                        <a:pt x="226" y="5"/>
                      </a:cubicBezTo>
                      <a:cubicBezTo>
                        <a:pt x="203" y="11"/>
                        <a:pt x="203" y="11"/>
                        <a:pt x="203" y="11"/>
                      </a:cubicBezTo>
                      <a:cubicBezTo>
                        <a:pt x="185" y="19"/>
                        <a:pt x="185" y="19"/>
                        <a:pt x="185" y="19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53" y="12"/>
                        <a:pt x="153" y="12"/>
                        <a:pt x="153" y="12"/>
                      </a:cubicBezTo>
                      <a:cubicBezTo>
                        <a:pt x="140" y="22"/>
                        <a:pt x="140" y="22"/>
                        <a:pt x="140" y="22"/>
                      </a:cubicBezTo>
                      <a:cubicBezTo>
                        <a:pt x="125" y="4"/>
                        <a:pt x="125" y="4"/>
                        <a:pt x="125" y="4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8" y="27"/>
                        <a:pt x="68" y="27"/>
                        <a:pt x="68" y="27"/>
                      </a:cubicBezTo>
                      <a:cubicBezTo>
                        <a:pt x="77" y="33"/>
                        <a:pt x="77" y="33"/>
                        <a:pt x="77" y="33"/>
                      </a:cubicBezTo>
                      <a:cubicBezTo>
                        <a:pt x="66" y="41"/>
                        <a:pt x="66" y="41"/>
                        <a:pt x="66" y="41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21" y="87"/>
                        <a:pt x="21" y="87"/>
                        <a:pt x="21" y="87"/>
                      </a:cubicBezTo>
                      <a:cubicBezTo>
                        <a:pt x="17" y="107"/>
                        <a:pt x="17" y="107"/>
                        <a:pt x="17" y="107"/>
                      </a:cubicBezTo>
                      <a:cubicBezTo>
                        <a:pt x="23" y="110"/>
                        <a:pt x="23" y="110"/>
                        <a:pt x="23" y="110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40" y="130"/>
                        <a:pt x="40" y="130"/>
                        <a:pt x="40" y="130"/>
                      </a:cubicBezTo>
                      <a:cubicBezTo>
                        <a:pt x="23" y="145"/>
                        <a:pt x="23" y="145"/>
                        <a:pt x="23" y="145"/>
                      </a:cubicBezTo>
                      <a:cubicBezTo>
                        <a:pt x="23" y="149"/>
                        <a:pt x="23" y="149"/>
                        <a:pt x="23" y="149"/>
                      </a:cubicBezTo>
                      <a:cubicBezTo>
                        <a:pt x="55" y="144"/>
                        <a:pt x="55" y="144"/>
                        <a:pt x="55" y="144"/>
                      </a:cubicBezTo>
                      <a:cubicBezTo>
                        <a:pt x="67" y="147"/>
                        <a:pt x="67" y="147"/>
                        <a:pt x="67" y="147"/>
                      </a:cubicBezTo>
                      <a:cubicBezTo>
                        <a:pt x="65" y="162"/>
                        <a:pt x="65" y="162"/>
                        <a:pt x="65" y="162"/>
                      </a:cubicBezTo>
                      <a:cubicBezTo>
                        <a:pt x="71" y="173"/>
                        <a:pt x="71" y="173"/>
                        <a:pt x="71" y="173"/>
                      </a:cubicBezTo>
                      <a:cubicBezTo>
                        <a:pt x="95" y="160"/>
                        <a:pt x="95" y="160"/>
                        <a:pt x="95" y="160"/>
                      </a:cubicBezTo>
                      <a:cubicBezTo>
                        <a:pt x="134" y="169"/>
                        <a:pt x="134" y="169"/>
                        <a:pt x="134" y="169"/>
                      </a:cubicBezTo>
                      <a:cubicBezTo>
                        <a:pt x="148" y="155"/>
                        <a:pt x="148" y="155"/>
                        <a:pt x="148" y="155"/>
                      </a:cubicBezTo>
                      <a:cubicBezTo>
                        <a:pt x="182" y="159"/>
                        <a:pt x="182" y="159"/>
                        <a:pt x="182" y="159"/>
                      </a:cubicBezTo>
                      <a:cubicBezTo>
                        <a:pt x="184" y="177"/>
                        <a:pt x="184" y="177"/>
                        <a:pt x="184" y="177"/>
                      </a:cubicBezTo>
                      <a:cubicBezTo>
                        <a:pt x="198" y="197"/>
                        <a:pt x="198" y="197"/>
                        <a:pt x="198" y="197"/>
                      </a:cubicBezTo>
                      <a:cubicBezTo>
                        <a:pt x="194" y="212"/>
                        <a:pt x="194" y="212"/>
                        <a:pt x="194" y="212"/>
                      </a:cubicBezTo>
                      <a:cubicBezTo>
                        <a:pt x="184" y="212"/>
                        <a:pt x="184" y="212"/>
                        <a:pt x="184" y="212"/>
                      </a:cubicBezTo>
                      <a:cubicBezTo>
                        <a:pt x="157" y="238"/>
                        <a:pt x="157" y="238"/>
                        <a:pt x="157" y="238"/>
                      </a:cubicBezTo>
                      <a:cubicBezTo>
                        <a:pt x="160" y="256"/>
                        <a:pt x="160" y="256"/>
                        <a:pt x="160" y="256"/>
                      </a:cubicBezTo>
                      <a:cubicBezTo>
                        <a:pt x="158" y="302"/>
                        <a:pt x="158" y="302"/>
                        <a:pt x="158" y="302"/>
                      </a:cubicBezTo>
                      <a:cubicBezTo>
                        <a:pt x="142" y="317"/>
                        <a:pt x="142" y="317"/>
                        <a:pt x="142" y="317"/>
                      </a:cubicBezTo>
                      <a:cubicBezTo>
                        <a:pt x="155" y="329"/>
                        <a:pt x="155" y="329"/>
                        <a:pt x="155" y="329"/>
                      </a:cubicBezTo>
                      <a:cubicBezTo>
                        <a:pt x="136" y="355"/>
                        <a:pt x="136" y="355"/>
                        <a:pt x="136" y="355"/>
                      </a:cubicBezTo>
                      <a:cubicBezTo>
                        <a:pt x="124" y="353"/>
                        <a:pt x="124" y="353"/>
                        <a:pt x="124" y="353"/>
                      </a:cubicBezTo>
                      <a:cubicBezTo>
                        <a:pt x="106" y="357"/>
                        <a:pt x="106" y="357"/>
                        <a:pt x="106" y="357"/>
                      </a:cubicBezTo>
                      <a:cubicBezTo>
                        <a:pt x="125" y="392"/>
                        <a:pt x="125" y="392"/>
                        <a:pt x="125" y="392"/>
                      </a:cubicBezTo>
                      <a:cubicBezTo>
                        <a:pt x="141" y="403"/>
                        <a:pt x="141" y="403"/>
                        <a:pt x="141" y="403"/>
                      </a:cubicBezTo>
                      <a:cubicBezTo>
                        <a:pt x="142" y="431"/>
                        <a:pt x="142" y="431"/>
                        <a:pt x="142" y="431"/>
                      </a:cubicBezTo>
                      <a:cubicBezTo>
                        <a:pt x="120" y="454"/>
                        <a:pt x="120" y="454"/>
                        <a:pt x="120" y="454"/>
                      </a:cubicBezTo>
                      <a:cubicBezTo>
                        <a:pt x="130" y="475"/>
                        <a:pt x="130" y="475"/>
                        <a:pt x="130" y="475"/>
                      </a:cubicBezTo>
                      <a:cubicBezTo>
                        <a:pt x="145" y="476"/>
                        <a:pt x="145" y="476"/>
                        <a:pt x="145" y="476"/>
                      </a:cubicBezTo>
                      <a:cubicBezTo>
                        <a:pt x="143" y="489"/>
                        <a:pt x="143" y="489"/>
                        <a:pt x="143" y="489"/>
                      </a:cubicBezTo>
                      <a:cubicBezTo>
                        <a:pt x="126" y="504"/>
                        <a:pt x="126" y="504"/>
                        <a:pt x="126" y="504"/>
                      </a:cubicBezTo>
                      <a:cubicBezTo>
                        <a:pt x="109" y="535"/>
                        <a:pt x="109" y="535"/>
                        <a:pt x="109" y="535"/>
                      </a:cubicBezTo>
                      <a:cubicBezTo>
                        <a:pt x="120" y="551"/>
                        <a:pt x="120" y="551"/>
                        <a:pt x="120" y="551"/>
                      </a:cubicBezTo>
                      <a:cubicBezTo>
                        <a:pt x="120" y="568"/>
                        <a:pt x="120" y="568"/>
                        <a:pt x="120" y="568"/>
                      </a:cubicBezTo>
                      <a:cubicBezTo>
                        <a:pt x="132" y="571"/>
                        <a:pt x="132" y="571"/>
                        <a:pt x="132" y="571"/>
                      </a:cubicBezTo>
                      <a:cubicBezTo>
                        <a:pt x="153" y="573"/>
                        <a:pt x="153" y="573"/>
                        <a:pt x="153" y="573"/>
                      </a:cubicBezTo>
                      <a:cubicBezTo>
                        <a:pt x="182" y="601"/>
                        <a:pt x="182" y="601"/>
                        <a:pt x="182" y="601"/>
                      </a:cubicBezTo>
                      <a:cubicBezTo>
                        <a:pt x="179" y="606"/>
                        <a:pt x="179" y="606"/>
                        <a:pt x="179" y="606"/>
                      </a:cubicBezTo>
                      <a:cubicBezTo>
                        <a:pt x="193" y="639"/>
                        <a:pt x="193" y="639"/>
                        <a:pt x="193" y="639"/>
                      </a:cubicBezTo>
                      <a:cubicBezTo>
                        <a:pt x="217" y="662"/>
                        <a:pt x="217" y="662"/>
                        <a:pt x="217" y="662"/>
                      </a:cubicBezTo>
                      <a:cubicBezTo>
                        <a:pt x="240" y="666"/>
                        <a:pt x="240" y="666"/>
                        <a:pt x="240" y="666"/>
                      </a:cubicBezTo>
                      <a:cubicBezTo>
                        <a:pt x="261" y="655"/>
                        <a:pt x="261" y="655"/>
                        <a:pt x="261" y="655"/>
                      </a:cubicBezTo>
                      <a:cubicBezTo>
                        <a:pt x="261" y="643"/>
                        <a:pt x="261" y="643"/>
                        <a:pt x="261" y="643"/>
                      </a:cubicBezTo>
                      <a:cubicBezTo>
                        <a:pt x="271" y="634"/>
                        <a:pt x="271" y="634"/>
                        <a:pt x="271" y="634"/>
                      </a:cubicBezTo>
                      <a:cubicBezTo>
                        <a:pt x="298" y="631"/>
                        <a:pt x="298" y="631"/>
                        <a:pt x="298" y="631"/>
                      </a:cubicBezTo>
                      <a:cubicBezTo>
                        <a:pt x="320" y="609"/>
                        <a:pt x="320" y="609"/>
                        <a:pt x="320" y="609"/>
                      </a:cubicBezTo>
                      <a:cubicBezTo>
                        <a:pt x="346" y="605"/>
                        <a:pt x="346" y="605"/>
                        <a:pt x="346" y="605"/>
                      </a:cubicBezTo>
                      <a:cubicBezTo>
                        <a:pt x="357" y="599"/>
                        <a:pt x="357" y="599"/>
                        <a:pt x="357" y="599"/>
                      </a:cubicBezTo>
                      <a:cubicBezTo>
                        <a:pt x="387" y="607"/>
                        <a:pt x="387" y="607"/>
                        <a:pt x="387" y="607"/>
                      </a:cubicBezTo>
                      <a:cubicBezTo>
                        <a:pt x="406" y="609"/>
                        <a:pt x="406" y="609"/>
                        <a:pt x="406" y="609"/>
                      </a:cubicBezTo>
                      <a:cubicBezTo>
                        <a:pt x="411" y="603"/>
                        <a:pt x="411" y="603"/>
                        <a:pt x="411" y="603"/>
                      </a:cubicBezTo>
                      <a:cubicBezTo>
                        <a:pt x="423" y="604"/>
                        <a:pt x="423" y="604"/>
                        <a:pt x="423" y="604"/>
                      </a:cubicBezTo>
                      <a:cubicBezTo>
                        <a:pt x="435" y="613"/>
                        <a:pt x="435" y="613"/>
                        <a:pt x="435" y="613"/>
                      </a:cubicBezTo>
                      <a:cubicBezTo>
                        <a:pt x="447" y="603"/>
                        <a:pt x="447" y="603"/>
                        <a:pt x="447" y="603"/>
                      </a:cubicBezTo>
                      <a:cubicBezTo>
                        <a:pt x="454" y="591"/>
                        <a:pt x="454" y="591"/>
                        <a:pt x="454" y="591"/>
                      </a:cubicBezTo>
                      <a:cubicBezTo>
                        <a:pt x="467" y="603"/>
                        <a:pt x="467" y="603"/>
                        <a:pt x="467" y="603"/>
                      </a:cubicBezTo>
                      <a:cubicBezTo>
                        <a:pt x="482" y="610"/>
                        <a:pt x="482" y="610"/>
                        <a:pt x="482" y="610"/>
                      </a:cubicBezTo>
                      <a:cubicBezTo>
                        <a:pt x="499" y="583"/>
                        <a:pt x="499" y="583"/>
                        <a:pt x="499" y="583"/>
                      </a:cubicBezTo>
                      <a:cubicBezTo>
                        <a:pt x="499" y="568"/>
                        <a:pt x="499" y="568"/>
                        <a:pt x="499" y="568"/>
                      </a:cubicBezTo>
                      <a:cubicBezTo>
                        <a:pt x="542" y="548"/>
                        <a:pt x="542" y="548"/>
                        <a:pt x="542" y="548"/>
                      </a:cubicBezTo>
                      <a:cubicBezTo>
                        <a:pt x="567" y="547"/>
                        <a:pt x="567" y="547"/>
                        <a:pt x="567" y="547"/>
                      </a:cubicBezTo>
                      <a:cubicBezTo>
                        <a:pt x="573" y="537"/>
                        <a:pt x="573" y="537"/>
                        <a:pt x="573" y="537"/>
                      </a:cubicBezTo>
                      <a:cubicBezTo>
                        <a:pt x="567" y="532"/>
                        <a:pt x="567" y="532"/>
                        <a:pt x="567" y="532"/>
                      </a:cubicBezTo>
                      <a:cubicBezTo>
                        <a:pt x="569" y="510"/>
                        <a:pt x="569" y="510"/>
                        <a:pt x="569" y="510"/>
                      </a:cubicBezTo>
                      <a:cubicBezTo>
                        <a:pt x="592" y="479"/>
                        <a:pt x="592" y="479"/>
                        <a:pt x="592" y="479"/>
                      </a:cubicBezTo>
                      <a:cubicBezTo>
                        <a:pt x="591" y="462"/>
                        <a:pt x="591" y="462"/>
                        <a:pt x="591" y="462"/>
                      </a:cubicBezTo>
                      <a:cubicBezTo>
                        <a:pt x="615" y="456"/>
                        <a:pt x="615" y="456"/>
                        <a:pt x="615" y="456"/>
                      </a:cubicBezTo>
                      <a:cubicBezTo>
                        <a:pt x="631" y="441"/>
                        <a:pt x="631" y="441"/>
                        <a:pt x="631" y="441"/>
                      </a:cubicBezTo>
                      <a:cubicBezTo>
                        <a:pt x="613" y="416"/>
                        <a:pt x="613" y="416"/>
                        <a:pt x="613" y="416"/>
                      </a:cubicBezTo>
                      <a:cubicBezTo>
                        <a:pt x="602" y="410"/>
                        <a:pt x="602" y="410"/>
                        <a:pt x="602" y="410"/>
                      </a:cubicBezTo>
                      <a:cubicBezTo>
                        <a:pt x="599" y="396"/>
                        <a:pt x="599" y="396"/>
                        <a:pt x="599" y="396"/>
                      </a:cubicBezTo>
                      <a:cubicBezTo>
                        <a:pt x="587" y="376"/>
                        <a:pt x="587" y="376"/>
                        <a:pt x="587" y="376"/>
                      </a:cubicBezTo>
                      <a:cubicBezTo>
                        <a:pt x="595" y="366"/>
                        <a:pt x="595" y="366"/>
                        <a:pt x="595" y="366"/>
                      </a:cubicBezTo>
                      <a:cubicBezTo>
                        <a:pt x="623" y="320"/>
                        <a:pt x="623" y="320"/>
                        <a:pt x="623" y="320"/>
                      </a:cubicBezTo>
                      <a:cubicBezTo>
                        <a:pt x="637" y="313"/>
                        <a:pt x="637" y="313"/>
                        <a:pt x="637" y="313"/>
                      </a:cubicBezTo>
                      <a:cubicBezTo>
                        <a:pt x="658" y="278"/>
                        <a:pt x="658" y="278"/>
                        <a:pt x="658" y="278"/>
                      </a:cubicBezTo>
                      <a:cubicBezTo>
                        <a:pt x="665" y="280"/>
                        <a:pt x="665" y="280"/>
                        <a:pt x="665" y="280"/>
                      </a:cubicBezTo>
                      <a:cubicBezTo>
                        <a:pt x="663" y="282"/>
                        <a:pt x="663" y="282"/>
                        <a:pt x="663" y="282"/>
                      </a:cubicBezTo>
                      <a:cubicBezTo>
                        <a:pt x="665" y="284"/>
                        <a:pt x="665" y="284"/>
                        <a:pt x="665" y="284"/>
                      </a:cubicBezTo>
                      <a:cubicBezTo>
                        <a:pt x="675" y="278"/>
                        <a:pt x="675" y="278"/>
                        <a:pt x="675" y="278"/>
                      </a:cubicBezTo>
                      <a:cubicBezTo>
                        <a:pt x="678" y="261"/>
                        <a:pt x="678" y="261"/>
                        <a:pt x="678" y="261"/>
                      </a:cubicBezTo>
                      <a:cubicBezTo>
                        <a:pt x="671" y="255"/>
                        <a:pt x="671" y="255"/>
                        <a:pt x="671" y="255"/>
                      </a:cubicBezTo>
                      <a:cubicBezTo>
                        <a:pt x="687" y="246"/>
                        <a:pt x="687" y="246"/>
                        <a:pt x="687" y="246"/>
                      </a:cubicBezTo>
                      <a:cubicBezTo>
                        <a:pt x="704" y="233"/>
                        <a:pt x="704" y="233"/>
                        <a:pt x="704" y="233"/>
                      </a:cubicBezTo>
                      <a:cubicBezTo>
                        <a:pt x="732" y="235"/>
                        <a:pt x="732" y="235"/>
                        <a:pt x="732" y="235"/>
                      </a:cubicBezTo>
                      <a:cubicBezTo>
                        <a:pt x="732" y="235"/>
                        <a:pt x="753" y="226"/>
                        <a:pt x="755" y="226"/>
                      </a:cubicBezTo>
                      <a:cubicBezTo>
                        <a:pt x="756" y="225"/>
                        <a:pt x="767" y="210"/>
                        <a:pt x="767" y="210"/>
                      </a:cubicBezTo>
                      <a:cubicBezTo>
                        <a:pt x="794" y="194"/>
                        <a:pt x="794" y="194"/>
                        <a:pt x="794" y="194"/>
                      </a:cubicBezTo>
                      <a:cubicBezTo>
                        <a:pt x="801" y="181"/>
                        <a:pt x="801" y="181"/>
                        <a:pt x="801" y="181"/>
                      </a:cubicBezTo>
                      <a:cubicBezTo>
                        <a:pt x="803" y="163"/>
                        <a:pt x="803" y="163"/>
                        <a:pt x="803" y="163"/>
                      </a:cubicBezTo>
                      <a:cubicBezTo>
                        <a:pt x="799" y="140"/>
                        <a:pt x="799" y="140"/>
                        <a:pt x="799" y="140"/>
                      </a:cubicBezTo>
                      <a:cubicBezTo>
                        <a:pt x="810" y="133"/>
                        <a:pt x="810" y="133"/>
                        <a:pt x="810" y="133"/>
                      </a:cubicBezTo>
                      <a:cubicBezTo>
                        <a:pt x="809" y="125"/>
                        <a:pt x="809" y="125"/>
                        <a:pt x="809" y="125"/>
                      </a:cubicBezTo>
                      <a:cubicBezTo>
                        <a:pt x="800" y="122"/>
                        <a:pt x="800" y="122"/>
                        <a:pt x="800" y="122"/>
                      </a:cubicBezTo>
                      <a:lnTo>
                        <a:pt x="777" y="10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7" name="Freeform 117"/>
                <p:cNvSpPr>
                  <a:spLocks/>
                </p:cNvSpPr>
                <p:nvPr/>
              </p:nvSpPr>
              <p:spPr bwMode="auto">
                <a:xfrm>
                  <a:off x="4438650" y="14463713"/>
                  <a:ext cx="688975" cy="1374775"/>
                </a:xfrm>
                <a:custGeom>
                  <a:avLst/>
                  <a:gdLst>
                    <a:gd name="T0" fmla="*/ 293 w 434"/>
                    <a:gd name="T1" fmla="*/ 704 h 866"/>
                    <a:gd name="T2" fmla="*/ 330 w 434"/>
                    <a:gd name="T3" fmla="*/ 649 h 866"/>
                    <a:gd name="T4" fmla="*/ 282 w 434"/>
                    <a:gd name="T5" fmla="*/ 606 h 866"/>
                    <a:gd name="T6" fmla="*/ 323 w 434"/>
                    <a:gd name="T7" fmla="*/ 506 h 866"/>
                    <a:gd name="T8" fmla="*/ 254 w 434"/>
                    <a:gd name="T9" fmla="*/ 416 h 866"/>
                    <a:gd name="T10" fmla="*/ 313 w 434"/>
                    <a:gd name="T11" fmla="*/ 412 h 866"/>
                    <a:gd name="T12" fmla="*/ 325 w 434"/>
                    <a:gd name="T13" fmla="*/ 338 h 866"/>
                    <a:gd name="T14" fmla="*/ 360 w 434"/>
                    <a:gd name="T15" fmla="*/ 219 h 866"/>
                    <a:gd name="T16" fmla="*/ 407 w 434"/>
                    <a:gd name="T17" fmla="*/ 133 h 866"/>
                    <a:gd name="T18" fmla="*/ 434 w 434"/>
                    <a:gd name="T19" fmla="*/ 103 h 866"/>
                    <a:gd name="T20" fmla="*/ 403 w 434"/>
                    <a:gd name="T21" fmla="*/ 29 h 866"/>
                    <a:gd name="T22" fmla="*/ 309 w 434"/>
                    <a:gd name="T23" fmla="*/ 49 h 866"/>
                    <a:gd name="T24" fmla="*/ 186 w 434"/>
                    <a:gd name="T25" fmla="*/ 56 h 866"/>
                    <a:gd name="T26" fmla="*/ 178 w 434"/>
                    <a:gd name="T27" fmla="*/ 6 h 866"/>
                    <a:gd name="T28" fmla="*/ 92 w 434"/>
                    <a:gd name="T29" fmla="*/ 10 h 866"/>
                    <a:gd name="T30" fmla="*/ 117 w 434"/>
                    <a:gd name="T31" fmla="*/ 86 h 866"/>
                    <a:gd name="T32" fmla="*/ 112 w 434"/>
                    <a:gd name="T33" fmla="*/ 187 h 866"/>
                    <a:gd name="T34" fmla="*/ 121 w 434"/>
                    <a:gd name="T35" fmla="*/ 250 h 866"/>
                    <a:gd name="T36" fmla="*/ 90 w 434"/>
                    <a:gd name="T37" fmla="*/ 305 h 866"/>
                    <a:gd name="T38" fmla="*/ 57 w 434"/>
                    <a:gd name="T39" fmla="*/ 397 h 866"/>
                    <a:gd name="T40" fmla="*/ 20 w 434"/>
                    <a:gd name="T41" fmla="*/ 475 h 866"/>
                    <a:gd name="T42" fmla="*/ 2 w 434"/>
                    <a:gd name="T43" fmla="*/ 576 h 866"/>
                    <a:gd name="T44" fmla="*/ 43 w 434"/>
                    <a:gd name="T45" fmla="*/ 557 h 866"/>
                    <a:gd name="T46" fmla="*/ 69 w 434"/>
                    <a:gd name="T47" fmla="*/ 557 h 866"/>
                    <a:gd name="T48" fmla="*/ 33 w 434"/>
                    <a:gd name="T49" fmla="*/ 592 h 866"/>
                    <a:gd name="T50" fmla="*/ 45 w 434"/>
                    <a:gd name="T51" fmla="*/ 635 h 866"/>
                    <a:gd name="T52" fmla="*/ 102 w 434"/>
                    <a:gd name="T53" fmla="*/ 616 h 866"/>
                    <a:gd name="T54" fmla="*/ 96 w 434"/>
                    <a:gd name="T55" fmla="*/ 672 h 866"/>
                    <a:gd name="T56" fmla="*/ 84 w 434"/>
                    <a:gd name="T57" fmla="*/ 778 h 866"/>
                    <a:gd name="T58" fmla="*/ 61 w 434"/>
                    <a:gd name="T59" fmla="*/ 846 h 866"/>
                    <a:gd name="T60" fmla="*/ 112 w 434"/>
                    <a:gd name="T61" fmla="*/ 827 h 866"/>
                    <a:gd name="T62" fmla="*/ 198 w 434"/>
                    <a:gd name="T63" fmla="*/ 866 h 866"/>
                    <a:gd name="T64" fmla="*/ 276 w 434"/>
                    <a:gd name="T65" fmla="*/ 840 h 866"/>
                    <a:gd name="T66" fmla="*/ 282 w 434"/>
                    <a:gd name="T67" fmla="*/ 829 h 866"/>
                    <a:gd name="T68" fmla="*/ 260 w 434"/>
                    <a:gd name="T69" fmla="*/ 764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4" h="866">
                      <a:moveTo>
                        <a:pt x="260" y="764"/>
                      </a:moveTo>
                      <a:lnTo>
                        <a:pt x="293" y="704"/>
                      </a:lnTo>
                      <a:lnTo>
                        <a:pt x="327" y="674"/>
                      </a:lnTo>
                      <a:lnTo>
                        <a:pt x="330" y="649"/>
                      </a:lnTo>
                      <a:lnTo>
                        <a:pt x="301" y="647"/>
                      </a:lnTo>
                      <a:lnTo>
                        <a:pt x="282" y="606"/>
                      </a:lnTo>
                      <a:lnTo>
                        <a:pt x="325" y="561"/>
                      </a:lnTo>
                      <a:lnTo>
                        <a:pt x="323" y="506"/>
                      </a:lnTo>
                      <a:lnTo>
                        <a:pt x="291" y="485"/>
                      </a:lnTo>
                      <a:lnTo>
                        <a:pt x="254" y="416"/>
                      </a:lnTo>
                      <a:lnTo>
                        <a:pt x="289" y="408"/>
                      </a:lnTo>
                      <a:lnTo>
                        <a:pt x="313" y="412"/>
                      </a:lnTo>
                      <a:lnTo>
                        <a:pt x="350" y="361"/>
                      </a:lnTo>
                      <a:lnTo>
                        <a:pt x="325" y="338"/>
                      </a:lnTo>
                      <a:lnTo>
                        <a:pt x="356" y="309"/>
                      </a:lnTo>
                      <a:lnTo>
                        <a:pt x="360" y="219"/>
                      </a:lnTo>
                      <a:lnTo>
                        <a:pt x="354" y="184"/>
                      </a:lnTo>
                      <a:lnTo>
                        <a:pt x="407" y="133"/>
                      </a:lnTo>
                      <a:lnTo>
                        <a:pt x="426" y="133"/>
                      </a:lnTo>
                      <a:lnTo>
                        <a:pt x="434" y="103"/>
                      </a:lnTo>
                      <a:lnTo>
                        <a:pt x="407" y="64"/>
                      </a:lnTo>
                      <a:lnTo>
                        <a:pt x="403" y="29"/>
                      </a:lnTo>
                      <a:lnTo>
                        <a:pt x="336" y="21"/>
                      </a:lnTo>
                      <a:lnTo>
                        <a:pt x="309" y="49"/>
                      </a:lnTo>
                      <a:lnTo>
                        <a:pt x="233" y="31"/>
                      </a:lnTo>
                      <a:lnTo>
                        <a:pt x="186" y="56"/>
                      </a:lnTo>
                      <a:lnTo>
                        <a:pt x="174" y="35"/>
                      </a:lnTo>
                      <a:lnTo>
                        <a:pt x="178" y="6"/>
                      </a:lnTo>
                      <a:lnTo>
                        <a:pt x="155" y="0"/>
                      </a:lnTo>
                      <a:lnTo>
                        <a:pt x="92" y="10"/>
                      </a:lnTo>
                      <a:lnTo>
                        <a:pt x="96" y="39"/>
                      </a:lnTo>
                      <a:lnTo>
                        <a:pt x="117" y="86"/>
                      </a:lnTo>
                      <a:lnTo>
                        <a:pt x="108" y="174"/>
                      </a:lnTo>
                      <a:lnTo>
                        <a:pt x="112" y="187"/>
                      </a:lnTo>
                      <a:lnTo>
                        <a:pt x="102" y="227"/>
                      </a:lnTo>
                      <a:lnTo>
                        <a:pt x="121" y="250"/>
                      </a:lnTo>
                      <a:lnTo>
                        <a:pt x="108" y="270"/>
                      </a:lnTo>
                      <a:lnTo>
                        <a:pt x="90" y="305"/>
                      </a:lnTo>
                      <a:lnTo>
                        <a:pt x="88" y="350"/>
                      </a:lnTo>
                      <a:lnTo>
                        <a:pt x="57" y="397"/>
                      </a:lnTo>
                      <a:lnTo>
                        <a:pt x="57" y="422"/>
                      </a:lnTo>
                      <a:lnTo>
                        <a:pt x="20" y="475"/>
                      </a:lnTo>
                      <a:lnTo>
                        <a:pt x="0" y="557"/>
                      </a:lnTo>
                      <a:lnTo>
                        <a:pt x="2" y="576"/>
                      </a:lnTo>
                      <a:lnTo>
                        <a:pt x="29" y="576"/>
                      </a:lnTo>
                      <a:lnTo>
                        <a:pt x="43" y="557"/>
                      </a:lnTo>
                      <a:lnTo>
                        <a:pt x="72" y="539"/>
                      </a:lnTo>
                      <a:lnTo>
                        <a:pt x="69" y="557"/>
                      </a:lnTo>
                      <a:lnTo>
                        <a:pt x="74" y="571"/>
                      </a:lnTo>
                      <a:lnTo>
                        <a:pt x="33" y="592"/>
                      </a:lnTo>
                      <a:lnTo>
                        <a:pt x="31" y="621"/>
                      </a:lnTo>
                      <a:lnTo>
                        <a:pt x="45" y="635"/>
                      </a:lnTo>
                      <a:lnTo>
                        <a:pt x="67" y="616"/>
                      </a:lnTo>
                      <a:lnTo>
                        <a:pt x="102" y="616"/>
                      </a:lnTo>
                      <a:lnTo>
                        <a:pt x="86" y="635"/>
                      </a:lnTo>
                      <a:lnTo>
                        <a:pt x="96" y="672"/>
                      </a:lnTo>
                      <a:lnTo>
                        <a:pt x="82" y="704"/>
                      </a:lnTo>
                      <a:lnTo>
                        <a:pt x="84" y="778"/>
                      </a:lnTo>
                      <a:lnTo>
                        <a:pt x="70" y="831"/>
                      </a:lnTo>
                      <a:lnTo>
                        <a:pt x="61" y="846"/>
                      </a:lnTo>
                      <a:lnTo>
                        <a:pt x="70" y="856"/>
                      </a:lnTo>
                      <a:lnTo>
                        <a:pt x="112" y="827"/>
                      </a:lnTo>
                      <a:lnTo>
                        <a:pt x="170" y="850"/>
                      </a:lnTo>
                      <a:lnTo>
                        <a:pt x="198" y="866"/>
                      </a:lnTo>
                      <a:lnTo>
                        <a:pt x="239" y="842"/>
                      </a:lnTo>
                      <a:lnTo>
                        <a:pt x="276" y="840"/>
                      </a:lnTo>
                      <a:lnTo>
                        <a:pt x="282" y="829"/>
                      </a:lnTo>
                      <a:lnTo>
                        <a:pt x="282" y="829"/>
                      </a:lnTo>
                      <a:lnTo>
                        <a:pt x="282" y="795"/>
                      </a:lnTo>
                      <a:lnTo>
                        <a:pt x="260" y="7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8" name="Freeform 118"/>
                <p:cNvSpPr>
                  <a:spLocks/>
                </p:cNvSpPr>
                <p:nvPr/>
              </p:nvSpPr>
              <p:spPr bwMode="auto">
                <a:xfrm>
                  <a:off x="10675938" y="14404975"/>
                  <a:ext cx="547688" cy="449263"/>
                </a:xfrm>
                <a:custGeom>
                  <a:avLst/>
                  <a:gdLst>
                    <a:gd name="T0" fmla="*/ 183 w 345"/>
                    <a:gd name="T1" fmla="*/ 7 h 283"/>
                    <a:gd name="T2" fmla="*/ 156 w 345"/>
                    <a:gd name="T3" fmla="*/ 4 h 283"/>
                    <a:gd name="T4" fmla="*/ 103 w 345"/>
                    <a:gd name="T5" fmla="*/ 17 h 283"/>
                    <a:gd name="T6" fmla="*/ 80 w 345"/>
                    <a:gd name="T7" fmla="*/ 35 h 283"/>
                    <a:gd name="T8" fmla="*/ 50 w 345"/>
                    <a:gd name="T9" fmla="*/ 43 h 283"/>
                    <a:gd name="T10" fmla="*/ 17 w 345"/>
                    <a:gd name="T11" fmla="*/ 60 h 283"/>
                    <a:gd name="T12" fmla="*/ 19 w 345"/>
                    <a:gd name="T13" fmla="*/ 82 h 283"/>
                    <a:gd name="T14" fmla="*/ 7 w 345"/>
                    <a:gd name="T15" fmla="*/ 93 h 283"/>
                    <a:gd name="T16" fmla="*/ 5 w 345"/>
                    <a:gd name="T17" fmla="*/ 90 h 283"/>
                    <a:gd name="T18" fmla="*/ 0 w 345"/>
                    <a:gd name="T19" fmla="*/ 138 h 283"/>
                    <a:gd name="T20" fmla="*/ 9 w 345"/>
                    <a:gd name="T21" fmla="*/ 189 h 283"/>
                    <a:gd name="T22" fmla="*/ 31 w 345"/>
                    <a:gd name="T23" fmla="*/ 228 h 283"/>
                    <a:gd name="T24" fmla="*/ 46 w 345"/>
                    <a:gd name="T25" fmla="*/ 262 h 283"/>
                    <a:gd name="T26" fmla="*/ 76 w 345"/>
                    <a:gd name="T27" fmla="*/ 283 h 283"/>
                    <a:gd name="T28" fmla="*/ 76 w 345"/>
                    <a:gd name="T29" fmla="*/ 279 h 283"/>
                    <a:gd name="T30" fmla="*/ 130 w 345"/>
                    <a:gd name="T31" fmla="*/ 246 h 283"/>
                    <a:gd name="T32" fmla="*/ 170 w 345"/>
                    <a:gd name="T33" fmla="*/ 232 h 283"/>
                    <a:gd name="T34" fmla="*/ 173 w 345"/>
                    <a:gd name="T35" fmla="*/ 219 h 283"/>
                    <a:gd name="T36" fmla="*/ 201 w 345"/>
                    <a:gd name="T37" fmla="*/ 203 h 283"/>
                    <a:gd name="T38" fmla="*/ 271 w 345"/>
                    <a:gd name="T39" fmla="*/ 207 h 283"/>
                    <a:gd name="T40" fmla="*/ 302 w 345"/>
                    <a:gd name="T41" fmla="*/ 185 h 283"/>
                    <a:gd name="T42" fmla="*/ 328 w 345"/>
                    <a:gd name="T43" fmla="*/ 185 h 283"/>
                    <a:gd name="T44" fmla="*/ 345 w 345"/>
                    <a:gd name="T45" fmla="*/ 170 h 283"/>
                    <a:gd name="T46" fmla="*/ 340 w 345"/>
                    <a:gd name="T47" fmla="*/ 142 h 283"/>
                    <a:gd name="T48" fmla="*/ 336 w 345"/>
                    <a:gd name="T49" fmla="*/ 109 h 283"/>
                    <a:gd name="T50" fmla="*/ 299 w 345"/>
                    <a:gd name="T51" fmla="*/ 43 h 283"/>
                    <a:gd name="T52" fmla="*/ 242 w 345"/>
                    <a:gd name="T53" fmla="*/ 0 h 283"/>
                    <a:gd name="T54" fmla="*/ 222 w 345"/>
                    <a:gd name="T55" fmla="*/ 0 h 283"/>
                    <a:gd name="T56" fmla="*/ 183 w 345"/>
                    <a:gd name="T57" fmla="*/ 7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5" h="283">
                      <a:moveTo>
                        <a:pt x="183" y="7"/>
                      </a:moveTo>
                      <a:lnTo>
                        <a:pt x="156" y="4"/>
                      </a:lnTo>
                      <a:lnTo>
                        <a:pt x="103" y="17"/>
                      </a:lnTo>
                      <a:lnTo>
                        <a:pt x="80" y="35"/>
                      </a:lnTo>
                      <a:lnTo>
                        <a:pt x="50" y="43"/>
                      </a:lnTo>
                      <a:lnTo>
                        <a:pt x="17" y="60"/>
                      </a:lnTo>
                      <a:lnTo>
                        <a:pt x="19" y="82"/>
                      </a:lnTo>
                      <a:lnTo>
                        <a:pt x="7" y="93"/>
                      </a:lnTo>
                      <a:lnTo>
                        <a:pt x="5" y="90"/>
                      </a:lnTo>
                      <a:lnTo>
                        <a:pt x="0" y="138"/>
                      </a:lnTo>
                      <a:lnTo>
                        <a:pt x="9" y="189"/>
                      </a:lnTo>
                      <a:lnTo>
                        <a:pt x="31" y="228"/>
                      </a:lnTo>
                      <a:lnTo>
                        <a:pt x="46" y="262"/>
                      </a:lnTo>
                      <a:lnTo>
                        <a:pt x="76" y="283"/>
                      </a:lnTo>
                      <a:lnTo>
                        <a:pt x="76" y="279"/>
                      </a:lnTo>
                      <a:lnTo>
                        <a:pt x="130" y="246"/>
                      </a:lnTo>
                      <a:lnTo>
                        <a:pt x="170" y="232"/>
                      </a:lnTo>
                      <a:lnTo>
                        <a:pt x="173" y="219"/>
                      </a:lnTo>
                      <a:lnTo>
                        <a:pt x="201" y="203"/>
                      </a:lnTo>
                      <a:lnTo>
                        <a:pt x="271" y="207"/>
                      </a:lnTo>
                      <a:lnTo>
                        <a:pt x="302" y="185"/>
                      </a:lnTo>
                      <a:lnTo>
                        <a:pt x="328" y="185"/>
                      </a:lnTo>
                      <a:lnTo>
                        <a:pt x="345" y="170"/>
                      </a:lnTo>
                      <a:lnTo>
                        <a:pt x="340" y="142"/>
                      </a:lnTo>
                      <a:lnTo>
                        <a:pt x="336" y="109"/>
                      </a:lnTo>
                      <a:lnTo>
                        <a:pt x="299" y="43"/>
                      </a:lnTo>
                      <a:lnTo>
                        <a:pt x="242" y="0"/>
                      </a:lnTo>
                      <a:lnTo>
                        <a:pt x="222" y="0"/>
                      </a:lnTo>
                      <a:lnTo>
                        <a:pt x="183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39" name="Freeform 119"/>
                <p:cNvSpPr>
                  <a:spLocks/>
                </p:cNvSpPr>
                <p:nvPr/>
              </p:nvSpPr>
              <p:spPr bwMode="auto">
                <a:xfrm>
                  <a:off x="11960225" y="15936913"/>
                  <a:ext cx="61913" cy="44450"/>
                </a:xfrm>
                <a:custGeom>
                  <a:avLst/>
                  <a:gdLst>
                    <a:gd name="T0" fmla="*/ 7 w 20"/>
                    <a:gd name="T1" fmla="*/ 14 h 14"/>
                    <a:gd name="T2" fmla="*/ 16 w 20"/>
                    <a:gd name="T3" fmla="*/ 10 h 14"/>
                    <a:gd name="T4" fmla="*/ 20 w 20"/>
                    <a:gd name="T5" fmla="*/ 2 h 14"/>
                    <a:gd name="T6" fmla="*/ 15 w 20"/>
                    <a:gd name="T7" fmla="*/ 0 h 14"/>
                    <a:gd name="T8" fmla="*/ 4 w 20"/>
                    <a:gd name="T9" fmla="*/ 4 h 14"/>
                    <a:gd name="T10" fmla="*/ 0 w 20"/>
                    <a:gd name="T11" fmla="*/ 9 h 14"/>
                    <a:gd name="T12" fmla="*/ 7 w 20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7" y="14"/>
                      </a:moveTo>
                      <a:cubicBezTo>
                        <a:pt x="6" y="14"/>
                        <a:pt x="16" y="10"/>
                        <a:pt x="16" y="10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0" name="Freeform 120"/>
                <p:cNvSpPr>
                  <a:spLocks/>
                </p:cNvSpPr>
                <p:nvPr/>
              </p:nvSpPr>
              <p:spPr bwMode="auto">
                <a:xfrm>
                  <a:off x="11515725" y="14817725"/>
                  <a:ext cx="61913" cy="52388"/>
                </a:xfrm>
                <a:custGeom>
                  <a:avLst/>
                  <a:gdLst>
                    <a:gd name="T0" fmla="*/ 18 w 39"/>
                    <a:gd name="T1" fmla="*/ 0 h 33"/>
                    <a:gd name="T2" fmla="*/ 8 w 39"/>
                    <a:gd name="T3" fmla="*/ 4 h 33"/>
                    <a:gd name="T4" fmla="*/ 0 w 39"/>
                    <a:gd name="T5" fmla="*/ 29 h 33"/>
                    <a:gd name="T6" fmla="*/ 16 w 39"/>
                    <a:gd name="T7" fmla="*/ 29 h 33"/>
                    <a:gd name="T8" fmla="*/ 22 w 39"/>
                    <a:gd name="T9" fmla="*/ 33 h 33"/>
                    <a:gd name="T10" fmla="*/ 39 w 39"/>
                    <a:gd name="T11" fmla="*/ 25 h 33"/>
                    <a:gd name="T12" fmla="*/ 37 w 39"/>
                    <a:gd name="T13" fmla="*/ 9 h 33"/>
                    <a:gd name="T14" fmla="*/ 18 w 39"/>
                    <a:gd name="T1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3">
                      <a:moveTo>
                        <a:pt x="18" y="0"/>
                      </a:moveTo>
                      <a:lnTo>
                        <a:pt x="8" y="4"/>
                      </a:lnTo>
                      <a:lnTo>
                        <a:pt x="0" y="29"/>
                      </a:lnTo>
                      <a:lnTo>
                        <a:pt x="16" y="29"/>
                      </a:lnTo>
                      <a:lnTo>
                        <a:pt x="22" y="33"/>
                      </a:lnTo>
                      <a:lnTo>
                        <a:pt x="39" y="25"/>
                      </a:lnTo>
                      <a:lnTo>
                        <a:pt x="3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1" name="Freeform 121"/>
                <p:cNvSpPr>
                  <a:spLocks/>
                </p:cNvSpPr>
                <p:nvPr/>
              </p:nvSpPr>
              <p:spPr bwMode="auto">
                <a:xfrm>
                  <a:off x="11966575" y="15636875"/>
                  <a:ext cx="123825" cy="58738"/>
                </a:xfrm>
                <a:custGeom>
                  <a:avLst/>
                  <a:gdLst>
                    <a:gd name="T0" fmla="*/ 29 w 78"/>
                    <a:gd name="T1" fmla="*/ 23 h 37"/>
                    <a:gd name="T2" fmla="*/ 41 w 78"/>
                    <a:gd name="T3" fmla="*/ 37 h 37"/>
                    <a:gd name="T4" fmla="*/ 54 w 78"/>
                    <a:gd name="T5" fmla="*/ 37 h 37"/>
                    <a:gd name="T6" fmla="*/ 62 w 78"/>
                    <a:gd name="T7" fmla="*/ 29 h 37"/>
                    <a:gd name="T8" fmla="*/ 78 w 78"/>
                    <a:gd name="T9" fmla="*/ 21 h 37"/>
                    <a:gd name="T10" fmla="*/ 74 w 78"/>
                    <a:gd name="T11" fmla="*/ 11 h 37"/>
                    <a:gd name="T12" fmla="*/ 66 w 78"/>
                    <a:gd name="T13" fmla="*/ 10 h 37"/>
                    <a:gd name="T14" fmla="*/ 62 w 78"/>
                    <a:gd name="T15" fmla="*/ 15 h 37"/>
                    <a:gd name="T16" fmla="*/ 45 w 78"/>
                    <a:gd name="T17" fmla="*/ 2 h 37"/>
                    <a:gd name="T18" fmla="*/ 29 w 78"/>
                    <a:gd name="T19" fmla="*/ 0 h 37"/>
                    <a:gd name="T20" fmla="*/ 5 w 78"/>
                    <a:gd name="T21" fmla="*/ 19 h 37"/>
                    <a:gd name="T22" fmla="*/ 0 w 78"/>
                    <a:gd name="T23" fmla="*/ 29 h 37"/>
                    <a:gd name="T24" fmla="*/ 15 w 78"/>
                    <a:gd name="T25" fmla="*/ 25 h 37"/>
                    <a:gd name="T26" fmla="*/ 29 w 78"/>
                    <a:gd name="T27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8" h="37">
                      <a:moveTo>
                        <a:pt x="29" y="23"/>
                      </a:moveTo>
                      <a:lnTo>
                        <a:pt x="41" y="37"/>
                      </a:lnTo>
                      <a:lnTo>
                        <a:pt x="54" y="37"/>
                      </a:lnTo>
                      <a:lnTo>
                        <a:pt x="62" y="29"/>
                      </a:lnTo>
                      <a:lnTo>
                        <a:pt x="78" y="21"/>
                      </a:lnTo>
                      <a:lnTo>
                        <a:pt x="74" y="11"/>
                      </a:lnTo>
                      <a:lnTo>
                        <a:pt x="66" y="10"/>
                      </a:lnTo>
                      <a:lnTo>
                        <a:pt x="62" y="15"/>
                      </a:lnTo>
                      <a:lnTo>
                        <a:pt x="45" y="2"/>
                      </a:lnTo>
                      <a:lnTo>
                        <a:pt x="29" y="0"/>
                      </a:lnTo>
                      <a:lnTo>
                        <a:pt x="5" y="19"/>
                      </a:lnTo>
                      <a:lnTo>
                        <a:pt x="0" y="29"/>
                      </a:lnTo>
                      <a:lnTo>
                        <a:pt x="15" y="2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2" name="Freeform 122"/>
                <p:cNvSpPr>
                  <a:spLocks/>
                </p:cNvSpPr>
                <p:nvPr/>
              </p:nvSpPr>
              <p:spPr bwMode="auto">
                <a:xfrm>
                  <a:off x="11544300" y="15751175"/>
                  <a:ext cx="17463" cy="38100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8 h 12"/>
                    <a:gd name="T4" fmla="*/ 6 w 6"/>
                    <a:gd name="T5" fmla="*/ 2 h 12"/>
                    <a:gd name="T6" fmla="*/ 0 w 6"/>
                    <a:gd name="T7" fmla="*/ 0 h 12"/>
                    <a:gd name="T8" fmla="*/ 0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3" name="Freeform 123"/>
                <p:cNvSpPr>
                  <a:spLocks/>
                </p:cNvSpPr>
                <p:nvPr/>
              </p:nvSpPr>
              <p:spPr bwMode="auto">
                <a:xfrm>
                  <a:off x="11534775" y="15936913"/>
                  <a:ext cx="49213" cy="31750"/>
                </a:xfrm>
                <a:custGeom>
                  <a:avLst/>
                  <a:gdLst>
                    <a:gd name="T0" fmla="*/ 27 w 31"/>
                    <a:gd name="T1" fmla="*/ 14 h 20"/>
                    <a:gd name="T2" fmla="*/ 31 w 31"/>
                    <a:gd name="T3" fmla="*/ 0 h 20"/>
                    <a:gd name="T4" fmla="*/ 14 w 31"/>
                    <a:gd name="T5" fmla="*/ 0 h 20"/>
                    <a:gd name="T6" fmla="*/ 0 w 31"/>
                    <a:gd name="T7" fmla="*/ 18 h 20"/>
                    <a:gd name="T8" fmla="*/ 12 w 31"/>
                    <a:gd name="T9" fmla="*/ 20 h 20"/>
                    <a:gd name="T10" fmla="*/ 27 w 31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20">
                      <a:moveTo>
                        <a:pt x="27" y="14"/>
                      </a:moveTo>
                      <a:lnTo>
                        <a:pt x="31" y="0"/>
                      </a:lnTo>
                      <a:lnTo>
                        <a:pt x="14" y="0"/>
                      </a:lnTo>
                      <a:lnTo>
                        <a:pt x="0" y="18"/>
                      </a:lnTo>
                      <a:lnTo>
                        <a:pt x="12" y="2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4" name="Freeform 124"/>
                <p:cNvSpPr>
                  <a:spLocks/>
                </p:cNvSpPr>
                <p:nvPr/>
              </p:nvSpPr>
              <p:spPr bwMode="auto">
                <a:xfrm>
                  <a:off x="11550650" y="15816263"/>
                  <a:ext cx="20638" cy="28575"/>
                </a:xfrm>
                <a:custGeom>
                  <a:avLst/>
                  <a:gdLst>
                    <a:gd name="T0" fmla="*/ 13 w 13"/>
                    <a:gd name="T1" fmla="*/ 18 h 18"/>
                    <a:gd name="T2" fmla="*/ 13 w 13"/>
                    <a:gd name="T3" fmla="*/ 0 h 18"/>
                    <a:gd name="T4" fmla="*/ 0 w 13"/>
                    <a:gd name="T5" fmla="*/ 8 h 18"/>
                    <a:gd name="T6" fmla="*/ 13 w 13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8">
                      <a:moveTo>
                        <a:pt x="13" y="18"/>
                      </a:move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5" name="Freeform 125"/>
                <p:cNvSpPr>
                  <a:spLocks/>
                </p:cNvSpPr>
                <p:nvPr/>
              </p:nvSpPr>
              <p:spPr bwMode="auto">
                <a:xfrm>
                  <a:off x="11515725" y="15705138"/>
                  <a:ext cx="28575" cy="33338"/>
                </a:xfrm>
                <a:custGeom>
                  <a:avLst/>
                  <a:gdLst>
                    <a:gd name="T0" fmla="*/ 0 w 18"/>
                    <a:gd name="T1" fmla="*/ 11 h 21"/>
                    <a:gd name="T2" fmla="*/ 4 w 18"/>
                    <a:gd name="T3" fmla="*/ 21 h 21"/>
                    <a:gd name="T4" fmla="*/ 18 w 18"/>
                    <a:gd name="T5" fmla="*/ 13 h 21"/>
                    <a:gd name="T6" fmla="*/ 8 w 18"/>
                    <a:gd name="T7" fmla="*/ 0 h 21"/>
                    <a:gd name="T8" fmla="*/ 0 w 18"/>
                    <a:gd name="T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1">
                      <a:moveTo>
                        <a:pt x="0" y="11"/>
                      </a:moveTo>
                      <a:lnTo>
                        <a:pt x="4" y="21"/>
                      </a:lnTo>
                      <a:lnTo>
                        <a:pt x="18" y="13"/>
                      </a:lnTo>
                      <a:lnTo>
                        <a:pt x="8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6" name="Freeform 126"/>
                <p:cNvSpPr>
                  <a:spLocks/>
                </p:cNvSpPr>
                <p:nvPr/>
              </p:nvSpPr>
              <p:spPr bwMode="auto">
                <a:xfrm>
                  <a:off x="12263438" y="15984538"/>
                  <a:ext cx="133350" cy="142875"/>
                </a:xfrm>
                <a:custGeom>
                  <a:avLst/>
                  <a:gdLst>
                    <a:gd name="T0" fmla="*/ 74 w 84"/>
                    <a:gd name="T1" fmla="*/ 21 h 90"/>
                    <a:gd name="T2" fmla="*/ 82 w 84"/>
                    <a:gd name="T3" fmla="*/ 13 h 90"/>
                    <a:gd name="T4" fmla="*/ 84 w 84"/>
                    <a:gd name="T5" fmla="*/ 0 h 90"/>
                    <a:gd name="T6" fmla="*/ 67 w 84"/>
                    <a:gd name="T7" fmla="*/ 6 h 90"/>
                    <a:gd name="T8" fmla="*/ 35 w 84"/>
                    <a:gd name="T9" fmla="*/ 19 h 90"/>
                    <a:gd name="T10" fmla="*/ 4 w 84"/>
                    <a:gd name="T11" fmla="*/ 45 h 90"/>
                    <a:gd name="T12" fmla="*/ 4 w 84"/>
                    <a:gd name="T13" fmla="*/ 60 h 90"/>
                    <a:gd name="T14" fmla="*/ 8 w 84"/>
                    <a:gd name="T15" fmla="*/ 64 h 90"/>
                    <a:gd name="T16" fmla="*/ 0 w 84"/>
                    <a:gd name="T17" fmla="*/ 80 h 90"/>
                    <a:gd name="T18" fmla="*/ 10 w 84"/>
                    <a:gd name="T19" fmla="*/ 90 h 90"/>
                    <a:gd name="T20" fmla="*/ 22 w 84"/>
                    <a:gd name="T21" fmla="*/ 88 h 90"/>
                    <a:gd name="T22" fmla="*/ 33 w 84"/>
                    <a:gd name="T23" fmla="*/ 72 h 90"/>
                    <a:gd name="T24" fmla="*/ 49 w 84"/>
                    <a:gd name="T25" fmla="*/ 56 h 90"/>
                    <a:gd name="T26" fmla="*/ 61 w 84"/>
                    <a:gd name="T27" fmla="*/ 56 h 90"/>
                    <a:gd name="T28" fmla="*/ 61 w 84"/>
                    <a:gd name="T29" fmla="*/ 49 h 90"/>
                    <a:gd name="T30" fmla="*/ 69 w 84"/>
                    <a:gd name="T31" fmla="*/ 35 h 90"/>
                    <a:gd name="T32" fmla="*/ 74 w 84"/>
                    <a:gd name="T33" fmla="*/ 21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90">
                      <a:moveTo>
                        <a:pt x="74" y="21"/>
                      </a:moveTo>
                      <a:lnTo>
                        <a:pt x="82" y="13"/>
                      </a:lnTo>
                      <a:lnTo>
                        <a:pt x="84" y="0"/>
                      </a:lnTo>
                      <a:lnTo>
                        <a:pt x="67" y="6"/>
                      </a:lnTo>
                      <a:lnTo>
                        <a:pt x="35" y="19"/>
                      </a:lnTo>
                      <a:lnTo>
                        <a:pt x="4" y="45"/>
                      </a:lnTo>
                      <a:lnTo>
                        <a:pt x="4" y="60"/>
                      </a:lnTo>
                      <a:lnTo>
                        <a:pt x="8" y="64"/>
                      </a:lnTo>
                      <a:lnTo>
                        <a:pt x="0" y="80"/>
                      </a:lnTo>
                      <a:lnTo>
                        <a:pt x="10" y="90"/>
                      </a:lnTo>
                      <a:lnTo>
                        <a:pt x="22" y="88"/>
                      </a:lnTo>
                      <a:lnTo>
                        <a:pt x="33" y="72"/>
                      </a:lnTo>
                      <a:lnTo>
                        <a:pt x="49" y="56"/>
                      </a:lnTo>
                      <a:lnTo>
                        <a:pt x="61" y="56"/>
                      </a:lnTo>
                      <a:lnTo>
                        <a:pt x="61" y="49"/>
                      </a:lnTo>
                      <a:lnTo>
                        <a:pt x="69" y="35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7" name="Freeform 127"/>
                <p:cNvSpPr>
                  <a:spLocks/>
                </p:cNvSpPr>
                <p:nvPr/>
              </p:nvSpPr>
              <p:spPr bwMode="auto">
                <a:xfrm>
                  <a:off x="11239500" y="15997238"/>
                  <a:ext cx="49213" cy="92075"/>
                </a:xfrm>
                <a:custGeom>
                  <a:avLst/>
                  <a:gdLst>
                    <a:gd name="T0" fmla="*/ 8 w 31"/>
                    <a:gd name="T1" fmla="*/ 37 h 58"/>
                    <a:gd name="T2" fmla="*/ 8 w 31"/>
                    <a:gd name="T3" fmla="*/ 50 h 58"/>
                    <a:gd name="T4" fmla="*/ 22 w 31"/>
                    <a:gd name="T5" fmla="*/ 58 h 58"/>
                    <a:gd name="T6" fmla="*/ 31 w 31"/>
                    <a:gd name="T7" fmla="*/ 37 h 58"/>
                    <a:gd name="T8" fmla="*/ 16 w 31"/>
                    <a:gd name="T9" fmla="*/ 19 h 58"/>
                    <a:gd name="T10" fmla="*/ 12 w 31"/>
                    <a:gd name="T11" fmla="*/ 0 h 58"/>
                    <a:gd name="T12" fmla="*/ 8 w 31"/>
                    <a:gd name="T13" fmla="*/ 5 h 58"/>
                    <a:gd name="T14" fmla="*/ 0 w 31"/>
                    <a:gd name="T15" fmla="*/ 23 h 58"/>
                    <a:gd name="T16" fmla="*/ 8 w 31"/>
                    <a:gd name="T17" fmla="*/ 3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58">
                      <a:moveTo>
                        <a:pt x="8" y="37"/>
                      </a:moveTo>
                      <a:lnTo>
                        <a:pt x="8" y="50"/>
                      </a:lnTo>
                      <a:lnTo>
                        <a:pt x="22" y="58"/>
                      </a:lnTo>
                      <a:lnTo>
                        <a:pt x="31" y="37"/>
                      </a:lnTo>
                      <a:lnTo>
                        <a:pt x="16" y="19"/>
                      </a:lnTo>
                      <a:lnTo>
                        <a:pt x="12" y="0"/>
                      </a:lnTo>
                      <a:lnTo>
                        <a:pt x="8" y="5"/>
                      </a:lnTo>
                      <a:lnTo>
                        <a:pt x="0" y="23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8" name="Freeform 128"/>
                <p:cNvSpPr>
                  <a:spLocks/>
                </p:cNvSpPr>
                <p:nvPr/>
              </p:nvSpPr>
              <p:spPr bwMode="auto">
                <a:xfrm>
                  <a:off x="11245850" y="15965488"/>
                  <a:ext cx="15875" cy="19050"/>
                </a:xfrm>
                <a:custGeom>
                  <a:avLst/>
                  <a:gdLst>
                    <a:gd name="T0" fmla="*/ 2 w 10"/>
                    <a:gd name="T1" fmla="*/ 0 h 12"/>
                    <a:gd name="T2" fmla="*/ 0 w 10"/>
                    <a:gd name="T3" fmla="*/ 12 h 12"/>
                    <a:gd name="T4" fmla="*/ 10 w 10"/>
                    <a:gd name="T5" fmla="*/ 12 h 12"/>
                    <a:gd name="T6" fmla="*/ 2 w 10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2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49" name="Freeform 129"/>
                <p:cNvSpPr>
                  <a:spLocks/>
                </p:cNvSpPr>
                <p:nvPr/>
              </p:nvSpPr>
              <p:spPr bwMode="auto">
                <a:xfrm>
                  <a:off x="10721975" y="15621000"/>
                  <a:ext cx="90488" cy="68263"/>
                </a:xfrm>
                <a:custGeom>
                  <a:avLst/>
                  <a:gdLst>
                    <a:gd name="T0" fmla="*/ 4 w 57"/>
                    <a:gd name="T1" fmla="*/ 4 h 43"/>
                    <a:gd name="T2" fmla="*/ 0 w 57"/>
                    <a:gd name="T3" fmla="*/ 20 h 43"/>
                    <a:gd name="T4" fmla="*/ 19 w 57"/>
                    <a:gd name="T5" fmla="*/ 39 h 43"/>
                    <a:gd name="T6" fmla="*/ 35 w 57"/>
                    <a:gd name="T7" fmla="*/ 43 h 43"/>
                    <a:gd name="T8" fmla="*/ 39 w 57"/>
                    <a:gd name="T9" fmla="*/ 33 h 43"/>
                    <a:gd name="T10" fmla="*/ 57 w 57"/>
                    <a:gd name="T11" fmla="*/ 37 h 43"/>
                    <a:gd name="T12" fmla="*/ 45 w 57"/>
                    <a:gd name="T13" fmla="*/ 23 h 43"/>
                    <a:gd name="T14" fmla="*/ 33 w 57"/>
                    <a:gd name="T15" fmla="*/ 8 h 43"/>
                    <a:gd name="T16" fmla="*/ 15 w 57"/>
                    <a:gd name="T17" fmla="*/ 0 h 43"/>
                    <a:gd name="T18" fmla="*/ 4 w 57"/>
                    <a:gd name="T1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" h="43">
                      <a:moveTo>
                        <a:pt x="4" y="4"/>
                      </a:moveTo>
                      <a:lnTo>
                        <a:pt x="0" y="20"/>
                      </a:lnTo>
                      <a:lnTo>
                        <a:pt x="19" y="39"/>
                      </a:lnTo>
                      <a:lnTo>
                        <a:pt x="35" y="43"/>
                      </a:lnTo>
                      <a:lnTo>
                        <a:pt x="39" y="33"/>
                      </a:lnTo>
                      <a:lnTo>
                        <a:pt x="57" y="37"/>
                      </a:lnTo>
                      <a:lnTo>
                        <a:pt x="45" y="23"/>
                      </a:lnTo>
                      <a:lnTo>
                        <a:pt x="33" y="8"/>
                      </a:lnTo>
                      <a:lnTo>
                        <a:pt x="15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0" name="Freeform 130"/>
                <p:cNvSpPr>
                  <a:spLocks/>
                </p:cNvSpPr>
                <p:nvPr/>
              </p:nvSpPr>
              <p:spPr bwMode="auto">
                <a:xfrm>
                  <a:off x="12139613" y="16157575"/>
                  <a:ext cx="52388" cy="100013"/>
                </a:xfrm>
                <a:custGeom>
                  <a:avLst/>
                  <a:gdLst>
                    <a:gd name="T0" fmla="*/ 0 w 33"/>
                    <a:gd name="T1" fmla="*/ 18 h 63"/>
                    <a:gd name="T2" fmla="*/ 10 w 33"/>
                    <a:gd name="T3" fmla="*/ 35 h 63"/>
                    <a:gd name="T4" fmla="*/ 14 w 33"/>
                    <a:gd name="T5" fmla="*/ 63 h 63"/>
                    <a:gd name="T6" fmla="*/ 23 w 33"/>
                    <a:gd name="T7" fmla="*/ 59 h 63"/>
                    <a:gd name="T8" fmla="*/ 33 w 33"/>
                    <a:gd name="T9" fmla="*/ 33 h 63"/>
                    <a:gd name="T10" fmla="*/ 20 w 33"/>
                    <a:gd name="T11" fmla="*/ 16 h 63"/>
                    <a:gd name="T12" fmla="*/ 16 w 33"/>
                    <a:gd name="T13" fmla="*/ 0 h 63"/>
                    <a:gd name="T14" fmla="*/ 0 w 33"/>
                    <a:gd name="T15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63">
                      <a:moveTo>
                        <a:pt x="0" y="18"/>
                      </a:moveTo>
                      <a:lnTo>
                        <a:pt x="10" y="35"/>
                      </a:lnTo>
                      <a:lnTo>
                        <a:pt x="14" y="63"/>
                      </a:lnTo>
                      <a:lnTo>
                        <a:pt x="23" y="59"/>
                      </a:lnTo>
                      <a:lnTo>
                        <a:pt x="33" y="33"/>
                      </a:lnTo>
                      <a:lnTo>
                        <a:pt x="20" y="16"/>
                      </a:lnTo>
                      <a:lnTo>
                        <a:pt x="16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1" name="Freeform 131"/>
                <p:cNvSpPr>
                  <a:spLocks/>
                </p:cNvSpPr>
                <p:nvPr/>
              </p:nvSpPr>
              <p:spPr bwMode="auto">
                <a:xfrm>
                  <a:off x="10601325" y="14512925"/>
                  <a:ext cx="1352550" cy="1489075"/>
                </a:xfrm>
                <a:custGeom>
                  <a:avLst/>
                  <a:gdLst>
                    <a:gd name="T0" fmla="*/ 850 w 852"/>
                    <a:gd name="T1" fmla="*/ 84 h 938"/>
                    <a:gd name="T2" fmla="*/ 830 w 852"/>
                    <a:gd name="T3" fmla="*/ 0 h 938"/>
                    <a:gd name="T4" fmla="*/ 777 w 852"/>
                    <a:gd name="T5" fmla="*/ 57 h 938"/>
                    <a:gd name="T6" fmla="*/ 711 w 852"/>
                    <a:gd name="T7" fmla="*/ 92 h 938"/>
                    <a:gd name="T8" fmla="*/ 633 w 852"/>
                    <a:gd name="T9" fmla="*/ 92 h 938"/>
                    <a:gd name="T10" fmla="*/ 584 w 852"/>
                    <a:gd name="T11" fmla="*/ 82 h 938"/>
                    <a:gd name="T12" fmla="*/ 488 w 852"/>
                    <a:gd name="T13" fmla="*/ 100 h 938"/>
                    <a:gd name="T14" fmla="*/ 394 w 852"/>
                    <a:gd name="T15" fmla="*/ 102 h 938"/>
                    <a:gd name="T16" fmla="*/ 349 w 852"/>
                    <a:gd name="T17" fmla="*/ 117 h 938"/>
                    <a:gd name="T18" fmla="*/ 220 w 852"/>
                    <a:gd name="T19" fmla="*/ 151 h 938"/>
                    <a:gd name="T20" fmla="*/ 123 w 852"/>
                    <a:gd name="T21" fmla="*/ 211 h 938"/>
                    <a:gd name="T22" fmla="*/ 95 w 852"/>
                    <a:gd name="T23" fmla="*/ 291 h 938"/>
                    <a:gd name="T24" fmla="*/ 19 w 852"/>
                    <a:gd name="T25" fmla="*/ 383 h 938"/>
                    <a:gd name="T26" fmla="*/ 5 w 852"/>
                    <a:gd name="T27" fmla="*/ 434 h 938"/>
                    <a:gd name="T28" fmla="*/ 99 w 852"/>
                    <a:gd name="T29" fmla="*/ 518 h 938"/>
                    <a:gd name="T30" fmla="*/ 144 w 852"/>
                    <a:gd name="T31" fmla="*/ 624 h 938"/>
                    <a:gd name="T32" fmla="*/ 207 w 852"/>
                    <a:gd name="T33" fmla="*/ 628 h 938"/>
                    <a:gd name="T34" fmla="*/ 275 w 852"/>
                    <a:gd name="T35" fmla="*/ 614 h 938"/>
                    <a:gd name="T36" fmla="*/ 340 w 852"/>
                    <a:gd name="T37" fmla="*/ 643 h 938"/>
                    <a:gd name="T38" fmla="*/ 402 w 852"/>
                    <a:gd name="T39" fmla="*/ 659 h 938"/>
                    <a:gd name="T40" fmla="*/ 342 w 852"/>
                    <a:gd name="T41" fmla="*/ 676 h 938"/>
                    <a:gd name="T42" fmla="*/ 238 w 852"/>
                    <a:gd name="T43" fmla="*/ 641 h 938"/>
                    <a:gd name="T44" fmla="*/ 170 w 852"/>
                    <a:gd name="T45" fmla="*/ 669 h 938"/>
                    <a:gd name="T46" fmla="*/ 176 w 852"/>
                    <a:gd name="T47" fmla="*/ 731 h 938"/>
                    <a:gd name="T48" fmla="*/ 238 w 852"/>
                    <a:gd name="T49" fmla="*/ 794 h 938"/>
                    <a:gd name="T50" fmla="*/ 256 w 852"/>
                    <a:gd name="T51" fmla="*/ 866 h 938"/>
                    <a:gd name="T52" fmla="*/ 273 w 852"/>
                    <a:gd name="T53" fmla="*/ 854 h 938"/>
                    <a:gd name="T54" fmla="*/ 330 w 852"/>
                    <a:gd name="T55" fmla="*/ 876 h 938"/>
                    <a:gd name="T56" fmla="*/ 349 w 852"/>
                    <a:gd name="T57" fmla="*/ 938 h 938"/>
                    <a:gd name="T58" fmla="*/ 387 w 852"/>
                    <a:gd name="T59" fmla="*/ 868 h 938"/>
                    <a:gd name="T60" fmla="*/ 420 w 852"/>
                    <a:gd name="T61" fmla="*/ 891 h 938"/>
                    <a:gd name="T62" fmla="*/ 391 w 852"/>
                    <a:gd name="T63" fmla="*/ 800 h 938"/>
                    <a:gd name="T64" fmla="*/ 392 w 852"/>
                    <a:gd name="T65" fmla="*/ 761 h 938"/>
                    <a:gd name="T66" fmla="*/ 422 w 852"/>
                    <a:gd name="T67" fmla="*/ 800 h 938"/>
                    <a:gd name="T68" fmla="*/ 471 w 852"/>
                    <a:gd name="T69" fmla="*/ 782 h 938"/>
                    <a:gd name="T70" fmla="*/ 445 w 852"/>
                    <a:gd name="T71" fmla="*/ 759 h 938"/>
                    <a:gd name="T72" fmla="*/ 396 w 852"/>
                    <a:gd name="T73" fmla="*/ 708 h 938"/>
                    <a:gd name="T74" fmla="*/ 461 w 852"/>
                    <a:gd name="T75" fmla="*/ 684 h 938"/>
                    <a:gd name="T76" fmla="*/ 531 w 852"/>
                    <a:gd name="T77" fmla="*/ 727 h 938"/>
                    <a:gd name="T78" fmla="*/ 521 w 852"/>
                    <a:gd name="T79" fmla="*/ 645 h 938"/>
                    <a:gd name="T80" fmla="*/ 428 w 852"/>
                    <a:gd name="T81" fmla="*/ 581 h 938"/>
                    <a:gd name="T82" fmla="*/ 389 w 852"/>
                    <a:gd name="T83" fmla="*/ 551 h 938"/>
                    <a:gd name="T84" fmla="*/ 363 w 852"/>
                    <a:gd name="T85" fmla="*/ 520 h 938"/>
                    <a:gd name="T86" fmla="*/ 351 w 852"/>
                    <a:gd name="T87" fmla="*/ 477 h 938"/>
                    <a:gd name="T88" fmla="*/ 387 w 852"/>
                    <a:gd name="T89" fmla="*/ 452 h 938"/>
                    <a:gd name="T90" fmla="*/ 398 w 852"/>
                    <a:gd name="T91" fmla="*/ 495 h 938"/>
                    <a:gd name="T92" fmla="*/ 404 w 852"/>
                    <a:gd name="T93" fmla="*/ 438 h 938"/>
                    <a:gd name="T94" fmla="*/ 340 w 852"/>
                    <a:gd name="T95" fmla="*/ 352 h 938"/>
                    <a:gd name="T96" fmla="*/ 314 w 852"/>
                    <a:gd name="T97" fmla="*/ 254 h 938"/>
                    <a:gd name="T98" fmla="*/ 369 w 852"/>
                    <a:gd name="T99" fmla="*/ 246 h 938"/>
                    <a:gd name="T100" fmla="*/ 400 w 852"/>
                    <a:gd name="T101" fmla="*/ 282 h 938"/>
                    <a:gd name="T102" fmla="*/ 463 w 852"/>
                    <a:gd name="T103" fmla="*/ 336 h 938"/>
                    <a:gd name="T104" fmla="*/ 433 w 852"/>
                    <a:gd name="T105" fmla="*/ 282 h 938"/>
                    <a:gd name="T106" fmla="*/ 502 w 852"/>
                    <a:gd name="T107" fmla="*/ 328 h 938"/>
                    <a:gd name="T108" fmla="*/ 473 w 852"/>
                    <a:gd name="T109" fmla="*/ 287 h 938"/>
                    <a:gd name="T110" fmla="*/ 545 w 852"/>
                    <a:gd name="T111" fmla="*/ 293 h 938"/>
                    <a:gd name="T112" fmla="*/ 494 w 852"/>
                    <a:gd name="T113" fmla="*/ 252 h 938"/>
                    <a:gd name="T114" fmla="*/ 510 w 852"/>
                    <a:gd name="T115" fmla="*/ 213 h 938"/>
                    <a:gd name="T116" fmla="*/ 562 w 852"/>
                    <a:gd name="T117" fmla="*/ 156 h 938"/>
                    <a:gd name="T118" fmla="*/ 643 w 852"/>
                    <a:gd name="T119" fmla="*/ 156 h 938"/>
                    <a:gd name="T120" fmla="*/ 674 w 852"/>
                    <a:gd name="T121" fmla="*/ 164 h 938"/>
                    <a:gd name="T122" fmla="*/ 805 w 852"/>
                    <a:gd name="T123" fmla="*/ 168 h 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2" h="938">
                      <a:moveTo>
                        <a:pt x="820" y="135"/>
                      </a:moveTo>
                      <a:lnTo>
                        <a:pt x="815" y="106"/>
                      </a:lnTo>
                      <a:lnTo>
                        <a:pt x="850" y="84"/>
                      </a:lnTo>
                      <a:lnTo>
                        <a:pt x="852" y="49"/>
                      </a:lnTo>
                      <a:lnTo>
                        <a:pt x="824" y="37"/>
                      </a:lnTo>
                      <a:lnTo>
                        <a:pt x="830" y="0"/>
                      </a:lnTo>
                      <a:lnTo>
                        <a:pt x="813" y="0"/>
                      </a:lnTo>
                      <a:lnTo>
                        <a:pt x="779" y="25"/>
                      </a:lnTo>
                      <a:lnTo>
                        <a:pt x="777" y="57"/>
                      </a:lnTo>
                      <a:lnTo>
                        <a:pt x="789" y="82"/>
                      </a:lnTo>
                      <a:lnTo>
                        <a:pt x="772" y="98"/>
                      </a:lnTo>
                      <a:lnTo>
                        <a:pt x="711" y="92"/>
                      </a:lnTo>
                      <a:lnTo>
                        <a:pt x="684" y="106"/>
                      </a:lnTo>
                      <a:lnTo>
                        <a:pt x="660" y="92"/>
                      </a:lnTo>
                      <a:lnTo>
                        <a:pt x="633" y="92"/>
                      </a:lnTo>
                      <a:lnTo>
                        <a:pt x="613" y="108"/>
                      </a:lnTo>
                      <a:lnTo>
                        <a:pt x="588" y="106"/>
                      </a:lnTo>
                      <a:lnTo>
                        <a:pt x="584" y="82"/>
                      </a:lnTo>
                      <a:lnTo>
                        <a:pt x="547" y="82"/>
                      </a:lnTo>
                      <a:lnTo>
                        <a:pt x="514" y="76"/>
                      </a:lnTo>
                      <a:lnTo>
                        <a:pt x="488" y="100"/>
                      </a:lnTo>
                      <a:lnTo>
                        <a:pt x="453" y="110"/>
                      </a:lnTo>
                      <a:lnTo>
                        <a:pt x="408" y="108"/>
                      </a:lnTo>
                      <a:lnTo>
                        <a:pt x="394" y="102"/>
                      </a:lnTo>
                      <a:lnTo>
                        <a:pt x="392" y="102"/>
                      </a:lnTo>
                      <a:lnTo>
                        <a:pt x="375" y="117"/>
                      </a:lnTo>
                      <a:lnTo>
                        <a:pt x="349" y="117"/>
                      </a:lnTo>
                      <a:lnTo>
                        <a:pt x="318" y="139"/>
                      </a:lnTo>
                      <a:lnTo>
                        <a:pt x="248" y="135"/>
                      </a:lnTo>
                      <a:lnTo>
                        <a:pt x="220" y="151"/>
                      </a:lnTo>
                      <a:lnTo>
                        <a:pt x="217" y="164"/>
                      </a:lnTo>
                      <a:lnTo>
                        <a:pt x="177" y="178"/>
                      </a:lnTo>
                      <a:lnTo>
                        <a:pt x="123" y="211"/>
                      </a:lnTo>
                      <a:lnTo>
                        <a:pt x="123" y="215"/>
                      </a:lnTo>
                      <a:lnTo>
                        <a:pt x="117" y="250"/>
                      </a:lnTo>
                      <a:lnTo>
                        <a:pt x="95" y="291"/>
                      </a:lnTo>
                      <a:lnTo>
                        <a:pt x="39" y="309"/>
                      </a:lnTo>
                      <a:lnTo>
                        <a:pt x="37" y="342"/>
                      </a:lnTo>
                      <a:lnTo>
                        <a:pt x="19" y="383"/>
                      </a:lnTo>
                      <a:lnTo>
                        <a:pt x="0" y="393"/>
                      </a:lnTo>
                      <a:lnTo>
                        <a:pt x="4" y="395"/>
                      </a:lnTo>
                      <a:lnTo>
                        <a:pt x="5" y="434"/>
                      </a:lnTo>
                      <a:lnTo>
                        <a:pt x="56" y="473"/>
                      </a:lnTo>
                      <a:lnTo>
                        <a:pt x="84" y="514"/>
                      </a:lnTo>
                      <a:lnTo>
                        <a:pt x="99" y="518"/>
                      </a:lnTo>
                      <a:lnTo>
                        <a:pt x="95" y="530"/>
                      </a:lnTo>
                      <a:lnTo>
                        <a:pt x="134" y="585"/>
                      </a:lnTo>
                      <a:lnTo>
                        <a:pt x="144" y="624"/>
                      </a:lnTo>
                      <a:lnTo>
                        <a:pt x="162" y="630"/>
                      </a:lnTo>
                      <a:lnTo>
                        <a:pt x="185" y="602"/>
                      </a:lnTo>
                      <a:lnTo>
                        <a:pt x="207" y="628"/>
                      </a:lnTo>
                      <a:lnTo>
                        <a:pt x="238" y="631"/>
                      </a:lnTo>
                      <a:lnTo>
                        <a:pt x="252" y="612"/>
                      </a:lnTo>
                      <a:lnTo>
                        <a:pt x="275" y="614"/>
                      </a:lnTo>
                      <a:lnTo>
                        <a:pt x="312" y="635"/>
                      </a:lnTo>
                      <a:lnTo>
                        <a:pt x="336" y="626"/>
                      </a:lnTo>
                      <a:lnTo>
                        <a:pt x="340" y="643"/>
                      </a:lnTo>
                      <a:lnTo>
                        <a:pt x="357" y="643"/>
                      </a:lnTo>
                      <a:lnTo>
                        <a:pt x="371" y="655"/>
                      </a:lnTo>
                      <a:lnTo>
                        <a:pt x="402" y="659"/>
                      </a:lnTo>
                      <a:lnTo>
                        <a:pt x="381" y="673"/>
                      </a:lnTo>
                      <a:lnTo>
                        <a:pt x="361" y="692"/>
                      </a:lnTo>
                      <a:lnTo>
                        <a:pt x="342" y="676"/>
                      </a:lnTo>
                      <a:lnTo>
                        <a:pt x="316" y="669"/>
                      </a:lnTo>
                      <a:lnTo>
                        <a:pt x="262" y="633"/>
                      </a:lnTo>
                      <a:lnTo>
                        <a:pt x="238" y="641"/>
                      </a:lnTo>
                      <a:lnTo>
                        <a:pt x="215" y="655"/>
                      </a:lnTo>
                      <a:lnTo>
                        <a:pt x="191" y="643"/>
                      </a:lnTo>
                      <a:lnTo>
                        <a:pt x="170" y="669"/>
                      </a:lnTo>
                      <a:lnTo>
                        <a:pt x="156" y="673"/>
                      </a:lnTo>
                      <a:lnTo>
                        <a:pt x="146" y="698"/>
                      </a:lnTo>
                      <a:lnTo>
                        <a:pt x="176" y="731"/>
                      </a:lnTo>
                      <a:lnTo>
                        <a:pt x="207" y="747"/>
                      </a:lnTo>
                      <a:lnTo>
                        <a:pt x="236" y="774"/>
                      </a:lnTo>
                      <a:lnTo>
                        <a:pt x="238" y="794"/>
                      </a:lnTo>
                      <a:lnTo>
                        <a:pt x="226" y="807"/>
                      </a:lnTo>
                      <a:lnTo>
                        <a:pt x="230" y="835"/>
                      </a:lnTo>
                      <a:lnTo>
                        <a:pt x="256" y="866"/>
                      </a:lnTo>
                      <a:lnTo>
                        <a:pt x="271" y="886"/>
                      </a:lnTo>
                      <a:lnTo>
                        <a:pt x="279" y="868"/>
                      </a:lnTo>
                      <a:lnTo>
                        <a:pt x="273" y="854"/>
                      </a:lnTo>
                      <a:lnTo>
                        <a:pt x="283" y="829"/>
                      </a:lnTo>
                      <a:lnTo>
                        <a:pt x="293" y="860"/>
                      </a:lnTo>
                      <a:lnTo>
                        <a:pt x="330" y="876"/>
                      </a:lnTo>
                      <a:lnTo>
                        <a:pt x="338" y="895"/>
                      </a:lnTo>
                      <a:lnTo>
                        <a:pt x="332" y="919"/>
                      </a:lnTo>
                      <a:lnTo>
                        <a:pt x="349" y="938"/>
                      </a:lnTo>
                      <a:lnTo>
                        <a:pt x="349" y="899"/>
                      </a:lnTo>
                      <a:lnTo>
                        <a:pt x="363" y="868"/>
                      </a:lnTo>
                      <a:lnTo>
                        <a:pt x="387" y="868"/>
                      </a:lnTo>
                      <a:lnTo>
                        <a:pt x="396" y="893"/>
                      </a:lnTo>
                      <a:lnTo>
                        <a:pt x="437" y="921"/>
                      </a:lnTo>
                      <a:lnTo>
                        <a:pt x="420" y="891"/>
                      </a:lnTo>
                      <a:lnTo>
                        <a:pt x="424" y="874"/>
                      </a:lnTo>
                      <a:lnTo>
                        <a:pt x="410" y="847"/>
                      </a:lnTo>
                      <a:lnTo>
                        <a:pt x="391" y="800"/>
                      </a:lnTo>
                      <a:lnTo>
                        <a:pt x="375" y="774"/>
                      </a:lnTo>
                      <a:lnTo>
                        <a:pt x="375" y="762"/>
                      </a:lnTo>
                      <a:lnTo>
                        <a:pt x="392" y="761"/>
                      </a:lnTo>
                      <a:lnTo>
                        <a:pt x="422" y="776"/>
                      </a:lnTo>
                      <a:lnTo>
                        <a:pt x="414" y="788"/>
                      </a:lnTo>
                      <a:lnTo>
                        <a:pt x="422" y="800"/>
                      </a:lnTo>
                      <a:lnTo>
                        <a:pt x="439" y="782"/>
                      </a:lnTo>
                      <a:lnTo>
                        <a:pt x="471" y="794"/>
                      </a:lnTo>
                      <a:lnTo>
                        <a:pt x="471" y="782"/>
                      </a:lnTo>
                      <a:lnTo>
                        <a:pt x="459" y="772"/>
                      </a:lnTo>
                      <a:lnTo>
                        <a:pt x="455" y="761"/>
                      </a:lnTo>
                      <a:lnTo>
                        <a:pt x="445" y="759"/>
                      </a:lnTo>
                      <a:lnTo>
                        <a:pt x="422" y="743"/>
                      </a:lnTo>
                      <a:lnTo>
                        <a:pt x="424" y="729"/>
                      </a:lnTo>
                      <a:lnTo>
                        <a:pt x="396" y="708"/>
                      </a:lnTo>
                      <a:lnTo>
                        <a:pt x="422" y="696"/>
                      </a:lnTo>
                      <a:lnTo>
                        <a:pt x="447" y="698"/>
                      </a:lnTo>
                      <a:lnTo>
                        <a:pt x="461" y="684"/>
                      </a:lnTo>
                      <a:lnTo>
                        <a:pt x="500" y="712"/>
                      </a:lnTo>
                      <a:lnTo>
                        <a:pt x="504" y="723"/>
                      </a:lnTo>
                      <a:lnTo>
                        <a:pt x="531" y="727"/>
                      </a:lnTo>
                      <a:lnTo>
                        <a:pt x="537" y="710"/>
                      </a:lnTo>
                      <a:lnTo>
                        <a:pt x="514" y="676"/>
                      </a:lnTo>
                      <a:lnTo>
                        <a:pt x="521" y="645"/>
                      </a:lnTo>
                      <a:lnTo>
                        <a:pt x="512" y="628"/>
                      </a:lnTo>
                      <a:lnTo>
                        <a:pt x="447" y="587"/>
                      </a:lnTo>
                      <a:lnTo>
                        <a:pt x="428" y="581"/>
                      </a:lnTo>
                      <a:lnTo>
                        <a:pt x="418" y="565"/>
                      </a:lnTo>
                      <a:lnTo>
                        <a:pt x="400" y="567"/>
                      </a:lnTo>
                      <a:lnTo>
                        <a:pt x="389" y="551"/>
                      </a:lnTo>
                      <a:lnTo>
                        <a:pt x="361" y="549"/>
                      </a:lnTo>
                      <a:lnTo>
                        <a:pt x="332" y="524"/>
                      </a:lnTo>
                      <a:lnTo>
                        <a:pt x="363" y="520"/>
                      </a:lnTo>
                      <a:lnTo>
                        <a:pt x="379" y="501"/>
                      </a:lnTo>
                      <a:lnTo>
                        <a:pt x="379" y="485"/>
                      </a:lnTo>
                      <a:lnTo>
                        <a:pt x="351" y="477"/>
                      </a:lnTo>
                      <a:lnTo>
                        <a:pt x="365" y="459"/>
                      </a:lnTo>
                      <a:lnTo>
                        <a:pt x="365" y="444"/>
                      </a:lnTo>
                      <a:lnTo>
                        <a:pt x="387" y="452"/>
                      </a:lnTo>
                      <a:lnTo>
                        <a:pt x="402" y="465"/>
                      </a:lnTo>
                      <a:lnTo>
                        <a:pt x="396" y="481"/>
                      </a:lnTo>
                      <a:lnTo>
                        <a:pt x="398" y="495"/>
                      </a:lnTo>
                      <a:lnTo>
                        <a:pt x="414" y="493"/>
                      </a:lnTo>
                      <a:lnTo>
                        <a:pt x="424" y="459"/>
                      </a:lnTo>
                      <a:lnTo>
                        <a:pt x="404" y="438"/>
                      </a:lnTo>
                      <a:lnTo>
                        <a:pt x="363" y="385"/>
                      </a:lnTo>
                      <a:lnTo>
                        <a:pt x="344" y="371"/>
                      </a:lnTo>
                      <a:lnTo>
                        <a:pt x="340" y="352"/>
                      </a:lnTo>
                      <a:lnTo>
                        <a:pt x="308" y="325"/>
                      </a:lnTo>
                      <a:lnTo>
                        <a:pt x="318" y="311"/>
                      </a:lnTo>
                      <a:lnTo>
                        <a:pt x="314" y="254"/>
                      </a:lnTo>
                      <a:lnTo>
                        <a:pt x="332" y="227"/>
                      </a:lnTo>
                      <a:lnTo>
                        <a:pt x="365" y="219"/>
                      </a:lnTo>
                      <a:lnTo>
                        <a:pt x="369" y="246"/>
                      </a:lnTo>
                      <a:lnTo>
                        <a:pt x="353" y="246"/>
                      </a:lnTo>
                      <a:lnTo>
                        <a:pt x="357" y="262"/>
                      </a:lnTo>
                      <a:lnTo>
                        <a:pt x="400" y="282"/>
                      </a:lnTo>
                      <a:lnTo>
                        <a:pt x="404" y="315"/>
                      </a:lnTo>
                      <a:lnTo>
                        <a:pt x="432" y="338"/>
                      </a:lnTo>
                      <a:lnTo>
                        <a:pt x="463" y="336"/>
                      </a:lnTo>
                      <a:lnTo>
                        <a:pt x="441" y="323"/>
                      </a:lnTo>
                      <a:lnTo>
                        <a:pt x="430" y="301"/>
                      </a:lnTo>
                      <a:lnTo>
                        <a:pt x="433" y="282"/>
                      </a:lnTo>
                      <a:lnTo>
                        <a:pt x="461" y="291"/>
                      </a:lnTo>
                      <a:lnTo>
                        <a:pt x="484" y="323"/>
                      </a:lnTo>
                      <a:lnTo>
                        <a:pt x="502" y="328"/>
                      </a:lnTo>
                      <a:lnTo>
                        <a:pt x="514" y="311"/>
                      </a:lnTo>
                      <a:lnTo>
                        <a:pt x="492" y="295"/>
                      </a:lnTo>
                      <a:lnTo>
                        <a:pt x="473" y="287"/>
                      </a:lnTo>
                      <a:lnTo>
                        <a:pt x="475" y="272"/>
                      </a:lnTo>
                      <a:lnTo>
                        <a:pt x="525" y="274"/>
                      </a:lnTo>
                      <a:lnTo>
                        <a:pt x="545" y="293"/>
                      </a:lnTo>
                      <a:lnTo>
                        <a:pt x="553" y="284"/>
                      </a:lnTo>
                      <a:lnTo>
                        <a:pt x="523" y="256"/>
                      </a:lnTo>
                      <a:lnTo>
                        <a:pt x="494" y="252"/>
                      </a:lnTo>
                      <a:lnTo>
                        <a:pt x="469" y="223"/>
                      </a:lnTo>
                      <a:lnTo>
                        <a:pt x="482" y="205"/>
                      </a:lnTo>
                      <a:lnTo>
                        <a:pt x="510" y="213"/>
                      </a:lnTo>
                      <a:lnTo>
                        <a:pt x="533" y="201"/>
                      </a:lnTo>
                      <a:lnTo>
                        <a:pt x="543" y="164"/>
                      </a:lnTo>
                      <a:lnTo>
                        <a:pt x="562" y="156"/>
                      </a:lnTo>
                      <a:lnTo>
                        <a:pt x="594" y="180"/>
                      </a:lnTo>
                      <a:lnTo>
                        <a:pt x="617" y="182"/>
                      </a:lnTo>
                      <a:lnTo>
                        <a:pt x="643" y="156"/>
                      </a:lnTo>
                      <a:lnTo>
                        <a:pt x="643" y="143"/>
                      </a:lnTo>
                      <a:lnTo>
                        <a:pt x="654" y="143"/>
                      </a:lnTo>
                      <a:lnTo>
                        <a:pt x="674" y="164"/>
                      </a:lnTo>
                      <a:lnTo>
                        <a:pt x="731" y="164"/>
                      </a:lnTo>
                      <a:lnTo>
                        <a:pt x="774" y="176"/>
                      </a:lnTo>
                      <a:lnTo>
                        <a:pt x="805" y="168"/>
                      </a:lnTo>
                      <a:lnTo>
                        <a:pt x="820" y="1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2" name="Freeform 132"/>
                <p:cNvSpPr>
                  <a:spLocks/>
                </p:cNvSpPr>
                <p:nvPr/>
              </p:nvSpPr>
              <p:spPr bwMode="auto">
                <a:xfrm>
                  <a:off x="12165013" y="16114713"/>
                  <a:ext cx="11113" cy="30163"/>
                </a:xfrm>
                <a:custGeom>
                  <a:avLst/>
                  <a:gdLst>
                    <a:gd name="T0" fmla="*/ 7 w 7"/>
                    <a:gd name="T1" fmla="*/ 13 h 19"/>
                    <a:gd name="T2" fmla="*/ 7 w 7"/>
                    <a:gd name="T3" fmla="*/ 0 h 19"/>
                    <a:gd name="T4" fmla="*/ 0 w 7"/>
                    <a:gd name="T5" fmla="*/ 13 h 19"/>
                    <a:gd name="T6" fmla="*/ 4 w 7"/>
                    <a:gd name="T7" fmla="*/ 19 h 19"/>
                    <a:gd name="T8" fmla="*/ 7 w 7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7" y="13"/>
                      </a:move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4" y="19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3" name="Freeform 133"/>
                <p:cNvSpPr>
                  <a:spLocks/>
                </p:cNvSpPr>
                <p:nvPr/>
              </p:nvSpPr>
              <p:spPr bwMode="auto">
                <a:xfrm>
                  <a:off x="11187113" y="15313025"/>
                  <a:ext cx="390525" cy="304800"/>
                </a:xfrm>
                <a:custGeom>
                  <a:avLst/>
                  <a:gdLst>
                    <a:gd name="T0" fmla="*/ 20 w 246"/>
                    <a:gd name="T1" fmla="*/ 6 h 192"/>
                    <a:gd name="T2" fmla="*/ 0 w 246"/>
                    <a:gd name="T3" fmla="*/ 24 h 192"/>
                    <a:gd name="T4" fmla="*/ 14 w 246"/>
                    <a:gd name="T5" fmla="*/ 26 h 192"/>
                    <a:gd name="T6" fmla="*/ 37 w 246"/>
                    <a:gd name="T7" fmla="*/ 26 h 192"/>
                    <a:gd name="T8" fmla="*/ 51 w 246"/>
                    <a:gd name="T9" fmla="*/ 36 h 192"/>
                    <a:gd name="T10" fmla="*/ 55 w 246"/>
                    <a:gd name="T11" fmla="*/ 45 h 192"/>
                    <a:gd name="T12" fmla="*/ 68 w 246"/>
                    <a:gd name="T13" fmla="*/ 51 h 192"/>
                    <a:gd name="T14" fmla="*/ 80 w 246"/>
                    <a:gd name="T15" fmla="*/ 65 h 192"/>
                    <a:gd name="T16" fmla="*/ 96 w 246"/>
                    <a:gd name="T17" fmla="*/ 71 h 192"/>
                    <a:gd name="T18" fmla="*/ 107 w 246"/>
                    <a:gd name="T19" fmla="*/ 86 h 192"/>
                    <a:gd name="T20" fmla="*/ 133 w 246"/>
                    <a:gd name="T21" fmla="*/ 100 h 192"/>
                    <a:gd name="T22" fmla="*/ 150 w 246"/>
                    <a:gd name="T23" fmla="*/ 100 h 192"/>
                    <a:gd name="T24" fmla="*/ 158 w 246"/>
                    <a:gd name="T25" fmla="*/ 110 h 192"/>
                    <a:gd name="T26" fmla="*/ 176 w 246"/>
                    <a:gd name="T27" fmla="*/ 137 h 192"/>
                    <a:gd name="T28" fmla="*/ 188 w 246"/>
                    <a:gd name="T29" fmla="*/ 149 h 192"/>
                    <a:gd name="T30" fmla="*/ 184 w 246"/>
                    <a:gd name="T31" fmla="*/ 163 h 192"/>
                    <a:gd name="T32" fmla="*/ 192 w 246"/>
                    <a:gd name="T33" fmla="*/ 178 h 192"/>
                    <a:gd name="T34" fmla="*/ 213 w 246"/>
                    <a:gd name="T35" fmla="*/ 192 h 192"/>
                    <a:gd name="T36" fmla="*/ 225 w 246"/>
                    <a:gd name="T37" fmla="*/ 184 h 192"/>
                    <a:gd name="T38" fmla="*/ 236 w 246"/>
                    <a:gd name="T39" fmla="*/ 192 h 192"/>
                    <a:gd name="T40" fmla="*/ 246 w 246"/>
                    <a:gd name="T41" fmla="*/ 163 h 192"/>
                    <a:gd name="T42" fmla="*/ 223 w 246"/>
                    <a:gd name="T43" fmla="*/ 161 h 192"/>
                    <a:gd name="T44" fmla="*/ 215 w 246"/>
                    <a:gd name="T45" fmla="*/ 167 h 192"/>
                    <a:gd name="T46" fmla="*/ 195 w 246"/>
                    <a:gd name="T47" fmla="*/ 149 h 192"/>
                    <a:gd name="T48" fmla="*/ 197 w 246"/>
                    <a:gd name="T49" fmla="*/ 127 h 192"/>
                    <a:gd name="T50" fmla="*/ 193 w 246"/>
                    <a:gd name="T51" fmla="*/ 114 h 192"/>
                    <a:gd name="T52" fmla="*/ 193 w 246"/>
                    <a:gd name="T53" fmla="*/ 102 h 192"/>
                    <a:gd name="T54" fmla="*/ 182 w 246"/>
                    <a:gd name="T55" fmla="*/ 81 h 192"/>
                    <a:gd name="T56" fmla="*/ 149 w 246"/>
                    <a:gd name="T57" fmla="*/ 47 h 192"/>
                    <a:gd name="T58" fmla="*/ 147 w 246"/>
                    <a:gd name="T59" fmla="*/ 53 h 192"/>
                    <a:gd name="T60" fmla="*/ 127 w 246"/>
                    <a:gd name="T61" fmla="*/ 51 h 192"/>
                    <a:gd name="T62" fmla="*/ 125 w 246"/>
                    <a:gd name="T63" fmla="*/ 45 h 192"/>
                    <a:gd name="T64" fmla="*/ 102 w 246"/>
                    <a:gd name="T65" fmla="*/ 34 h 192"/>
                    <a:gd name="T66" fmla="*/ 76 w 246"/>
                    <a:gd name="T67" fmla="*/ 24 h 192"/>
                    <a:gd name="T68" fmla="*/ 55 w 246"/>
                    <a:gd name="T69" fmla="*/ 0 h 192"/>
                    <a:gd name="T70" fmla="*/ 20 w 246"/>
                    <a:gd name="T71" fmla="*/ 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" h="192">
                      <a:moveTo>
                        <a:pt x="20" y="6"/>
                      </a:moveTo>
                      <a:lnTo>
                        <a:pt x="0" y="24"/>
                      </a:lnTo>
                      <a:lnTo>
                        <a:pt x="14" y="26"/>
                      </a:lnTo>
                      <a:lnTo>
                        <a:pt x="37" y="26"/>
                      </a:lnTo>
                      <a:lnTo>
                        <a:pt x="51" y="36"/>
                      </a:lnTo>
                      <a:lnTo>
                        <a:pt x="55" y="45"/>
                      </a:lnTo>
                      <a:lnTo>
                        <a:pt x="68" y="51"/>
                      </a:lnTo>
                      <a:lnTo>
                        <a:pt x="80" y="65"/>
                      </a:lnTo>
                      <a:lnTo>
                        <a:pt x="96" y="71"/>
                      </a:lnTo>
                      <a:lnTo>
                        <a:pt x="107" y="86"/>
                      </a:lnTo>
                      <a:lnTo>
                        <a:pt x="133" y="100"/>
                      </a:lnTo>
                      <a:lnTo>
                        <a:pt x="150" y="100"/>
                      </a:lnTo>
                      <a:lnTo>
                        <a:pt x="158" y="110"/>
                      </a:lnTo>
                      <a:lnTo>
                        <a:pt x="176" y="137"/>
                      </a:lnTo>
                      <a:lnTo>
                        <a:pt x="188" y="149"/>
                      </a:lnTo>
                      <a:lnTo>
                        <a:pt x="184" y="163"/>
                      </a:lnTo>
                      <a:lnTo>
                        <a:pt x="192" y="178"/>
                      </a:lnTo>
                      <a:lnTo>
                        <a:pt x="213" y="192"/>
                      </a:lnTo>
                      <a:lnTo>
                        <a:pt x="225" y="184"/>
                      </a:lnTo>
                      <a:lnTo>
                        <a:pt x="236" y="192"/>
                      </a:lnTo>
                      <a:lnTo>
                        <a:pt x="246" y="163"/>
                      </a:lnTo>
                      <a:lnTo>
                        <a:pt x="223" y="161"/>
                      </a:lnTo>
                      <a:lnTo>
                        <a:pt x="215" y="167"/>
                      </a:lnTo>
                      <a:lnTo>
                        <a:pt x="195" y="149"/>
                      </a:lnTo>
                      <a:lnTo>
                        <a:pt x="197" y="127"/>
                      </a:lnTo>
                      <a:lnTo>
                        <a:pt x="193" y="114"/>
                      </a:lnTo>
                      <a:lnTo>
                        <a:pt x="193" y="102"/>
                      </a:lnTo>
                      <a:lnTo>
                        <a:pt x="182" y="81"/>
                      </a:lnTo>
                      <a:lnTo>
                        <a:pt x="149" y="47"/>
                      </a:lnTo>
                      <a:lnTo>
                        <a:pt x="147" y="53"/>
                      </a:lnTo>
                      <a:lnTo>
                        <a:pt x="127" y="51"/>
                      </a:lnTo>
                      <a:lnTo>
                        <a:pt x="125" y="45"/>
                      </a:lnTo>
                      <a:lnTo>
                        <a:pt x="102" y="34"/>
                      </a:lnTo>
                      <a:lnTo>
                        <a:pt x="76" y="24"/>
                      </a:lnTo>
                      <a:lnTo>
                        <a:pt x="55" y="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4" name="Freeform 134"/>
                <p:cNvSpPr>
                  <a:spLocks/>
                </p:cNvSpPr>
                <p:nvPr/>
              </p:nvSpPr>
              <p:spPr bwMode="auto">
                <a:xfrm>
                  <a:off x="11807825" y="15201900"/>
                  <a:ext cx="158750" cy="120650"/>
                </a:xfrm>
                <a:custGeom>
                  <a:avLst/>
                  <a:gdLst>
                    <a:gd name="T0" fmla="*/ 90 w 100"/>
                    <a:gd name="T1" fmla="*/ 0 h 76"/>
                    <a:gd name="T2" fmla="*/ 60 w 100"/>
                    <a:gd name="T3" fmla="*/ 6 h 76"/>
                    <a:gd name="T4" fmla="*/ 45 w 100"/>
                    <a:gd name="T5" fmla="*/ 14 h 76"/>
                    <a:gd name="T6" fmla="*/ 14 w 100"/>
                    <a:gd name="T7" fmla="*/ 25 h 76"/>
                    <a:gd name="T8" fmla="*/ 0 w 100"/>
                    <a:gd name="T9" fmla="*/ 47 h 76"/>
                    <a:gd name="T10" fmla="*/ 21 w 100"/>
                    <a:gd name="T11" fmla="*/ 65 h 76"/>
                    <a:gd name="T12" fmla="*/ 29 w 100"/>
                    <a:gd name="T13" fmla="*/ 65 h 76"/>
                    <a:gd name="T14" fmla="*/ 43 w 100"/>
                    <a:gd name="T15" fmla="*/ 63 h 76"/>
                    <a:gd name="T16" fmla="*/ 47 w 100"/>
                    <a:gd name="T17" fmla="*/ 45 h 76"/>
                    <a:gd name="T18" fmla="*/ 53 w 100"/>
                    <a:gd name="T19" fmla="*/ 29 h 76"/>
                    <a:gd name="T20" fmla="*/ 72 w 100"/>
                    <a:gd name="T21" fmla="*/ 29 h 76"/>
                    <a:gd name="T22" fmla="*/ 70 w 100"/>
                    <a:gd name="T23" fmla="*/ 47 h 76"/>
                    <a:gd name="T24" fmla="*/ 59 w 100"/>
                    <a:gd name="T25" fmla="*/ 55 h 76"/>
                    <a:gd name="T26" fmla="*/ 51 w 100"/>
                    <a:gd name="T27" fmla="*/ 67 h 76"/>
                    <a:gd name="T28" fmla="*/ 70 w 100"/>
                    <a:gd name="T29" fmla="*/ 76 h 76"/>
                    <a:gd name="T30" fmla="*/ 100 w 100"/>
                    <a:gd name="T31" fmla="*/ 74 h 76"/>
                    <a:gd name="T32" fmla="*/ 100 w 100"/>
                    <a:gd name="T33" fmla="*/ 45 h 76"/>
                    <a:gd name="T34" fmla="*/ 94 w 100"/>
                    <a:gd name="T35" fmla="*/ 24 h 76"/>
                    <a:gd name="T36" fmla="*/ 88 w 100"/>
                    <a:gd name="T37" fmla="*/ 24 h 76"/>
                    <a:gd name="T38" fmla="*/ 94 w 100"/>
                    <a:gd name="T39" fmla="*/ 8 h 76"/>
                    <a:gd name="T40" fmla="*/ 90 w 100"/>
                    <a:gd name="T4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0" h="76">
                      <a:moveTo>
                        <a:pt x="90" y="0"/>
                      </a:moveTo>
                      <a:lnTo>
                        <a:pt x="60" y="6"/>
                      </a:lnTo>
                      <a:lnTo>
                        <a:pt x="45" y="14"/>
                      </a:lnTo>
                      <a:lnTo>
                        <a:pt x="14" y="25"/>
                      </a:lnTo>
                      <a:lnTo>
                        <a:pt x="0" y="47"/>
                      </a:lnTo>
                      <a:lnTo>
                        <a:pt x="21" y="65"/>
                      </a:lnTo>
                      <a:lnTo>
                        <a:pt x="29" y="65"/>
                      </a:lnTo>
                      <a:lnTo>
                        <a:pt x="43" y="63"/>
                      </a:lnTo>
                      <a:lnTo>
                        <a:pt x="47" y="45"/>
                      </a:lnTo>
                      <a:lnTo>
                        <a:pt x="53" y="29"/>
                      </a:lnTo>
                      <a:lnTo>
                        <a:pt x="72" y="29"/>
                      </a:lnTo>
                      <a:lnTo>
                        <a:pt x="70" y="47"/>
                      </a:lnTo>
                      <a:lnTo>
                        <a:pt x="59" y="55"/>
                      </a:lnTo>
                      <a:lnTo>
                        <a:pt x="51" y="67"/>
                      </a:lnTo>
                      <a:lnTo>
                        <a:pt x="70" y="76"/>
                      </a:lnTo>
                      <a:lnTo>
                        <a:pt x="100" y="74"/>
                      </a:lnTo>
                      <a:lnTo>
                        <a:pt x="100" y="45"/>
                      </a:lnTo>
                      <a:lnTo>
                        <a:pt x="94" y="24"/>
                      </a:lnTo>
                      <a:lnTo>
                        <a:pt x="88" y="24"/>
                      </a:lnTo>
                      <a:lnTo>
                        <a:pt x="94" y="8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5" name="Freeform 135"/>
                <p:cNvSpPr>
                  <a:spLocks/>
                </p:cNvSpPr>
                <p:nvPr/>
              </p:nvSpPr>
              <p:spPr bwMode="auto">
                <a:xfrm>
                  <a:off x="11837988" y="15409863"/>
                  <a:ext cx="71438" cy="127000"/>
                </a:xfrm>
                <a:custGeom>
                  <a:avLst/>
                  <a:gdLst>
                    <a:gd name="T0" fmla="*/ 6 w 45"/>
                    <a:gd name="T1" fmla="*/ 68 h 80"/>
                    <a:gd name="T2" fmla="*/ 22 w 45"/>
                    <a:gd name="T3" fmla="*/ 80 h 80"/>
                    <a:gd name="T4" fmla="*/ 41 w 45"/>
                    <a:gd name="T5" fmla="*/ 70 h 80"/>
                    <a:gd name="T6" fmla="*/ 45 w 45"/>
                    <a:gd name="T7" fmla="*/ 49 h 80"/>
                    <a:gd name="T8" fmla="*/ 40 w 45"/>
                    <a:gd name="T9" fmla="*/ 14 h 80"/>
                    <a:gd name="T10" fmla="*/ 34 w 45"/>
                    <a:gd name="T11" fmla="*/ 8 h 80"/>
                    <a:gd name="T12" fmla="*/ 16 w 45"/>
                    <a:gd name="T13" fmla="*/ 0 h 80"/>
                    <a:gd name="T14" fmla="*/ 0 w 45"/>
                    <a:gd name="T15" fmla="*/ 10 h 80"/>
                    <a:gd name="T16" fmla="*/ 0 w 45"/>
                    <a:gd name="T17" fmla="*/ 18 h 80"/>
                    <a:gd name="T18" fmla="*/ 18 w 45"/>
                    <a:gd name="T19" fmla="*/ 31 h 80"/>
                    <a:gd name="T20" fmla="*/ 20 w 45"/>
                    <a:gd name="T21" fmla="*/ 53 h 80"/>
                    <a:gd name="T22" fmla="*/ 6 w 45"/>
                    <a:gd name="T23" fmla="*/ 57 h 80"/>
                    <a:gd name="T24" fmla="*/ 6 w 45"/>
                    <a:gd name="T25" fmla="*/ 6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" h="80">
                      <a:moveTo>
                        <a:pt x="6" y="68"/>
                      </a:moveTo>
                      <a:lnTo>
                        <a:pt x="22" y="80"/>
                      </a:lnTo>
                      <a:lnTo>
                        <a:pt x="41" y="70"/>
                      </a:lnTo>
                      <a:lnTo>
                        <a:pt x="45" y="49"/>
                      </a:lnTo>
                      <a:lnTo>
                        <a:pt x="40" y="14"/>
                      </a:lnTo>
                      <a:lnTo>
                        <a:pt x="34" y="8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8" y="31"/>
                      </a:lnTo>
                      <a:lnTo>
                        <a:pt x="20" y="53"/>
                      </a:lnTo>
                      <a:lnTo>
                        <a:pt x="6" y="57"/>
                      </a:lnTo>
                      <a:lnTo>
                        <a:pt x="6" y="6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6" name="Freeform 136"/>
                <p:cNvSpPr>
                  <a:spLocks/>
                </p:cNvSpPr>
                <p:nvPr/>
              </p:nvSpPr>
              <p:spPr bwMode="auto">
                <a:xfrm>
                  <a:off x="11326813" y="15266988"/>
                  <a:ext cx="42863" cy="49213"/>
                </a:xfrm>
                <a:custGeom>
                  <a:avLst/>
                  <a:gdLst>
                    <a:gd name="T0" fmla="*/ 27 w 27"/>
                    <a:gd name="T1" fmla="*/ 24 h 31"/>
                    <a:gd name="T2" fmla="*/ 23 w 27"/>
                    <a:gd name="T3" fmla="*/ 6 h 31"/>
                    <a:gd name="T4" fmla="*/ 10 w 27"/>
                    <a:gd name="T5" fmla="*/ 0 h 31"/>
                    <a:gd name="T6" fmla="*/ 0 w 27"/>
                    <a:gd name="T7" fmla="*/ 2 h 31"/>
                    <a:gd name="T8" fmla="*/ 23 w 27"/>
                    <a:gd name="T9" fmla="*/ 31 h 31"/>
                    <a:gd name="T10" fmla="*/ 27 w 27"/>
                    <a:gd name="T11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31">
                      <a:moveTo>
                        <a:pt x="27" y="24"/>
                      </a:moveTo>
                      <a:lnTo>
                        <a:pt x="23" y="6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3" y="31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7" name="Freeform 137"/>
                <p:cNvSpPr>
                  <a:spLocks/>
                </p:cNvSpPr>
                <p:nvPr/>
              </p:nvSpPr>
              <p:spPr bwMode="auto">
                <a:xfrm>
                  <a:off x="11761788" y="15806738"/>
                  <a:ext cx="55563" cy="52388"/>
                </a:xfrm>
                <a:custGeom>
                  <a:avLst/>
                  <a:gdLst>
                    <a:gd name="T0" fmla="*/ 9 w 35"/>
                    <a:gd name="T1" fmla="*/ 33 h 33"/>
                    <a:gd name="T2" fmla="*/ 21 w 35"/>
                    <a:gd name="T3" fmla="*/ 33 h 33"/>
                    <a:gd name="T4" fmla="*/ 35 w 35"/>
                    <a:gd name="T5" fmla="*/ 18 h 33"/>
                    <a:gd name="T6" fmla="*/ 31 w 35"/>
                    <a:gd name="T7" fmla="*/ 4 h 33"/>
                    <a:gd name="T8" fmla="*/ 19 w 35"/>
                    <a:gd name="T9" fmla="*/ 0 h 33"/>
                    <a:gd name="T10" fmla="*/ 0 w 35"/>
                    <a:gd name="T11" fmla="*/ 18 h 33"/>
                    <a:gd name="T12" fmla="*/ 9 w 3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3">
                      <a:moveTo>
                        <a:pt x="9" y="33"/>
                      </a:moveTo>
                      <a:lnTo>
                        <a:pt x="21" y="33"/>
                      </a:lnTo>
                      <a:lnTo>
                        <a:pt x="35" y="18"/>
                      </a:lnTo>
                      <a:lnTo>
                        <a:pt x="31" y="4"/>
                      </a:ln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8" name="Freeform 138"/>
                <p:cNvSpPr>
                  <a:spLocks/>
                </p:cNvSpPr>
                <p:nvPr/>
              </p:nvSpPr>
              <p:spPr bwMode="auto">
                <a:xfrm>
                  <a:off x="10706100" y="15376525"/>
                  <a:ext cx="39688" cy="58738"/>
                </a:xfrm>
                <a:custGeom>
                  <a:avLst/>
                  <a:gdLst>
                    <a:gd name="T0" fmla="*/ 18 w 25"/>
                    <a:gd name="T1" fmla="*/ 35 h 37"/>
                    <a:gd name="T2" fmla="*/ 25 w 25"/>
                    <a:gd name="T3" fmla="*/ 23 h 37"/>
                    <a:gd name="T4" fmla="*/ 22 w 25"/>
                    <a:gd name="T5" fmla="*/ 0 h 37"/>
                    <a:gd name="T6" fmla="*/ 12 w 25"/>
                    <a:gd name="T7" fmla="*/ 1 h 37"/>
                    <a:gd name="T8" fmla="*/ 0 w 25"/>
                    <a:gd name="T9" fmla="*/ 25 h 37"/>
                    <a:gd name="T10" fmla="*/ 2 w 25"/>
                    <a:gd name="T11" fmla="*/ 33 h 37"/>
                    <a:gd name="T12" fmla="*/ 10 w 25"/>
                    <a:gd name="T13" fmla="*/ 37 h 37"/>
                    <a:gd name="T14" fmla="*/ 18 w 25"/>
                    <a:gd name="T15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7">
                      <a:moveTo>
                        <a:pt x="18" y="35"/>
                      </a:moveTo>
                      <a:lnTo>
                        <a:pt x="25" y="23"/>
                      </a:lnTo>
                      <a:lnTo>
                        <a:pt x="22" y="0"/>
                      </a:lnTo>
                      <a:lnTo>
                        <a:pt x="12" y="1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10" y="37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59" name="Freeform 139"/>
                <p:cNvSpPr>
                  <a:spLocks/>
                </p:cNvSpPr>
                <p:nvPr/>
              </p:nvSpPr>
              <p:spPr bwMode="auto">
                <a:xfrm>
                  <a:off x="11287125" y="15260638"/>
                  <a:ext cx="26988" cy="31750"/>
                </a:xfrm>
                <a:custGeom>
                  <a:avLst/>
                  <a:gdLst>
                    <a:gd name="T0" fmla="*/ 9 w 17"/>
                    <a:gd name="T1" fmla="*/ 0 h 20"/>
                    <a:gd name="T2" fmla="*/ 0 w 17"/>
                    <a:gd name="T3" fmla="*/ 6 h 20"/>
                    <a:gd name="T4" fmla="*/ 9 w 17"/>
                    <a:gd name="T5" fmla="*/ 20 h 20"/>
                    <a:gd name="T6" fmla="*/ 17 w 17"/>
                    <a:gd name="T7" fmla="*/ 6 h 20"/>
                    <a:gd name="T8" fmla="*/ 9 w 17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0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9" y="20"/>
                      </a:lnTo>
                      <a:lnTo>
                        <a:pt x="17" y="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0" name="Freeform 140"/>
                <p:cNvSpPr>
                  <a:spLocks/>
                </p:cNvSpPr>
                <p:nvPr/>
              </p:nvSpPr>
              <p:spPr bwMode="auto">
                <a:xfrm>
                  <a:off x="10666413" y="15446375"/>
                  <a:ext cx="114300" cy="146050"/>
                </a:xfrm>
                <a:custGeom>
                  <a:avLst/>
                  <a:gdLst>
                    <a:gd name="T0" fmla="*/ 0 w 72"/>
                    <a:gd name="T1" fmla="*/ 38 h 92"/>
                    <a:gd name="T2" fmla="*/ 0 w 72"/>
                    <a:gd name="T3" fmla="*/ 67 h 92"/>
                    <a:gd name="T4" fmla="*/ 13 w 72"/>
                    <a:gd name="T5" fmla="*/ 81 h 92"/>
                    <a:gd name="T6" fmla="*/ 19 w 72"/>
                    <a:gd name="T7" fmla="*/ 73 h 92"/>
                    <a:gd name="T8" fmla="*/ 21 w 72"/>
                    <a:gd name="T9" fmla="*/ 57 h 92"/>
                    <a:gd name="T10" fmla="*/ 27 w 72"/>
                    <a:gd name="T11" fmla="*/ 65 h 92"/>
                    <a:gd name="T12" fmla="*/ 27 w 72"/>
                    <a:gd name="T13" fmla="*/ 81 h 92"/>
                    <a:gd name="T14" fmla="*/ 47 w 72"/>
                    <a:gd name="T15" fmla="*/ 83 h 92"/>
                    <a:gd name="T16" fmla="*/ 62 w 72"/>
                    <a:gd name="T17" fmla="*/ 92 h 92"/>
                    <a:gd name="T18" fmla="*/ 72 w 72"/>
                    <a:gd name="T19" fmla="*/ 79 h 92"/>
                    <a:gd name="T20" fmla="*/ 66 w 72"/>
                    <a:gd name="T21" fmla="*/ 71 h 92"/>
                    <a:gd name="T22" fmla="*/ 62 w 72"/>
                    <a:gd name="T23" fmla="*/ 57 h 92"/>
                    <a:gd name="T24" fmla="*/ 50 w 72"/>
                    <a:gd name="T25" fmla="*/ 45 h 92"/>
                    <a:gd name="T26" fmla="*/ 54 w 72"/>
                    <a:gd name="T27" fmla="*/ 34 h 92"/>
                    <a:gd name="T28" fmla="*/ 45 w 72"/>
                    <a:gd name="T29" fmla="*/ 14 h 92"/>
                    <a:gd name="T30" fmla="*/ 29 w 72"/>
                    <a:gd name="T31" fmla="*/ 0 h 92"/>
                    <a:gd name="T32" fmla="*/ 29 w 72"/>
                    <a:gd name="T33" fmla="*/ 36 h 92"/>
                    <a:gd name="T34" fmla="*/ 17 w 72"/>
                    <a:gd name="T35" fmla="*/ 34 h 92"/>
                    <a:gd name="T36" fmla="*/ 0 w 72"/>
                    <a:gd name="T37" fmla="*/ 38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" h="92">
                      <a:moveTo>
                        <a:pt x="0" y="38"/>
                      </a:moveTo>
                      <a:lnTo>
                        <a:pt x="0" y="67"/>
                      </a:lnTo>
                      <a:lnTo>
                        <a:pt x="13" y="81"/>
                      </a:lnTo>
                      <a:lnTo>
                        <a:pt x="19" y="73"/>
                      </a:lnTo>
                      <a:lnTo>
                        <a:pt x="21" y="57"/>
                      </a:lnTo>
                      <a:lnTo>
                        <a:pt x="27" y="65"/>
                      </a:lnTo>
                      <a:lnTo>
                        <a:pt x="27" y="81"/>
                      </a:lnTo>
                      <a:lnTo>
                        <a:pt x="47" y="83"/>
                      </a:lnTo>
                      <a:lnTo>
                        <a:pt x="62" y="92"/>
                      </a:lnTo>
                      <a:lnTo>
                        <a:pt x="72" y="79"/>
                      </a:lnTo>
                      <a:lnTo>
                        <a:pt x="66" y="71"/>
                      </a:lnTo>
                      <a:lnTo>
                        <a:pt x="62" y="57"/>
                      </a:lnTo>
                      <a:lnTo>
                        <a:pt x="50" y="45"/>
                      </a:lnTo>
                      <a:lnTo>
                        <a:pt x="54" y="34"/>
                      </a:lnTo>
                      <a:lnTo>
                        <a:pt x="45" y="14"/>
                      </a:lnTo>
                      <a:lnTo>
                        <a:pt x="29" y="0"/>
                      </a:lnTo>
                      <a:lnTo>
                        <a:pt x="29" y="36"/>
                      </a:lnTo>
                      <a:lnTo>
                        <a:pt x="17" y="34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1" name="Freeform 141"/>
                <p:cNvSpPr>
                  <a:spLocks/>
                </p:cNvSpPr>
                <p:nvPr/>
              </p:nvSpPr>
              <p:spPr bwMode="auto">
                <a:xfrm>
                  <a:off x="10479088" y="15101888"/>
                  <a:ext cx="115888" cy="119063"/>
                </a:xfrm>
                <a:custGeom>
                  <a:avLst/>
                  <a:gdLst>
                    <a:gd name="T0" fmla="*/ 24 w 73"/>
                    <a:gd name="T1" fmla="*/ 0 h 75"/>
                    <a:gd name="T2" fmla="*/ 0 w 73"/>
                    <a:gd name="T3" fmla="*/ 8 h 75"/>
                    <a:gd name="T4" fmla="*/ 2 w 73"/>
                    <a:gd name="T5" fmla="*/ 24 h 75"/>
                    <a:gd name="T6" fmla="*/ 16 w 73"/>
                    <a:gd name="T7" fmla="*/ 30 h 75"/>
                    <a:gd name="T8" fmla="*/ 18 w 73"/>
                    <a:gd name="T9" fmla="*/ 38 h 75"/>
                    <a:gd name="T10" fmla="*/ 43 w 73"/>
                    <a:gd name="T11" fmla="*/ 63 h 75"/>
                    <a:gd name="T12" fmla="*/ 65 w 73"/>
                    <a:gd name="T13" fmla="*/ 75 h 75"/>
                    <a:gd name="T14" fmla="*/ 73 w 73"/>
                    <a:gd name="T15" fmla="*/ 69 h 75"/>
                    <a:gd name="T16" fmla="*/ 69 w 73"/>
                    <a:gd name="T17" fmla="*/ 59 h 75"/>
                    <a:gd name="T18" fmla="*/ 51 w 73"/>
                    <a:gd name="T19" fmla="*/ 53 h 75"/>
                    <a:gd name="T20" fmla="*/ 36 w 73"/>
                    <a:gd name="T21" fmla="*/ 36 h 75"/>
                    <a:gd name="T22" fmla="*/ 36 w 73"/>
                    <a:gd name="T23" fmla="*/ 8 h 75"/>
                    <a:gd name="T24" fmla="*/ 24 w 73"/>
                    <a:gd name="T2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" h="75">
                      <a:moveTo>
                        <a:pt x="24" y="0"/>
                      </a:moveTo>
                      <a:lnTo>
                        <a:pt x="0" y="8"/>
                      </a:lnTo>
                      <a:lnTo>
                        <a:pt x="2" y="24"/>
                      </a:lnTo>
                      <a:lnTo>
                        <a:pt x="16" y="30"/>
                      </a:lnTo>
                      <a:lnTo>
                        <a:pt x="18" y="38"/>
                      </a:lnTo>
                      <a:lnTo>
                        <a:pt x="43" y="63"/>
                      </a:lnTo>
                      <a:lnTo>
                        <a:pt x="65" y="75"/>
                      </a:lnTo>
                      <a:lnTo>
                        <a:pt x="73" y="69"/>
                      </a:lnTo>
                      <a:lnTo>
                        <a:pt x="69" y="59"/>
                      </a:lnTo>
                      <a:lnTo>
                        <a:pt x="51" y="53"/>
                      </a:lnTo>
                      <a:lnTo>
                        <a:pt x="36" y="36"/>
                      </a:lnTo>
                      <a:lnTo>
                        <a:pt x="36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2" name="Freeform 142"/>
                <p:cNvSpPr>
                  <a:spLocks/>
                </p:cNvSpPr>
                <p:nvPr/>
              </p:nvSpPr>
              <p:spPr bwMode="auto">
                <a:xfrm>
                  <a:off x="11885613" y="15692438"/>
                  <a:ext cx="52388" cy="52388"/>
                </a:xfrm>
                <a:custGeom>
                  <a:avLst/>
                  <a:gdLst>
                    <a:gd name="T0" fmla="*/ 27 w 33"/>
                    <a:gd name="T1" fmla="*/ 14 h 33"/>
                    <a:gd name="T2" fmla="*/ 33 w 33"/>
                    <a:gd name="T3" fmla="*/ 0 h 33"/>
                    <a:gd name="T4" fmla="*/ 4 w 33"/>
                    <a:gd name="T5" fmla="*/ 6 h 33"/>
                    <a:gd name="T6" fmla="*/ 0 w 33"/>
                    <a:gd name="T7" fmla="*/ 21 h 33"/>
                    <a:gd name="T8" fmla="*/ 8 w 33"/>
                    <a:gd name="T9" fmla="*/ 33 h 33"/>
                    <a:gd name="T10" fmla="*/ 27 w 33"/>
                    <a:gd name="T11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33">
                      <a:moveTo>
                        <a:pt x="27" y="14"/>
                      </a:moveTo>
                      <a:lnTo>
                        <a:pt x="33" y="0"/>
                      </a:lnTo>
                      <a:lnTo>
                        <a:pt x="4" y="6"/>
                      </a:lnTo>
                      <a:lnTo>
                        <a:pt x="0" y="21"/>
                      </a:lnTo>
                      <a:lnTo>
                        <a:pt x="8" y="33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3" name="Freeform 143"/>
                <p:cNvSpPr>
                  <a:spLocks/>
                </p:cNvSpPr>
                <p:nvPr/>
              </p:nvSpPr>
              <p:spPr bwMode="auto">
                <a:xfrm>
                  <a:off x="11701463" y="15816263"/>
                  <a:ext cx="41275" cy="52388"/>
                </a:xfrm>
                <a:custGeom>
                  <a:avLst/>
                  <a:gdLst>
                    <a:gd name="T0" fmla="*/ 0 w 26"/>
                    <a:gd name="T1" fmla="*/ 22 h 33"/>
                    <a:gd name="T2" fmla="*/ 12 w 26"/>
                    <a:gd name="T3" fmla="*/ 33 h 33"/>
                    <a:gd name="T4" fmla="*/ 26 w 26"/>
                    <a:gd name="T5" fmla="*/ 14 h 33"/>
                    <a:gd name="T6" fmla="*/ 20 w 26"/>
                    <a:gd name="T7" fmla="*/ 0 h 33"/>
                    <a:gd name="T8" fmla="*/ 6 w 26"/>
                    <a:gd name="T9" fmla="*/ 0 h 33"/>
                    <a:gd name="T10" fmla="*/ 0 w 26"/>
                    <a:gd name="T11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33">
                      <a:moveTo>
                        <a:pt x="0" y="22"/>
                      </a:moveTo>
                      <a:lnTo>
                        <a:pt x="12" y="33"/>
                      </a:lnTo>
                      <a:lnTo>
                        <a:pt x="26" y="14"/>
                      </a:lnTo>
                      <a:lnTo>
                        <a:pt x="20" y="0"/>
                      </a:lnTo>
                      <a:lnTo>
                        <a:pt x="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4" name="Freeform 144"/>
                <p:cNvSpPr>
                  <a:spLocks/>
                </p:cNvSpPr>
                <p:nvPr/>
              </p:nvSpPr>
              <p:spPr bwMode="auto">
                <a:xfrm>
                  <a:off x="11625263" y="15006638"/>
                  <a:ext cx="104775" cy="84138"/>
                </a:xfrm>
                <a:custGeom>
                  <a:avLst/>
                  <a:gdLst>
                    <a:gd name="T0" fmla="*/ 37 w 66"/>
                    <a:gd name="T1" fmla="*/ 12 h 53"/>
                    <a:gd name="T2" fmla="*/ 29 w 66"/>
                    <a:gd name="T3" fmla="*/ 4 h 53"/>
                    <a:gd name="T4" fmla="*/ 5 w 66"/>
                    <a:gd name="T5" fmla="*/ 6 h 53"/>
                    <a:gd name="T6" fmla="*/ 0 w 66"/>
                    <a:gd name="T7" fmla="*/ 16 h 53"/>
                    <a:gd name="T8" fmla="*/ 5 w 66"/>
                    <a:gd name="T9" fmla="*/ 37 h 53"/>
                    <a:gd name="T10" fmla="*/ 17 w 66"/>
                    <a:gd name="T11" fmla="*/ 47 h 53"/>
                    <a:gd name="T12" fmla="*/ 29 w 66"/>
                    <a:gd name="T13" fmla="*/ 45 h 53"/>
                    <a:gd name="T14" fmla="*/ 45 w 66"/>
                    <a:gd name="T15" fmla="*/ 53 h 53"/>
                    <a:gd name="T16" fmla="*/ 48 w 66"/>
                    <a:gd name="T17" fmla="*/ 25 h 53"/>
                    <a:gd name="T18" fmla="*/ 66 w 66"/>
                    <a:gd name="T19" fmla="*/ 8 h 53"/>
                    <a:gd name="T20" fmla="*/ 52 w 66"/>
                    <a:gd name="T21" fmla="*/ 0 h 53"/>
                    <a:gd name="T22" fmla="*/ 37 w 66"/>
                    <a:gd name="T23" fmla="*/ 1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3">
                      <a:moveTo>
                        <a:pt x="37" y="12"/>
                      </a:moveTo>
                      <a:lnTo>
                        <a:pt x="29" y="4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17" y="47"/>
                      </a:lnTo>
                      <a:lnTo>
                        <a:pt x="29" y="45"/>
                      </a:lnTo>
                      <a:lnTo>
                        <a:pt x="45" y="53"/>
                      </a:lnTo>
                      <a:lnTo>
                        <a:pt x="48" y="25"/>
                      </a:lnTo>
                      <a:lnTo>
                        <a:pt x="66" y="8"/>
                      </a:lnTo>
                      <a:lnTo>
                        <a:pt x="52" y="0"/>
                      </a:ln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5" name="Freeform 145"/>
                <p:cNvSpPr>
                  <a:spLocks/>
                </p:cNvSpPr>
                <p:nvPr/>
              </p:nvSpPr>
              <p:spPr bwMode="auto">
                <a:xfrm>
                  <a:off x="11537950" y="15316200"/>
                  <a:ext cx="61913" cy="68263"/>
                </a:xfrm>
                <a:custGeom>
                  <a:avLst/>
                  <a:gdLst>
                    <a:gd name="T0" fmla="*/ 21 w 39"/>
                    <a:gd name="T1" fmla="*/ 12 h 43"/>
                    <a:gd name="T2" fmla="*/ 10 w 39"/>
                    <a:gd name="T3" fmla="*/ 0 h 43"/>
                    <a:gd name="T4" fmla="*/ 0 w 39"/>
                    <a:gd name="T5" fmla="*/ 2 h 43"/>
                    <a:gd name="T6" fmla="*/ 15 w 39"/>
                    <a:gd name="T7" fmla="*/ 26 h 43"/>
                    <a:gd name="T8" fmla="*/ 21 w 39"/>
                    <a:gd name="T9" fmla="*/ 28 h 43"/>
                    <a:gd name="T10" fmla="*/ 29 w 39"/>
                    <a:gd name="T11" fmla="*/ 43 h 43"/>
                    <a:gd name="T12" fmla="*/ 39 w 39"/>
                    <a:gd name="T13" fmla="*/ 41 h 43"/>
                    <a:gd name="T14" fmla="*/ 35 w 39"/>
                    <a:gd name="T15" fmla="*/ 18 h 43"/>
                    <a:gd name="T16" fmla="*/ 21 w 39"/>
                    <a:gd name="T1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43">
                      <a:moveTo>
                        <a:pt x="21" y="12"/>
                      </a:move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15" y="26"/>
                      </a:lnTo>
                      <a:lnTo>
                        <a:pt x="21" y="28"/>
                      </a:lnTo>
                      <a:lnTo>
                        <a:pt x="29" y="43"/>
                      </a:lnTo>
                      <a:lnTo>
                        <a:pt x="39" y="41"/>
                      </a:lnTo>
                      <a:lnTo>
                        <a:pt x="35" y="18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6" name="Freeform 146"/>
                <p:cNvSpPr>
                  <a:spLocks/>
                </p:cNvSpPr>
                <p:nvPr/>
              </p:nvSpPr>
              <p:spPr bwMode="auto">
                <a:xfrm>
                  <a:off x="11764963" y="15744825"/>
                  <a:ext cx="17463" cy="19050"/>
                </a:xfrm>
                <a:custGeom>
                  <a:avLst/>
                  <a:gdLst>
                    <a:gd name="T0" fmla="*/ 0 w 11"/>
                    <a:gd name="T1" fmla="*/ 12 h 12"/>
                    <a:gd name="T2" fmla="*/ 11 w 11"/>
                    <a:gd name="T3" fmla="*/ 4 h 12"/>
                    <a:gd name="T4" fmla="*/ 0 w 11"/>
                    <a:gd name="T5" fmla="*/ 0 h 12"/>
                    <a:gd name="T6" fmla="*/ 0 w 11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2">
                      <a:moveTo>
                        <a:pt x="0" y="12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7" name="Freeform 147"/>
                <p:cNvSpPr>
                  <a:spLocks/>
                </p:cNvSpPr>
                <p:nvPr/>
              </p:nvSpPr>
              <p:spPr bwMode="auto">
                <a:xfrm>
                  <a:off x="11698288" y="15698788"/>
                  <a:ext cx="44450" cy="39688"/>
                </a:xfrm>
                <a:custGeom>
                  <a:avLst/>
                  <a:gdLst>
                    <a:gd name="T0" fmla="*/ 0 w 28"/>
                    <a:gd name="T1" fmla="*/ 6 h 25"/>
                    <a:gd name="T2" fmla="*/ 12 w 28"/>
                    <a:gd name="T3" fmla="*/ 17 h 25"/>
                    <a:gd name="T4" fmla="*/ 28 w 28"/>
                    <a:gd name="T5" fmla="*/ 25 h 25"/>
                    <a:gd name="T6" fmla="*/ 26 w 28"/>
                    <a:gd name="T7" fmla="*/ 12 h 25"/>
                    <a:gd name="T8" fmla="*/ 14 w 28"/>
                    <a:gd name="T9" fmla="*/ 0 h 25"/>
                    <a:gd name="T10" fmla="*/ 0 w 28"/>
                    <a:gd name="T11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0" y="6"/>
                      </a:moveTo>
                      <a:lnTo>
                        <a:pt x="12" y="17"/>
                      </a:lnTo>
                      <a:lnTo>
                        <a:pt x="28" y="25"/>
                      </a:lnTo>
                      <a:lnTo>
                        <a:pt x="26" y="12"/>
                      </a:lnTo>
                      <a:lnTo>
                        <a:pt x="1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8" name="Freeform 148"/>
                <p:cNvSpPr>
                  <a:spLocks/>
                </p:cNvSpPr>
                <p:nvPr/>
              </p:nvSpPr>
              <p:spPr bwMode="auto">
                <a:xfrm>
                  <a:off x="11590338" y="15617825"/>
                  <a:ext cx="87313" cy="84138"/>
                </a:xfrm>
                <a:custGeom>
                  <a:avLst/>
                  <a:gdLst>
                    <a:gd name="T0" fmla="*/ 8 w 55"/>
                    <a:gd name="T1" fmla="*/ 2 h 53"/>
                    <a:gd name="T2" fmla="*/ 0 w 55"/>
                    <a:gd name="T3" fmla="*/ 14 h 53"/>
                    <a:gd name="T4" fmla="*/ 14 w 55"/>
                    <a:gd name="T5" fmla="*/ 23 h 53"/>
                    <a:gd name="T6" fmla="*/ 43 w 55"/>
                    <a:gd name="T7" fmla="*/ 53 h 53"/>
                    <a:gd name="T8" fmla="*/ 55 w 55"/>
                    <a:gd name="T9" fmla="*/ 53 h 53"/>
                    <a:gd name="T10" fmla="*/ 55 w 55"/>
                    <a:gd name="T11" fmla="*/ 39 h 53"/>
                    <a:gd name="T12" fmla="*/ 31 w 55"/>
                    <a:gd name="T13" fmla="*/ 18 h 53"/>
                    <a:gd name="T14" fmla="*/ 20 w 55"/>
                    <a:gd name="T15" fmla="*/ 0 h 53"/>
                    <a:gd name="T16" fmla="*/ 8 w 55"/>
                    <a:gd name="T17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53">
                      <a:moveTo>
                        <a:pt x="8" y="2"/>
                      </a:moveTo>
                      <a:lnTo>
                        <a:pt x="0" y="14"/>
                      </a:lnTo>
                      <a:lnTo>
                        <a:pt x="14" y="23"/>
                      </a:lnTo>
                      <a:lnTo>
                        <a:pt x="43" y="53"/>
                      </a:lnTo>
                      <a:lnTo>
                        <a:pt x="55" y="53"/>
                      </a:lnTo>
                      <a:lnTo>
                        <a:pt x="55" y="39"/>
                      </a:lnTo>
                      <a:lnTo>
                        <a:pt x="31" y="18"/>
                      </a:lnTo>
                      <a:lnTo>
                        <a:pt x="20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69" name="Freeform 149"/>
                <p:cNvSpPr>
                  <a:spLocks/>
                </p:cNvSpPr>
                <p:nvPr/>
              </p:nvSpPr>
              <p:spPr bwMode="auto">
                <a:xfrm>
                  <a:off x="11730038" y="14879638"/>
                  <a:ext cx="65088" cy="36513"/>
                </a:xfrm>
                <a:custGeom>
                  <a:avLst/>
                  <a:gdLst>
                    <a:gd name="T0" fmla="*/ 23 w 41"/>
                    <a:gd name="T1" fmla="*/ 0 h 23"/>
                    <a:gd name="T2" fmla="*/ 6 w 41"/>
                    <a:gd name="T3" fmla="*/ 2 h 23"/>
                    <a:gd name="T4" fmla="*/ 0 w 41"/>
                    <a:gd name="T5" fmla="*/ 11 h 23"/>
                    <a:gd name="T6" fmla="*/ 27 w 41"/>
                    <a:gd name="T7" fmla="*/ 23 h 23"/>
                    <a:gd name="T8" fmla="*/ 41 w 41"/>
                    <a:gd name="T9" fmla="*/ 17 h 23"/>
                    <a:gd name="T10" fmla="*/ 41 w 41"/>
                    <a:gd name="T11" fmla="*/ 4 h 23"/>
                    <a:gd name="T12" fmla="*/ 23 w 41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3">
                      <a:moveTo>
                        <a:pt x="23" y="0"/>
                      </a:moveTo>
                      <a:lnTo>
                        <a:pt x="6" y="2"/>
                      </a:lnTo>
                      <a:lnTo>
                        <a:pt x="0" y="11"/>
                      </a:lnTo>
                      <a:lnTo>
                        <a:pt x="27" y="23"/>
                      </a:lnTo>
                      <a:lnTo>
                        <a:pt x="41" y="17"/>
                      </a:lnTo>
                      <a:lnTo>
                        <a:pt x="41" y="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0" name="Freeform 150"/>
                <p:cNvSpPr>
                  <a:spLocks/>
                </p:cNvSpPr>
                <p:nvPr/>
              </p:nvSpPr>
              <p:spPr bwMode="auto">
                <a:xfrm>
                  <a:off x="11395075" y="16186150"/>
                  <a:ext cx="601663" cy="185738"/>
                </a:xfrm>
                <a:custGeom>
                  <a:avLst/>
                  <a:gdLst>
                    <a:gd name="T0" fmla="*/ 10 w 379"/>
                    <a:gd name="T1" fmla="*/ 11 h 117"/>
                    <a:gd name="T2" fmla="*/ 8 w 379"/>
                    <a:gd name="T3" fmla="*/ 33 h 117"/>
                    <a:gd name="T4" fmla="*/ 0 w 379"/>
                    <a:gd name="T5" fmla="*/ 51 h 117"/>
                    <a:gd name="T6" fmla="*/ 2 w 379"/>
                    <a:gd name="T7" fmla="*/ 70 h 117"/>
                    <a:gd name="T8" fmla="*/ 21 w 379"/>
                    <a:gd name="T9" fmla="*/ 80 h 117"/>
                    <a:gd name="T10" fmla="*/ 68 w 379"/>
                    <a:gd name="T11" fmla="*/ 74 h 117"/>
                    <a:gd name="T12" fmla="*/ 88 w 379"/>
                    <a:gd name="T13" fmla="*/ 78 h 117"/>
                    <a:gd name="T14" fmla="*/ 105 w 379"/>
                    <a:gd name="T15" fmla="*/ 72 h 117"/>
                    <a:gd name="T16" fmla="*/ 133 w 379"/>
                    <a:gd name="T17" fmla="*/ 80 h 117"/>
                    <a:gd name="T18" fmla="*/ 164 w 379"/>
                    <a:gd name="T19" fmla="*/ 98 h 117"/>
                    <a:gd name="T20" fmla="*/ 168 w 379"/>
                    <a:gd name="T21" fmla="*/ 117 h 117"/>
                    <a:gd name="T22" fmla="*/ 203 w 379"/>
                    <a:gd name="T23" fmla="*/ 115 h 117"/>
                    <a:gd name="T24" fmla="*/ 231 w 379"/>
                    <a:gd name="T25" fmla="*/ 96 h 117"/>
                    <a:gd name="T26" fmla="*/ 264 w 379"/>
                    <a:gd name="T27" fmla="*/ 99 h 117"/>
                    <a:gd name="T28" fmla="*/ 315 w 379"/>
                    <a:gd name="T29" fmla="*/ 98 h 117"/>
                    <a:gd name="T30" fmla="*/ 350 w 379"/>
                    <a:gd name="T31" fmla="*/ 99 h 117"/>
                    <a:gd name="T32" fmla="*/ 369 w 379"/>
                    <a:gd name="T33" fmla="*/ 86 h 117"/>
                    <a:gd name="T34" fmla="*/ 379 w 379"/>
                    <a:gd name="T35" fmla="*/ 66 h 117"/>
                    <a:gd name="T36" fmla="*/ 375 w 379"/>
                    <a:gd name="T37" fmla="*/ 47 h 117"/>
                    <a:gd name="T38" fmla="*/ 375 w 379"/>
                    <a:gd name="T39" fmla="*/ 35 h 117"/>
                    <a:gd name="T40" fmla="*/ 367 w 379"/>
                    <a:gd name="T41" fmla="*/ 47 h 117"/>
                    <a:gd name="T42" fmla="*/ 365 w 379"/>
                    <a:gd name="T43" fmla="*/ 60 h 117"/>
                    <a:gd name="T44" fmla="*/ 348 w 379"/>
                    <a:gd name="T45" fmla="*/ 74 h 117"/>
                    <a:gd name="T46" fmla="*/ 336 w 379"/>
                    <a:gd name="T47" fmla="*/ 64 h 117"/>
                    <a:gd name="T48" fmla="*/ 322 w 379"/>
                    <a:gd name="T49" fmla="*/ 70 h 117"/>
                    <a:gd name="T50" fmla="*/ 307 w 379"/>
                    <a:gd name="T51" fmla="*/ 68 h 117"/>
                    <a:gd name="T52" fmla="*/ 311 w 379"/>
                    <a:gd name="T53" fmla="*/ 54 h 117"/>
                    <a:gd name="T54" fmla="*/ 303 w 379"/>
                    <a:gd name="T55" fmla="*/ 37 h 117"/>
                    <a:gd name="T56" fmla="*/ 289 w 379"/>
                    <a:gd name="T57" fmla="*/ 37 h 117"/>
                    <a:gd name="T58" fmla="*/ 252 w 379"/>
                    <a:gd name="T59" fmla="*/ 31 h 117"/>
                    <a:gd name="T60" fmla="*/ 223 w 379"/>
                    <a:gd name="T61" fmla="*/ 19 h 117"/>
                    <a:gd name="T62" fmla="*/ 182 w 379"/>
                    <a:gd name="T63" fmla="*/ 19 h 117"/>
                    <a:gd name="T64" fmla="*/ 150 w 379"/>
                    <a:gd name="T65" fmla="*/ 41 h 117"/>
                    <a:gd name="T66" fmla="*/ 125 w 379"/>
                    <a:gd name="T67" fmla="*/ 47 h 117"/>
                    <a:gd name="T68" fmla="*/ 104 w 379"/>
                    <a:gd name="T69" fmla="*/ 37 h 117"/>
                    <a:gd name="T70" fmla="*/ 94 w 379"/>
                    <a:gd name="T71" fmla="*/ 25 h 117"/>
                    <a:gd name="T72" fmla="*/ 76 w 379"/>
                    <a:gd name="T73" fmla="*/ 27 h 117"/>
                    <a:gd name="T74" fmla="*/ 88 w 379"/>
                    <a:gd name="T75" fmla="*/ 17 h 117"/>
                    <a:gd name="T76" fmla="*/ 78 w 379"/>
                    <a:gd name="T77" fmla="*/ 0 h 117"/>
                    <a:gd name="T78" fmla="*/ 57 w 379"/>
                    <a:gd name="T79" fmla="*/ 2 h 117"/>
                    <a:gd name="T80" fmla="*/ 61 w 379"/>
                    <a:gd name="T81" fmla="*/ 13 h 117"/>
                    <a:gd name="T82" fmla="*/ 68 w 379"/>
                    <a:gd name="T83" fmla="*/ 15 h 117"/>
                    <a:gd name="T84" fmla="*/ 61 w 379"/>
                    <a:gd name="T85" fmla="*/ 21 h 117"/>
                    <a:gd name="T86" fmla="*/ 39 w 379"/>
                    <a:gd name="T87" fmla="*/ 23 h 117"/>
                    <a:gd name="T88" fmla="*/ 33 w 379"/>
                    <a:gd name="T89" fmla="*/ 2 h 117"/>
                    <a:gd name="T90" fmla="*/ 27 w 379"/>
                    <a:gd name="T91" fmla="*/ 0 h 117"/>
                    <a:gd name="T92" fmla="*/ 25 w 379"/>
                    <a:gd name="T93" fmla="*/ 11 h 117"/>
                    <a:gd name="T94" fmla="*/ 29 w 379"/>
                    <a:gd name="T95" fmla="*/ 25 h 117"/>
                    <a:gd name="T96" fmla="*/ 18 w 379"/>
                    <a:gd name="T97" fmla="*/ 29 h 117"/>
                    <a:gd name="T98" fmla="*/ 10 w 379"/>
                    <a:gd name="T99" fmla="*/ 1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79" h="117">
                      <a:moveTo>
                        <a:pt x="10" y="11"/>
                      </a:moveTo>
                      <a:lnTo>
                        <a:pt x="8" y="33"/>
                      </a:lnTo>
                      <a:lnTo>
                        <a:pt x="0" y="51"/>
                      </a:lnTo>
                      <a:lnTo>
                        <a:pt x="2" y="70"/>
                      </a:lnTo>
                      <a:lnTo>
                        <a:pt x="21" y="80"/>
                      </a:lnTo>
                      <a:lnTo>
                        <a:pt x="68" y="74"/>
                      </a:lnTo>
                      <a:lnTo>
                        <a:pt x="88" y="78"/>
                      </a:lnTo>
                      <a:lnTo>
                        <a:pt x="105" y="72"/>
                      </a:lnTo>
                      <a:lnTo>
                        <a:pt x="133" y="80"/>
                      </a:lnTo>
                      <a:lnTo>
                        <a:pt x="164" y="98"/>
                      </a:lnTo>
                      <a:lnTo>
                        <a:pt x="168" y="117"/>
                      </a:lnTo>
                      <a:lnTo>
                        <a:pt x="203" y="115"/>
                      </a:lnTo>
                      <a:lnTo>
                        <a:pt x="231" y="96"/>
                      </a:lnTo>
                      <a:lnTo>
                        <a:pt x="264" y="99"/>
                      </a:lnTo>
                      <a:lnTo>
                        <a:pt x="315" y="98"/>
                      </a:lnTo>
                      <a:lnTo>
                        <a:pt x="350" y="99"/>
                      </a:lnTo>
                      <a:lnTo>
                        <a:pt x="369" y="86"/>
                      </a:lnTo>
                      <a:lnTo>
                        <a:pt x="379" y="66"/>
                      </a:lnTo>
                      <a:lnTo>
                        <a:pt x="375" y="47"/>
                      </a:lnTo>
                      <a:lnTo>
                        <a:pt x="375" y="35"/>
                      </a:lnTo>
                      <a:lnTo>
                        <a:pt x="367" y="47"/>
                      </a:lnTo>
                      <a:lnTo>
                        <a:pt x="365" y="60"/>
                      </a:lnTo>
                      <a:lnTo>
                        <a:pt x="348" y="74"/>
                      </a:lnTo>
                      <a:lnTo>
                        <a:pt x="336" y="64"/>
                      </a:lnTo>
                      <a:lnTo>
                        <a:pt x="322" y="70"/>
                      </a:lnTo>
                      <a:lnTo>
                        <a:pt x="307" y="68"/>
                      </a:lnTo>
                      <a:lnTo>
                        <a:pt x="311" y="54"/>
                      </a:lnTo>
                      <a:lnTo>
                        <a:pt x="303" y="37"/>
                      </a:lnTo>
                      <a:lnTo>
                        <a:pt x="289" y="37"/>
                      </a:lnTo>
                      <a:lnTo>
                        <a:pt x="252" y="31"/>
                      </a:lnTo>
                      <a:lnTo>
                        <a:pt x="223" y="19"/>
                      </a:lnTo>
                      <a:lnTo>
                        <a:pt x="182" y="19"/>
                      </a:lnTo>
                      <a:lnTo>
                        <a:pt x="150" y="41"/>
                      </a:lnTo>
                      <a:lnTo>
                        <a:pt x="125" y="47"/>
                      </a:lnTo>
                      <a:lnTo>
                        <a:pt x="104" y="37"/>
                      </a:lnTo>
                      <a:lnTo>
                        <a:pt x="94" y="25"/>
                      </a:lnTo>
                      <a:lnTo>
                        <a:pt x="76" y="27"/>
                      </a:lnTo>
                      <a:lnTo>
                        <a:pt x="88" y="17"/>
                      </a:lnTo>
                      <a:lnTo>
                        <a:pt x="78" y="0"/>
                      </a:lnTo>
                      <a:lnTo>
                        <a:pt x="57" y="2"/>
                      </a:lnTo>
                      <a:lnTo>
                        <a:pt x="61" y="13"/>
                      </a:lnTo>
                      <a:lnTo>
                        <a:pt x="68" y="15"/>
                      </a:lnTo>
                      <a:lnTo>
                        <a:pt x="61" y="21"/>
                      </a:lnTo>
                      <a:lnTo>
                        <a:pt x="39" y="2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5" y="11"/>
                      </a:lnTo>
                      <a:lnTo>
                        <a:pt x="29" y="25"/>
                      </a:lnTo>
                      <a:lnTo>
                        <a:pt x="18" y="29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1" name="Freeform 151"/>
                <p:cNvSpPr>
                  <a:spLocks/>
                </p:cNvSpPr>
                <p:nvPr/>
              </p:nvSpPr>
              <p:spPr bwMode="auto">
                <a:xfrm>
                  <a:off x="15773400" y="14997113"/>
                  <a:ext cx="384175" cy="304800"/>
                </a:xfrm>
                <a:custGeom>
                  <a:avLst/>
                  <a:gdLst>
                    <a:gd name="T0" fmla="*/ 146 w 242"/>
                    <a:gd name="T1" fmla="*/ 65 h 192"/>
                    <a:gd name="T2" fmla="*/ 123 w 242"/>
                    <a:gd name="T3" fmla="*/ 20 h 192"/>
                    <a:gd name="T4" fmla="*/ 99 w 242"/>
                    <a:gd name="T5" fmla="*/ 20 h 192"/>
                    <a:gd name="T6" fmla="*/ 84 w 242"/>
                    <a:gd name="T7" fmla="*/ 35 h 192"/>
                    <a:gd name="T8" fmla="*/ 47 w 242"/>
                    <a:gd name="T9" fmla="*/ 0 h 192"/>
                    <a:gd name="T10" fmla="*/ 25 w 242"/>
                    <a:gd name="T11" fmla="*/ 12 h 192"/>
                    <a:gd name="T12" fmla="*/ 0 w 242"/>
                    <a:gd name="T13" fmla="*/ 14 h 192"/>
                    <a:gd name="T14" fmla="*/ 0 w 242"/>
                    <a:gd name="T15" fmla="*/ 14 h 192"/>
                    <a:gd name="T16" fmla="*/ 6 w 242"/>
                    <a:gd name="T17" fmla="*/ 22 h 192"/>
                    <a:gd name="T18" fmla="*/ 11 w 242"/>
                    <a:gd name="T19" fmla="*/ 23 h 192"/>
                    <a:gd name="T20" fmla="*/ 31 w 242"/>
                    <a:gd name="T21" fmla="*/ 45 h 192"/>
                    <a:gd name="T22" fmla="*/ 49 w 242"/>
                    <a:gd name="T23" fmla="*/ 45 h 192"/>
                    <a:gd name="T24" fmla="*/ 58 w 242"/>
                    <a:gd name="T25" fmla="*/ 68 h 192"/>
                    <a:gd name="T26" fmla="*/ 56 w 242"/>
                    <a:gd name="T27" fmla="*/ 90 h 192"/>
                    <a:gd name="T28" fmla="*/ 117 w 242"/>
                    <a:gd name="T29" fmla="*/ 123 h 192"/>
                    <a:gd name="T30" fmla="*/ 123 w 242"/>
                    <a:gd name="T31" fmla="*/ 149 h 192"/>
                    <a:gd name="T32" fmla="*/ 158 w 242"/>
                    <a:gd name="T33" fmla="*/ 168 h 192"/>
                    <a:gd name="T34" fmla="*/ 195 w 242"/>
                    <a:gd name="T35" fmla="*/ 170 h 192"/>
                    <a:gd name="T36" fmla="*/ 234 w 242"/>
                    <a:gd name="T37" fmla="*/ 192 h 192"/>
                    <a:gd name="T38" fmla="*/ 242 w 242"/>
                    <a:gd name="T39" fmla="*/ 168 h 192"/>
                    <a:gd name="T40" fmla="*/ 179 w 242"/>
                    <a:gd name="T41" fmla="*/ 74 h 192"/>
                    <a:gd name="T42" fmla="*/ 146 w 242"/>
                    <a:gd name="T43" fmla="*/ 6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2" h="192">
                      <a:moveTo>
                        <a:pt x="146" y="65"/>
                      </a:moveTo>
                      <a:lnTo>
                        <a:pt x="123" y="20"/>
                      </a:lnTo>
                      <a:lnTo>
                        <a:pt x="99" y="20"/>
                      </a:lnTo>
                      <a:lnTo>
                        <a:pt x="84" y="35"/>
                      </a:lnTo>
                      <a:lnTo>
                        <a:pt x="47" y="0"/>
                      </a:lnTo>
                      <a:lnTo>
                        <a:pt x="25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31" y="45"/>
                      </a:lnTo>
                      <a:lnTo>
                        <a:pt x="49" y="45"/>
                      </a:lnTo>
                      <a:lnTo>
                        <a:pt x="58" y="68"/>
                      </a:lnTo>
                      <a:lnTo>
                        <a:pt x="56" y="90"/>
                      </a:lnTo>
                      <a:lnTo>
                        <a:pt x="117" y="123"/>
                      </a:lnTo>
                      <a:lnTo>
                        <a:pt x="123" y="149"/>
                      </a:lnTo>
                      <a:lnTo>
                        <a:pt x="158" y="168"/>
                      </a:lnTo>
                      <a:lnTo>
                        <a:pt x="195" y="170"/>
                      </a:lnTo>
                      <a:lnTo>
                        <a:pt x="234" y="192"/>
                      </a:lnTo>
                      <a:lnTo>
                        <a:pt x="242" y="168"/>
                      </a:lnTo>
                      <a:lnTo>
                        <a:pt x="179" y="74"/>
                      </a:lnTo>
                      <a:lnTo>
                        <a:pt x="146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2" name="Freeform 152"/>
                <p:cNvSpPr>
                  <a:spLocks/>
                </p:cNvSpPr>
                <p:nvPr/>
              </p:nvSpPr>
              <p:spPr bwMode="auto">
                <a:xfrm>
                  <a:off x="15784513" y="14398625"/>
                  <a:ext cx="1208088" cy="1001713"/>
                </a:xfrm>
                <a:custGeom>
                  <a:avLst/>
                  <a:gdLst>
                    <a:gd name="T0" fmla="*/ 593 w 761"/>
                    <a:gd name="T1" fmla="*/ 537 h 631"/>
                    <a:gd name="T2" fmla="*/ 591 w 761"/>
                    <a:gd name="T3" fmla="*/ 479 h 631"/>
                    <a:gd name="T4" fmla="*/ 620 w 761"/>
                    <a:gd name="T5" fmla="*/ 488 h 631"/>
                    <a:gd name="T6" fmla="*/ 620 w 761"/>
                    <a:gd name="T7" fmla="*/ 535 h 631"/>
                    <a:gd name="T8" fmla="*/ 628 w 761"/>
                    <a:gd name="T9" fmla="*/ 469 h 631"/>
                    <a:gd name="T10" fmla="*/ 642 w 761"/>
                    <a:gd name="T11" fmla="*/ 436 h 631"/>
                    <a:gd name="T12" fmla="*/ 636 w 761"/>
                    <a:gd name="T13" fmla="*/ 397 h 631"/>
                    <a:gd name="T14" fmla="*/ 643 w 761"/>
                    <a:gd name="T15" fmla="*/ 350 h 631"/>
                    <a:gd name="T16" fmla="*/ 683 w 761"/>
                    <a:gd name="T17" fmla="*/ 279 h 631"/>
                    <a:gd name="T18" fmla="*/ 739 w 761"/>
                    <a:gd name="T19" fmla="*/ 262 h 631"/>
                    <a:gd name="T20" fmla="*/ 739 w 761"/>
                    <a:gd name="T21" fmla="*/ 236 h 631"/>
                    <a:gd name="T22" fmla="*/ 667 w 761"/>
                    <a:gd name="T23" fmla="*/ 223 h 631"/>
                    <a:gd name="T24" fmla="*/ 632 w 761"/>
                    <a:gd name="T25" fmla="*/ 178 h 631"/>
                    <a:gd name="T26" fmla="*/ 565 w 761"/>
                    <a:gd name="T27" fmla="*/ 103 h 631"/>
                    <a:gd name="T28" fmla="*/ 520 w 761"/>
                    <a:gd name="T29" fmla="*/ 21 h 631"/>
                    <a:gd name="T30" fmla="*/ 442 w 761"/>
                    <a:gd name="T31" fmla="*/ 58 h 631"/>
                    <a:gd name="T32" fmla="*/ 389 w 761"/>
                    <a:gd name="T33" fmla="*/ 105 h 631"/>
                    <a:gd name="T34" fmla="*/ 307 w 761"/>
                    <a:gd name="T35" fmla="*/ 64 h 631"/>
                    <a:gd name="T36" fmla="*/ 204 w 761"/>
                    <a:gd name="T37" fmla="*/ 8 h 631"/>
                    <a:gd name="T38" fmla="*/ 225 w 761"/>
                    <a:gd name="T39" fmla="*/ 80 h 631"/>
                    <a:gd name="T40" fmla="*/ 237 w 761"/>
                    <a:gd name="T41" fmla="*/ 160 h 631"/>
                    <a:gd name="T42" fmla="*/ 135 w 761"/>
                    <a:gd name="T43" fmla="*/ 131 h 631"/>
                    <a:gd name="T44" fmla="*/ 4 w 761"/>
                    <a:gd name="T45" fmla="*/ 107 h 631"/>
                    <a:gd name="T46" fmla="*/ 28 w 761"/>
                    <a:gd name="T47" fmla="*/ 156 h 631"/>
                    <a:gd name="T48" fmla="*/ 106 w 761"/>
                    <a:gd name="T49" fmla="*/ 189 h 631"/>
                    <a:gd name="T50" fmla="*/ 98 w 761"/>
                    <a:gd name="T51" fmla="*/ 250 h 631"/>
                    <a:gd name="T52" fmla="*/ 157 w 761"/>
                    <a:gd name="T53" fmla="*/ 324 h 631"/>
                    <a:gd name="T54" fmla="*/ 157 w 761"/>
                    <a:gd name="T55" fmla="*/ 387 h 631"/>
                    <a:gd name="T56" fmla="*/ 258 w 761"/>
                    <a:gd name="T57" fmla="*/ 424 h 631"/>
                    <a:gd name="T58" fmla="*/ 256 w 761"/>
                    <a:gd name="T59" fmla="*/ 461 h 631"/>
                    <a:gd name="T60" fmla="*/ 268 w 761"/>
                    <a:gd name="T61" fmla="*/ 510 h 631"/>
                    <a:gd name="T62" fmla="*/ 266 w 761"/>
                    <a:gd name="T63" fmla="*/ 541 h 631"/>
                    <a:gd name="T64" fmla="*/ 311 w 761"/>
                    <a:gd name="T65" fmla="*/ 537 h 631"/>
                    <a:gd name="T66" fmla="*/ 325 w 761"/>
                    <a:gd name="T67" fmla="*/ 506 h 631"/>
                    <a:gd name="T68" fmla="*/ 362 w 761"/>
                    <a:gd name="T69" fmla="*/ 473 h 631"/>
                    <a:gd name="T70" fmla="*/ 397 w 761"/>
                    <a:gd name="T71" fmla="*/ 442 h 631"/>
                    <a:gd name="T72" fmla="*/ 444 w 761"/>
                    <a:gd name="T73" fmla="*/ 418 h 631"/>
                    <a:gd name="T74" fmla="*/ 460 w 761"/>
                    <a:gd name="T75" fmla="*/ 426 h 631"/>
                    <a:gd name="T76" fmla="*/ 485 w 761"/>
                    <a:gd name="T77" fmla="*/ 451 h 631"/>
                    <a:gd name="T78" fmla="*/ 487 w 761"/>
                    <a:gd name="T79" fmla="*/ 483 h 631"/>
                    <a:gd name="T80" fmla="*/ 526 w 761"/>
                    <a:gd name="T81" fmla="*/ 518 h 631"/>
                    <a:gd name="T82" fmla="*/ 528 w 761"/>
                    <a:gd name="T83" fmla="*/ 600 h 631"/>
                    <a:gd name="T84" fmla="*/ 559 w 761"/>
                    <a:gd name="T85" fmla="*/ 627 h 631"/>
                    <a:gd name="T86" fmla="*/ 595 w 761"/>
                    <a:gd name="T87" fmla="*/ 623 h 631"/>
                    <a:gd name="T88" fmla="*/ 589 w 761"/>
                    <a:gd name="T89" fmla="*/ 559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1" h="631">
                      <a:moveTo>
                        <a:pt x="589" y="559"/>
                      </a:moveTo>
                      <a:lnTo>
                        <a:pt x="593" y="537"/>
                      </a:lnTo>
                      <a:lnTo>
                        <a:pt x="583" y="500"/>
                      </a:lnTo>
                      <a:lnTo>
                        <a:pt x="591" y="479"/>
                      </a:lnTo>
                      <a:lnTo>
                        <a:pt x="600" y="469"/>
                      </a:lnTo>
                      <a:lnTo>
                        <a:pt x="620" y="488"/>
                      </a:lnTo>
                      <a:lnTo>
                        <a:pt x="612" y="520"/>
                      </a:lnTo>
                      <a:lnTo>
                        <a:pt x="620" y="535"/>
                      </a:lnTo>
                      <a:lnTo>
                        <a:pt x="628" y="518"/>
                      </a:lnTo>
                      <a:lnTo>
                        <a:pt x="628" y="469"/>
                      </a:lnTo>
                      <a:lnTo>
                        <a:pt x="642" y="457"/>
                      </a:lnTo>
                      <a:lnTo>
                        <a:pt x="642" y="436"/>
                      </a:lnTo>
                      <a:lnTo>
                        <a:pt x="632" y="422"/>
                      </a:lnTo>
                      <a:lnTo>
                        <a:pt x="636" y="397"/>
                      </a:lnTo>
                      <a:lnTo>
                        <a:pt x="649" y="379"/>
                      </a:lnTo>
                      <a:lnTo>
                        <a:pt x="643" y="350"/>
                      </a:lnTo>
                      <a:lnTo>
                        <a:pt x="640" y="314"/>
                      </a:lnTo>
                      <a:lnTo>
                        <a:pt x="683" y="279"/>
                      </a:lnTo>
                      <a:lnTo>
                        <a:pt x="720" y="275"/>
                      </a:lnTo>
                      <a:lnTo>
                        <a:pt x="739" y="262"/>
                      </a:lnTo>
                      <a:lnTo>
                        <a:pt x="761" y="266"/>
                      </a:lnTo>
                      <a:lnTo>
                        <a:pt x="739" y="236"/>
                      </a:lnTo>
                      <a:lnTo>
                        <a:pt x="704" y="221"/>
                      </a:lnTo>
                      <a:lnTo>
                        <a:pt x="667" y="223"/>
                      </a:lnTo>
                      <a:lnTo>
                        <a:pt x="636" y="199"/>
                      </a:lnTo>
                      <a:lnTo>
                        <a:pt x="632" y="178"/>
                      </a:lnTo>
                      <a:lnTo>
                        <a:pt x="585" y="144"/>
                      </a:lnTo>
                      <a:lnTo>
                        <a:pt x="565" y="103"/>
                      </a:lnTo>
                      <a:lnTo>
                        <a:pt x="563" y="78"/>
                      </a:lnTo>
                      <a:lnTo>
                        <a:pt x="520" y="21"/>
                      </a:lnTo>
                      <a:lnTo>
                        <a:pt x="491" y="0"/>
                      </a:lnTo>
                      <a:lnTo>
                        <a:pt x="442" y="58"/>
                      </a:lnTo>
                      <a:lnTo>
                        <a:pt x="403" y="80"/>
                      </a:lnTo>
                      <a:lnTo>
                        <a:pt x="389" y="105"/>
                      </a:lnTo>
                      <a:lnTo>
                        <a:pt x="327" y="99"/>
                      </a:lnTo>
                      <a:lnTo>
                        <a:pt x="307" y="64"/>
                      </a:lnTo>
                      <a:lnTo>
                        <a:pt x="243" y="11"/>
                      </a:lnTo>
                      <a:lnTo>
                        <a:pt x="204" y="8"/>
                      </a:lnTo>
                      <a:lnTo>
                        <a:pt x="188" y="58"/>
                      </a:lnTo>
                      <a:lnTo>
                        <a:pt x="225" y="80"/>
                      </a:lnTo>
                      <a:lnTo>
                        <a:pt x="245" y="109"/>
                      </a:lnTo>
                      <a:lnTo>
                        <a:pt x="237" y="160"/>
                      </a:lnTo>
                      <a:lnTo>
                        <a:pt x="186" y="133"/>
                      </a:lnTo>
                      <a:lnTo>
                        <a:pt x="135" y="131"/>
                      </a:lnTo>
                      <a:lnTo>
                        <a:pt x="55" y="88"/>
                      </a:lnTo>
                      <a:lnTo>
                        <a:pt x="4" y="107"/>
                      </a:lnTo>
                      <a:lnTo>
                        <a:pt x="0" y="131"/>
                      </a:lnTo>
                      <a:lnTo>
                        <a:pt x="28" y="156"/>
                      </a:lnTo>
                      <a:lnTo>
                        <a:pt x="79" y="162"/>
                      </a:lnTo>
                      <a:lnTo>
                        <a:pt x="106" y="189"/>
                      </a:lnTo>
                      <a:lnTo>
                        <a:pt x="96" y="223"/>
                      </a:lnTo>
                      <a:lnTo>
                        <a:pt x="98" y="250"/>
                      </a:lnTo>
                      <a:lnTo>
                        <a:pt x="155" y="297"/>
                      </a:lnTo>
                      <a:lnTo>
                        <a:pt x="157" y="324"/>
                      </a:lnTo>
                      <a:lnTo>
                        <a:pt x="139" y="344"/>
                      </a:lnTo>
                      <a:lnTo>
                        <a:pt x="157" y="387"/>
                      </a:lnTo>
                      <a:lnTo>
                        <a:pt x="219" y="422"/>
                      </a:lnTo>
                      <a:lnTo>
                        <a:pt x="258" y="424"/>
                      </a:lnTo>
                      <a:lnTo>
                        <a:pt x="292" y="453"/>
                      </a:lnTo>
                      <a:lnTo>
                        <a:pt x="256" y="461"/>
                      </a:lnTo>
                      <a:lnTo>
                        <a:pt x="278" y="498"/>
                      </a:lnTo>
                      <a:lnTo>
                        <a:pt x="268" y="510"/>
                      </a:lnTo>
                      <a:lnTo>
                        <a:pt x="268" y="541"/>
                      </a:lnTo>
                      <a:lnTo>
                        <a:pt x="266" y="541"/>
                      </a:lnTo>
                      <a:lnTo>
                        <a:pt x="286" y="547"/>
                      </a:lnTo>
                      <a:lnTo>
                        <a:pt x="311" y="537"/>
                      </a:lnTo>
                      <a:lnTo>
                        <a:pt x="315" y="520"/>
                      </a:lnTo>
                      <a:lnTo>
                        <a:pt x="325" y="506"/>
                      </a:lnTo>
                      <a:lnTo>
                        <a:pt x="339" y="506"/>
                      </a:lnTo>
                      <a:lnTo>
                        <a:pt x="362" y="473"/>
                      </a:lnTo>
                      <a:lnTo>
                        <a:pt x="380" y="465"/>
                      </a:lnTo>
                      <a:lnTo>
                        <a:pt x="397" y="442"/>
                      </a:lnTo>
                      <a:lnTo>
                        <a:pt x="417" y="438"/>
                      </a:lnTo>
                      <a:lnTo>
                        <a:pt x="444" y="418"/>
                      </a:lnTo>
                      <a:lnTo>
                        <a:pt x="458" y="418"/>
                      </a:lnTo>
                      <a:lnTo>
                        <a:pt x="460" y="426"/>
                      </a:lnTo>
                      <a:lnTo>
                        <a:pt x="473" y="430"/>
                      </a:lnTo>
                      <a:lnTo>
                        <a:pt x="485" y="451"/>
                      </a:lnTo>
                      <a:lnTo>
                        <a:pt x="505" y="469"/>
                      </a:lnTo>
                      <a:lnTo>
                        <a:pt x="487" y="483"/>
                      </a:lnTo>
                      <a:lnTo>
                        <a:pt x="495" y="498"/>
                      </a:lnTo>
                      <a:lnTo>
                        <a:pt x="526" y="518"/>
                      </a:lnTo>
                      <a:lnTo>
                        <a:pt x="481" y="549"/>
                      </a:lnTo>
                      <a:lnTo>
                        <a:pt x="528" y="600"/>
                      </a:lnTo>
                      <a:lnTo>
                        <a:pt x="552" y="610"/>
                      </a:lnTo>
                      <a:lnTo>
                        <a:pt x="559" y="627"/>
                      </a:lnTo>
                      <a:lnTo>
                        <a:pt x="583" y="631"/>
                      </a:lnTo>
                      <a:lnTo>
                        <a:pt x="595" y="623"/>
                      </a:lnTo>
                      <a:lnTo>
                        <a:pt x="597" y="571"/>
                      </a:lnTo>
                      <a:lnTo>
                        <a:pt x="589" y="55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3" name="Freeform 153"/>
                <p:cNvSpPr>
                  <a:spLocks/>
                </p:cNvSpPr>
                <p:nvPr/>
              </p:nvSpPr>
              <p:spPr bwMode="auto">
                <a:xfrm>
                  <a:off x="15452725" y="14590713"/>
                  <a:ext cx="795338" cy="676275"/>
                </a:xfrm>
                <a:custGeom>
                  <a:avLst/>
                  <a:gdLst>
                    <a:gd name="T0" fmla="*/ 477 w 501"/>
                    <a:gd name="T1" fmla="*/ 389 h 426"/>
                    <a:gd name="T2" fmla="*/ 487 w 501"/>
                    <a:gd name="T3" fmla="*/ 377 h 426"/>
                    <a:gd name="T4" fmla="*/ 465 w 501"/>
                    <a:gd name="T5" fmla="*/ 340 h 426"/>
                    <a:gd name="T6" fmla="*/ 501 w 501"/>
                    <a:gd name="T7" fmla="*/ 332 h 426"/>
                    <a:gd name="T8" fmla="*/ 467 w 501"/>
                    <a:gd name="T9" fmla="*/ 303 h 426"/>
                    <a:gd name="T10" fmla="*/ 428 w 501"/>
                    <a:gd name="T11" fmla="*/ 301 h 426"/>
                    <a:gd name="T12" fmla="*/ 366 w 501"/>
                    <a:gd name="T13" fmla="*/ 266 h 426"/>
                    <a:gd name="T14" fmla="*/ 348 w 501"/>
                    <a:gd name="T15" fmla="*/ 223 h 426"/>
                    <a:gd name="T16" fmla="*/ 366 w 501"/>
                    <a:gd name="T17" fmla="*/ 203 h 426"/>
                    <a:gd name="T18" fmla="*/ 364 w 501"/>
                    <a:gd name="T19" fmla="*/ 176 h 426"/>
                    <a:gd name="T20" fmla="*/ 307 w 501"/>
                    <a:gd name="T21" fmla="*/ 129 h 426"/>
                    <a:gd name="T22" fmla="*/ 305 w 501"/>
                    <a:gd name="T23" fmla="*/ 102 h 426"/>
                    <a:gd name="T24" fmla="*/ 315 w 501"/>
                    <a:gd name="T25" fmla="*/ 68 h 426"/>
                    <a:gd name="T26" fmla="*/ 288 w 501"/>
                    <a:gd name="T27" fmla="*/ 41 h 426"/>
                    <a:gd name="T28" fmla="*/ 237 w 501"/>
                    <a:gd name="T29" fmla="*/ 35 h 426"/>
                    <a:gd name="T30" fmla="*/ 202 w 501"/>
                    <a:gd name="T31" fmla="*/ 2 h 426"/>
                    <a:gd name="T32" fmla="*/ 123 w 501"/>
                    <a:gd name="T33" fmla="*/ 4 h 426"/>
                    <a:gd name="T34" fmla="*/ 106 w 501"/>
                    <a:gd name="T35" fmla="*/ 0 h 426"/>
                    <a:gd name="T36" fmla="*/ 43 w 501"/>
                    <a:gd name="T37" fmla="*/ 14 h 426"/>
                    <a:gd name="T38" fmla="*/ 0 w 501"/>
                    <a:gd name="T39" fmla="*/ 29 h 426"/>
                    <a:gd name="T40" fmla="*/ 22 w 501"/>
                    <a:gd name="T41" fmla="*/ 53 h 426"/>
                    <a:gd name="T42" fmla="*/ 24 w 501"/>
                    <a:gd name="T43" fmla="*/ 70 h 426"/>
                    <a:gd name="T44" fmla="*/ 49 w 501"/>
                    <a:gd name="T45" fmla="*/ 76 h 426"/>
                    <a:gd name="T46" fmla="*/ 65 w 501"/>
                    <a:gd name="T47" fmla="*/ 105 h 426"/>
                    <a:gd name="T48" fmla="*/ 55 w 501"/>
                    <a:gd name="T49" fmla="*/ 149 h 426"/>
                    <a:gd name="T50" fmla="*/ 57 w 501"/>
                    <a:gd name="T51" fmla="*/ 203 h 426"/>
                    <a:gd name="T52" fmla="*/ 98 w 501"/>
                    <a:gd name="T53" fmla="*/ 229 h 426"/>
                    <a:gd name="T54" fmla="*/ 141 w 501"/>
                    <a:gd name="T55" fmla="*/ 231 h 426"/>
                    <a:gd name="T56" fmla="*/ 168 w 501"/>
                    <a:gd name="T57" fmla="*/ 229 h 426"/>
                    <a:gd name="T58" fmla="*/ 192 w 501"/>
                    <a:gd name="T59" fmla="*/ 252 h 426"/>
                    <a:gd name="T60" fmla="*/ 202 w 501"/>
                    <a:gd name="T61" fmla="*/ 270 h 426"/>
                    <a:gd name="T62" fmla="*/ 227 w 501"/>
                    <a:gd name="T63" fmla="*/ 268 h 426"/>
                    <a:gd name="T64" fmla="*/ 249 w 501"/>
                    <a:gd name="T65" fmla="*/ 256 h 426"/>
                    <a:gd name="T66" fmla="*/ 286 w 501"/>
                    <a:gd name="T67" fmla="*/ 291 h 426"/>
                    <a:gd name="T68" fmla="*/ 301 w 501"/>
                    <a:gd name="T69" fmla="*/ 276 h 426"/>
                    <a:gd name="T70" fmla="*/ 325 w 501"/>
                    <a:gd name="T71" fmla="*/ 276 h 426"/>
                    <a:gd name="T72" fmla="*/ 348 w 501"/>
                    <a:gd name="T73" fmla="*/ 321 h 426"/>
                    <a:gd name="T74" fmla="*/ 381 w 501"/>
                    <a:gd name="T75" fmla="*/ 330 h 426"/>
                    <a:gd name="T76" fmla="*/ 444 w 501"/>
                    <a:gd name="T77" fmla="*/ 426 h 426"/>
                    <a:gd name="T78" fmla="*/ 475 w 501"/>
                    <a:gd name="T79" fmla="*/ 420 h 426"/>
                    <a:gd name="T80" fmla="*/ 477 w 501"/>
                    <a:gd name="T81" fmla="*/ 420 h 426"/>
                    <a:gd name="T82" fmla="*/ 477 w 501"/>
                    <a:gd name="T83" fmla="*/ 389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01" h="426">
                      <a:moveTo>
                        <a:pt x="477" y="389"/>
                      </a:moveTo>
                      <a:lnTo>
                        <a:pt x="487" y="377"/>
                      </a:lnTo>
                      <a:lnTo>
                        <a:pt x="465" y="340"/>
                      </a:lnTo>
                      <a:lnTo>
                        <a:pt x="501" y="332"/>
                      </a:lnTo>
                      <a:lnTo>
                        <a:pt x="467" y="303"/>
                      </a:lnTo>
                      <a:lnTo>
                        <a:pt x="428" y="301"/>
                      </a:lnTo>
                      <a:lnTo>
                        <a:pt x="366" y="266"/>
                      </a:lnTo>
                      <a:lnTo>
                        <a:pt x="348" y="223"/>
                      </a:lnTo>
                      <a:lnTo>
                        <a:pt x="366" y="203"/>
                      </a:lnTo>
                      <a:lnTo>
                        <a:pt x="364" y="176"/>
                      </a:lnTo>
                      <a:lnTo>
                        <a:pt x="307" y="129"/>
                      </a:lnTo>
                      <a:lnTo>
                        <a:pt x="305" y="102"/>
                      </a:lnTo>
                      <a:lnTo>
                        <a:pt x="315" y="68"/>
                      </a:lnTo>
                      <a:lnTo>
                        <a:pt x="288" y="41"/>
                      </a:lnTo>
                      <a:lnTo>
                        <a:pt x="237" y="35"/>
                      </a:lnTo>
                      <a:lnTo>
                        <a:pt x="202" y="2"/>
                      </a:lnTo>
                      <a:lnTo>
                        <a:pt x="123" y="4"/>
                      </a:lnTo>
                      <a:lnTo>
                        <a:pt x="106" y="0"/>
                      </a:lnTo>
                      <a:lnTo>
                        <a:pt x="43" y="14"/>
                      </a:lnTo>
                      <a:lnTo>
                        <a:pt x="0" y="29"/>
                      </a:lnTo>
                      <a:lnTo>
                        <a:pt x="22" y="53"/>
                      </a:lnTo>
                      <a:lnTo>
                        <a:pt x="24" y="70"/>
                      </a:lnTo>
                      <a:lnTo>
                        <a:pt x="49" y="76"/>
                      </a:lnTo>
                      <a:lnTo>
                        <a:pt x="65" y="105"/>
                      </a:lnTo>
                      <a:lnTo>
                        <a:pt x="55" y="149"/>
                      </a:lnTo>
                      <a:lnTo>
                        <a:pt x="57" y="203"/>
                      </a:lnTo>
                      <a:lnTo>
                        <a:pt x="98" y="229"/>
                      </a:lnTo>
                      <a:lnTo>
                        <a:pt x="141" y="231"/>
                      </a:lnTo>
                      <a:lnTo>
                        <a:pt x="168" y="229"/>
                      </a:lnTo>
                      <a:lnTo>
                        <a:pt x="192" y="252"/>
                      </a:lnTo>
                      <a:lnTo>
                        <a:pt x="202" y="270"/>
                      </a:lnTo>
                      <a:lnTo>
                        <a:pt x="227" y="268"/>
                      </a:lnTo>
                      <a:lnTo>
                        <a:pt x="249" y="256"/>
                      </a:lnTo>
                      <a:lnTo>
                        <a:pt x="286" y="291"/>
                      </a:lnTo>
                      <a:lnTo>
                        <a:pt x="301" y="276"/>
                      </a:lnTo>
                      <a:lnTo>
                        <a:pt x="325" y="276"/>
                      </a:lnTo>
                      <a:lnTo>
                        <a:pt x="348" y="321"/>
                      </a:lnTo>
                      <a:lnTo>
                        <a:pt x="381" y="330"/>
                      </a:lnTo>
                      <a:lnTo>
                        <a:pt x="444" y="426"/>
                      </a:lnTo>
                      <a:lnTo>
                        <a:pt x="475" y="420"/>
                      </a:lnTo>
                      <a:lnTo>
                        <a:pt x="477" y="420"/>
                      </a:lnTo>
                      <a:lnTo>
                        <a:pt x="477" y="38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4" name="Freeform 154"/>
                <p:cNvSpPr>
                  <a:spLocks/>
                </p:cNvSpPr>
                <p:nvPr/>
              </p:nvSpPr>
              <p:spPr bwMode="auto">
                <a:xfrm>
                  <a:off x="12253913" y="15940088"/>
                  <a:ext cx="38100" cy="22225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10 h 14"/>
                    <a:gd name="T4" fmla="*/ 12 w 24"/>
                    <a:gd name="T5" fmla="*/ 14 h 14"/>
                    <a:gd name="T6" fmla="*/ 24 w 24"/>
                    <a:gd name="T7" fmla="*/ 12 h 14"/>
                    <a:gd name="T8" fmla="*/ 22 w 24"/>
                    <a:gd name="T9" fmla="*/ 0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12" y="14"/>
                      </a:lnTo>
                      <a:lnTo>
                        <a:pt x="24" y="12"/>
                      </a:lnTo>
                      <a:lnTo>
                        <a:pt x="2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5" name="Freeform 155"/>
                <p:cNvSpPr>
                  <a:spLocks/>
                </p:cNvSpPr>
                <p:nvPr/>
              </p:nvSpPr>
              <p:spPr bwMode="auto">
                <a:xfrm>
                  <a:off x="11764963" y="14932025"/>
                  <a:ext cx="85725" cy="49213"/>
                </a:xfrm>
                <a:custGeom>
                  <a:avLst/>
                  <a:gdLst>
                    <a:gd name="T0" fmla="*/ 25 w 54"/>
                    <a:gd name="T1" fmla="*/ 10 h 31"/>
                    <a:gd name="T2" fmla="*/ 5 w 54"/>
                    <a:gd name="T3" fmla="*/ 12 h 31"/>
                    <a:gd name="T4" fmla="*/ 0 w 54"/>
                    <a:gd name="T5" fmla="*/ 21 h 31"/>
                    <a:gd name="T6" fmla="*/ 21 w 54"/>
                    <a:gd name="T7" fmla="*/ 31 h 31"/>
                    <a:gd name="T8" fmla="*/ 50 w 54"/>
                    <a:gd name="T9" fmla="*/ 23 h 31"/>
                    <a:gd name="T10" fmla="*/ 54 w 54"/>
                    <a:gd name="T11" fmla="*/ 8 h 31"/>
                    <a:gd name="T12" fmla="*/ 41 w 54"/>
                    <a:gd name="T13" fmla="*/ 0 h 31"/>
                    <a:gd name="T14" fmla="*/ 25 w 54"/>
                    <a:gd name="T15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31">
                      <a:moveTo>
                        <a:pt x="25" y="10"/>
                      </a:moveTo>
                      <a:lnTo>
                        <a:pt x="5" y="12"/>
                      </a:lnTo>
                      <a:lnTo>
                        <a:pt x="0" y="21"/>
                      </a:lnTo>
                      <a:lnTo>
                        <a:pt x="21" y="31"/>
                      </a:lnTo>
                      <a:lnTo>
                        <a:pt x="50" y="23"/>
                      </a:lnTo>
                      <a:lnTo>
                        <a:pt x="54" y="8"/>
                      </a:lnTo>
                      <a:lnTo>
                        <a:pt x="41" y="0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6" name="Freeform 156"/>
                <p:cNvSpPr>
                  <a:spLocks/>
                </p:cNvSpPr>
                <p:nvPr/>
              </p:nvSpPr>
              <p:spPr bwMode="auto">
                <a:xfrm>
                  <a:off x="11879263" y="14428788"/>
                  <a:ext cx="3998913" cy="1651000"/>
                </a:xfrm>
                <a:custGeom>
                  <a:avLst/>
                  <a:gdLst>
                    <a:gd name="T0" fmla="*/ 1464 w 2519"/>
                    <a:gd name="T1" fmla="*/ 931 h 1040"/>
                    <a:gd name="T2" fmla="*/ 1620 w 2519"/>
                    <a:gd name="T3" fmla="*/ 896 h 1040"/>
                    <a:gd name="T4" fmla="*/ 1798 w 2519"/>
                    <a:gd name="T5" fmla="*/ 907 h 1040"/>
                    <a:gd name="T6" fmla="*/ 1974 w 2519"/>
                    <a:gd name="T7" fmla="*/ 847 h 1040"/>
                    <a:gd name="T8" fmla="*/ 2201 w 2519"/>
                    <a:gd name="T9" fmla="*/ 825 h 1040"/>
                    <a:gd name="T10" fmla="*/ 2355 w 2519"/>
                    <a:gd name="T11" fmla="*/ 792 h 1040"/>
                    <a:gd name="T12" fmla="*/ 2482 w 2519"/>
                    <a:gd name="T13" fmla="*/ 845 h 1040"/>
                    <a:gd name="T14" fmla="*/ 2439 w 2519"/>
                    <a:gd name="T15" fmla="*/ 712 h 1040"/>
                    <a:gd name="T16" fmla="*/ 2417 w 2519"/>
                    <a:gd name="T17" fmla="*/ 591 h 1040"/>
                    <a:gd name="T18" fmla="*/ 2390 w 2519"/>
                    <a:gd name="T19" fmla="*/ 434 h 1040"/>
                    <a:gd name="T20" fmla="*/ 2453 w 2519"/>
                    <a:gd name="T21" fmla="*/ 372 h 1040"/>
                    <a:gd name="T22" fmla="*/ 2308 w 2519"/>
                    <a:gd name="T23" fmla="*/ 305 h 1040"/>
                    <a:gd name="T24" fmla="*/ 2273 w 2519"/>
                    <a:gd name="T25" fmla="*/ 155 h 1040"/>
                    <a:gd name="T26" fmla="*/ 2122 w 2519"/>
                    <a:gd name="T27" fmla="*/ 84 h 1040"/>
                    <a:gd name="T28" fmla="*/ 2032 w 2519"/>
                    <a:gd name="T29" fmla="*/ 61 h 1040"/>
                    <a:gd name="T30" fmla="*/ 1911 w 2519"/>
                    <a:gd name="T31" fmla="*/ 147 h 1040"/>
                    <a:gd name="T32" fmla="*/ 1769 w 2519"/>
                    <a:gd name="T33" fmla="*/ 163 h 1040"/>
                    <a:gd name="T34" fmla="*/ 1602 w 2519"/>
                    <a:gd name="T35" fmla="*/ 194 h 1040"/>
                    <a:gd name="T36" fmla="*/ 1425 w 2519"/>
                    <a:gd name="T37" fmla="*/ 143 h 1040"/>
                    <a:gd name="T38" fmla="*/ 1301 w 2519"/>
                    <a:gd name="T39" fmla="*/ 90 h 1040"/>
                    <a:gd name="T40" fmla="*/ 1212 w 2519"/>
                    <a:gd name="T41" fmla="*/ 69 h 1040"/>
                    <a:gd name="T42" fmla="*/ 1102 w 2519"/>
                    <a:gd name="T43" fmla="*/ 16 h 1040"/>
                    <a:gd name="T44" fmla="*/ 907 w 2519"/>
                    <a:gd name="T45" fmla="*/ 22 h 1040"/>
                    <a:gd name="T46" fmla="*/ 723 w 2519"/>
                    <a:gd name="T47" fmla="*/ 88 h 1040"/>
                    <a:gd name="T48" fmla="*/ 662 w 2519"/>
                    <a:gd name="T49" fmla="*/ 178 h 1040"/>
                    <a:gd name="T50" fmla="*/ 467 w 2519"/>
                    <a:gd name="T51" fmla="*/ 159 h 1040"/>
                    <a:gd name="T52" fmla="*/ 389 w 2519"/>
                    <a:gd name="T53" fmla="*/ 233 h 1040"/>
                    <a:gd name="T54" fmla="*/ 348 w 2519"/>
                    <a:gd name="T55" fmla="*/ 270 h 1040"/>
                    <a:gd name="T56" fmla="*/ 356 w 2519"/>
                    <a:gd name="T57" fmla="*/ 323 h 1040"/>
                    <a:gd name="T58" fmla="*/ 197 w 2519"/>
                    <a:gd name="T59" fmla="*/ 301 h 1040"/>
                    <a:gd name="T60" fmla="*/ 19 w 2519"/>
                    <a:gd name="T61" fmla="*/ 350 h 1040"/>
                    <a:gd name="T62" fmla="*/ 0 w 2519"/>
                    <a:gd name="T63" fmla="*/ 458 h 1040"/>
                    <a:gd name="T64" fmla="*/ 119 w 2519"/>
                    <a:gd name="T65" fmla="*/ 460 h 1040"/>
                    <a:gd name="T66" fmla="*/ 100 w 2519"/>
                    <a:gd name="T67" fmla="*/ 563 h 1040"/>
                    <a:gd name="T68" fmla="*/ 84 w 2519"/>
                    <a:gd name="T69" fmla="*/ 606 h 1040"/>
                    <a:gd name="T70" fmla="*/ 70 w 2519"/>
                    <a:gd name="T71" fmla="*/ 655 h 1040"/>
                    <a:gd name="T72" fmla="*/ 37 w 2519"/>
                    <a:gd name="T73" fmla="*/ 675 h 1040"/>
                    <a:gd name="T74" fmla="*/ 119 w 2519"/>
                    <a:gd name="T75" fmla="*/ 718 h 1040"/>
                    <a:gd name="T76" fmla="*/ 154 w 2519"/>
                    <a:gd name="T77" fmla="*/ 825 h 1040"/>
                    <a:gd name="T78" fmla="*/ 168 w 2519"/>
                    <a:gd name="T79" fmla="*/ 892 h 1040"/>
                    <a:gd name="T80" fmla="*/ 270 w 2519"/>
                    <a:gd name="T81" fmla="*/ 913 h 1040"/>
                    <a:gd name="T82" fmla="*/ 223 w 2519"/>
                    <a:gd name="T83" fmla="*/ 939 h 1040"/>
                    <a:gd name="T84" fmla="*/ 293 w 2519"/>
                    <a:gd name="T85" fmla="*/ 939 h 1040"/>
                    <a:gd name="T86" fmla="*/ 391 w 2519"/>
                    <a:gd name="T87" fmla="*/ 946 h 1040"/>
                    <a:gd name="T88" fmla="*/ 424 w 2519"/>
                    <a:gd name="T89" fmla="*/ 970 h 1040"/>
                    <a:gd name="T90" fmla="*/ 531 w 2519"/>
                    <a:gd name="T91" fmla="*/ 1017 h 1040"/>
                    <a:gd name="T92" fmla="*/ 633 w 2519"/>
                    <a:gd name="T93" fmla="*/ 993 h 1040"/>
                    <a:gd name="T94" fmla="*/ 739 w 2519"/>
                    <a:gd name="T95" fmla="*/ 911 h 1040"/>
                    <a:gd name="T96" fmla="*/ 1040 w 2519"/>
                    <a:gd name="T97" fmla="*/ 1013 h 1040"/>
                    <a:gd name="T98" fmla="*/ 1122 w 2519"/>
                    <a:gd name="T99" fmla="*/ 968 h 1040"/>
                    <a:gd name="T100" fmla="*/ 1331 w 2519"/>
                    <a:gd name="T101" fmla="*/ 923 h 1040"/>
                    <a:gd name="T102" fmla="*/ 1370 w 2519"/>
                    <a:gd name="T103" fmla="*/ 950 h 1040"/>
                    <a:gd name="T104" fmla="*/ 1391 w 2519"/>
                    <a:gd name="T105" fmla="*/ 1040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19" h="1040">
                      <a:moveTo>
                        <a:pt x="1421" y="1034"/>
                      </a:moveTo>
                      <a:lnTo>
                        <a:pt x="1448" y="1025"/>
                      </a:lnTo>
                      <a:lnTo>
                        <a:pt x="1444" y="993"/>
                      </a:lnTo>
                      <a:lnTo>
                        <a:pt x="1464" y="984"/>
                      </a:lnTo>
                      <a:lnTo>
                        <a:pt x="1464" y="931"/>
                      </a:lnTo>
                      <a:lnTo>
                        <a:pt x="1472" y="909"/>
                      </a:lnTo>
                      <a:lnTo>
                        <a:pt x="1513" y="919"/>
                      </a:lnTo>
                      <a:lnTo>
                        <a:pt x="1536" y="925"/>
                      </a:lnTo>
                      <a:lnTo>
                        <a:pt x="1604" y="900"/>
                      </a:lnTo>
                      <a:lnTo>
                        <a:pt x="1620" y="896"/>
                      </a:lnTo>
                      <a:lnTo>
                        <a:pt x="1640" y="884"/>
                      </a:lnTo>
                      <a:lnTo>
                        <a:pt x="1712" y="878"/>
                      </a:lnTo>
                      <a:lnTo>
                        <a:pt x="1739" y="884"/>
                      </a:lnTo>
                      <a:lnTo>
                        <a:pt x="1753" y="898"/>
                      </a:lnTo>
                      <a:lnTo>
                        <a:pt x="1798" y="907"/>
                      </a:lnTo>
                      <a:lnTo>
                        <a:pt x="1860" y="909"/>
                      </a:lnTo>
                      <a:lnTo>
                        <a:pt x="1868" y="896"/>
                      </a:lnTo>
                      <a:lnTo>
                        <a:pt x="1903" y="886"/>
                      </a:lnTo>
                      <a:lnTo>
                        <a:pt x="1925" y="862"/>
                      </a:lnTo>
                      <a:lnTo>
                        <a:pt x="1974" y="847"/>
                      </a:lnTo>
                      <a:lnTo>
                        <a:pt x="2009" y="847"/>
                      </a:lnTo>
                      <a:lnTo>
                        <a:pt x="2036" y="843"/>
                      </a:lnTo>
                      <a:lnTo>
                        <a:pt x="2107" y="847"/>
                      </a:lnTo>
                      <a:lnTo>
                        <a:pt x="2161" y="827"/>
                      </a:lnTo>
                      <a:lnTo>
                        <a:pt x="2201" y="825"/>
                      </a:lnTo>
                      <a:lnTo>
                        <a:pt x="2212" y="835"/>
                      </a:lnTo>
                      <a:lnTo>
                        <a:pt x="2251" y="804"/>
                      </a:lnTo>
                      <a:lnTo>
                        <a:pt x="2285" y="804"/>
                      </a:lnTo>
                      <a:lnTo>
                        <a:pt x="2298" y="792"/>
                      </a:lnTo>
                      <a:lnTo>
                        <a:pt x="2355" y="792"/>
                      </a:lnTo>
                      <a:lnTo>
                        <a:pt x="2404" y="806"/>
                      </a:lnTo>
                      <a:lnTo>
                        <a:pt x="2439" y="794"/>
                      </a:lnTo>
                      <a:lnTo>
                        <a:pt x="2459" y="808"/>
                      </a:lnTo>
                      <a:lnTo>
                        <a:pt x="2459" y="835"/>
                      </a:lnTo>
                      <a:lnTo>
                        <a:pt x="2482" y="845"/>
                      </a:lnTo>
                      <a:lnTo>
                        <a:pt x="2511" y="837"/>
                      </a:lnTo>
                      <a:lnTo>
                        <a:pt x="2519" y="812"/>
                      </a:lnTo>
                      <a:lnTo>
                        <a:pt x="2505" y="780"/>
                      </a:lnTo>
                      <a:lnTo>
                        <a:pt x="2476" y="726"/>
                      </a:lnTo>
                      <a:lnTo>
                        <a:pt x="2439" y="712"/>
                      </a:lnTo>
                      <a:lnTo>
                        <a:pt x="2441" y="696"/>
                      </a:lnTo>
                      <a:lnTo>
                        <a:pt x="2439" y="655"/>
                      </a:lnTo>
                      <a:lnTo>
                        <a:pt x="2459" y="612"/>
                      </a:lnTo>
                      <a:lnTo>
                        <a:pt x="2449" y="597"/>
                      </a:lnTo>
                      <a:lnTo>
                        <a:pt x="2417" y="591"/>
                      </a:lnTo>
                      <a:lnTo>
                        <a:pt x="2416" y="554"/>
                      </a:lnTo>
                      <a:lnTo>
                        <a:pt x="2419" y="528"/>
                      </a:lnTo>
                      <a:lnTo>
                        <a:pt x="2406" y="475"/>
                      </a:lnTo>
                      <a:lnTo>
                        <a:pt x="2392" y="448"/>
                      </a:lnTo>
                      <a:lnTo>
                        <a:pt x="2390" y="434"/>
                      </a:lnTo>
                      <a:lnTo>
                        <a:pt x="2429" y="430"/>
                      </a:lnTo>
                      <a:lnTo>
                        <a:pt x="2443" y="393"/>
                      </a:lnTo>
                      <a:lnTo>
                        <a:pt x="2459" y="380"/>
                      </a:lnTo>
                      <a:lnTo>
                        <a:pt x="2453" y="372"/>
                      </a:lnTo>
                      <a:lnTo>
                        <a:pt x="2453" y="372"/>
                      </a:lnTo>
                      <a:lnTo>
                        <a:pt x="2443" y="354"/>
                      </a:lnTo>
                      <a:lnTo>
                        <a:pt x="2419" y="331"/>
                      </a:lnTo>
                      <a:lnTo>
                        <a:pt x="2392" y="333"/>
                      </a:lnTo>
                      <a:lnTo>
                        <a:pt x="2349" y="331"/>
                      </a:lnTo>
                      <a:lnTo>
                        <a:pt x="2308" y="305"/>
                      </a:lnTo>
                      <a:lnTo>
                        <a:pt x="2306" y="251"/>
                      </a:lnTo>
                      <a:lnTo>
                        <a:pt x="2316" y="207"/>
                      </a:lnTo>
                      <a:lnTo>
                        <a:pt x="2300" y="178"/>
                      </a:lnTo>
                      <a:lnTo>
                        <a:pt x="2275" y="172"/>
                      </a:lnTo>
                      <a:lnTo>
                        <a:pt x="2273" y="155"/>
                      </a:lnTo>
                      <a:lnTo>
                        <a:pt x="2249" y="129"/>
                      </a:lnTo>
                      <a:lnTo>
                        <a:pt x="2224" y="123"/>
                      </a:lnTo>
                      <a:lnTo>
                        <a:pt x="2165" y="73"/>
                      </a:lnTo>
                      <a:lnTo>
                        <a:pt x="2142" y="67"/>
                      </a:lnTo>
                      <a:lnTo>
                        <a:pt x="2122" y="84"/>
                      </a:lnTo>
                      <a:lnTo>
                        <a:pt x="2105" y="88"/>
                      </a:lnTo>
                      <a:lnTo>
                        <a:pt x="2068" y="73"/>
                      </a:lnTo>
                      <a:lnTo>
                        <a:pt x="2056" y="90"/>
                      </a:lnTo>
                      <a:lnTo>
                        <a:pt x="2040" y="86"/>
                      </a:lnTo>
                      <a:lnTo>
                        <a:pt x="2032" y="61"/>
                      </a:lnTo>
                      <a:lnTo>
                        <a:pt x="2017" y="59"/>
                      </a:lnTo>
                      <a:lnTo>
                        <a:pt x="2009" y="67"/>
                      </a:lnTo>
                      <a:lnTo>
                        <a:pt x="1993" y="104"/>
                      </a:lnTo>
                      <a:lnTo>
                        <a:pt x="1958" y="123"/>
                      </a:lnTo>
                      <a:lnTo>
                        <a:pt x="1911" y="147"/>
                      </a:lnTo>
                      <a:lnTo>
                        <a:pt x="1903" y="168"/>
                      </a:lnTo>
                      <a:lnTo>
                        <a:pt x="1860" y="172"/>
                      </a:lnTo>
                      <a:lnTo>
                        <a:pt x="1843" y="186"/>
                      </a:lnTo>
                      <a:lnTo>
                        <a:pt x="1786" y="172"/>
                      </a:lnTo>
                      <a:lnTo>
                        <a:pt x="1769" y="163"/>
                      </a:lnTo>
                      <a:lnTo>
                        <a:pt x="1749" y="163"/>
                      </a:lnTo>
                      <a:lnTo>
                        <a:pt x="1739" y="157"/>
                      </a:lnTo>
                      <a:lnTo>
                        <a:pt x="1712" y="166"/>
                      </a:lnTo>
                      <a:lnTo>
                        <a:pt x="1661" y="168"/>
                      </a:lnTo>
                      <a:lnTo>
                        <a:pt x="1602" y="194"/>
                      </a:lnTo>
                      <a:lnTo>
                        <a:pt x="1556" y="184"/>
                      </a:lnTo>
                      <a:lnTo>
                        <a:pt x="1524" y="161"/>
                      </a:lnTo>
                      <a:lnTo>
                        <a:pt x="1507" y="172"/>
                      </a:lnTo>
                      <a:lnTo>
                        <a:pt x="1452" y="147"/>
                      </a:lnTo>
                      <a:lnTo>
                        <a:pt x="1425" y="143"/>
                      </a:lnTo>
                      <a:lnTo>
                        <a:pt x="1378" y="110"/>
                      </a:lnTo>
                      <a:lnTo>
                        <a:pt x="1362" y="110"/>
                      </a:lnTo>
                      <a:lnTo>
                        <a:pt x="1350" y="127"/>
                      </a:lnTo>
                      <a:lnTo>
                        <a:pt x="1327" y="121"/>
                      </a:lnTo>
                      <a:lnTo>
                        <a:pt x="1301" y="90"/>
                      </a:lnTo>
                      <a:lnTo>
                        <a:pt x="1296" y="55"/>
                      </a:lnTo>
                      <a:lnTo>
                        <a:pt x="1274" y="37"/>
                      </a:lnTo>
                      <a:lnTo>
                        <a:pt x="1258" y="39"/>
                      </a:lnTo>
                      <a:lnTo>
                        <a:pt x="1223" y="75"/>
                      </a:lnTo>
                      <a:lnTo>
                        <a:pt x="1212" y="69"/>
                      </a:lnTo>
                      <a:lnTo>
                        <a:pt x="1200" y="77"/>
                      </a:lnTo>
                      <a:lnTo>
                        <a:pt x="1149" y="30"/>
                      </a:lnTo>
                      <a:lnTo>
                        <a:pt x="1145" y="2"/>
                      </a:lnTo>
                      <a:lnTo>
                        <a:pt x="1135" y="0"/>
                      </a:lnTo>
                      <a:lnTo>
                        <a:pt x="1102" y="16"/>
                      </a:lnTo>
                      <a:lnTo>
                        <a:pt x="1057" y="16"/>
                      </a:lnTo>
                      <a:lnTo>
                        <a:pt x="1038" y="10"/>
                      </a:lnTo>
                      <a:lnTo>
                        <a:pt x="1010" y="16"/>
                      </a:lnTo>
                      <a:lnTo>
                        <a:pt x="940" y="14"/>
                      </a:lnTo>
                      <a:lnTo>
                        <a:pt x="907" y="22"/>
                      </a:lnTo>
                      <a:lnTo>
                        <a:pt x="842" y="49"/>
                      </a:lnTo>
                      <a:lnTo>
                        <a:pt x="813" y="53"/>
                      </a:lnTo>
                      <a:lnTo>
                        <a:pt x="762" y="63"/>
                      </a:lnTo>
                      <a:lnTo>
                        <a:pt x="746" y="82"/>
                      </a:lnTo>
                      <a:lnTo>
                        <a:pt x="723" y="88"/>
                      </a:lnTo>
                      <a:lnTo>
                        <a:pt x="700" y="114"/>
                      </a:lnTo>
                      <a:lnTo>
                        <a:pt x="686" y="120"/>
                      </a:lnTo>
                      <a:lnTo>
                        <a:pt x="672" y="155"/>
                      </a:lnTo>
                      <a:lnTo>
                        <a:pt x="660" y="163"/>
                      </a:lnTo>
                      <a:lnTo>
                        <a:pt x="662" y="178"/>
                      </a:lnTo>
                      <a:lnTo>
                        <a:pt x="612" y="180"/>
                      </a:lnTo>
                      <a:lnTo>
                        <a:pt x="539" y="153"/>
                      </a:lnTo>
                      <a:lnTo>
                        <a:pt x="516" y="153"/>
                      </a:lnTo>
                      <a:lnTo>
                        <a:pt x="498" y="166"/>
                      </a:lnTo>
                      <a:lnTo>
                        <a:pt x="467" y="159"/>
                      </a:lnTo>
                      <a:lnTo>
                        <a:pt x="426" y="170"/>
                      </a:lnTo>
                      <a:lnTo>
                        <a:pt x="404" y="163"/>
                      </a:lnTo>
                      <a:lnTo>
                        <a:pt x="369" y="172"/>
                      </a:lnTo>
                      <a:lnTo>
                        <a:pt x="363" y="192"/>
                      </a:lnTo>
                      <a:lnTo>
                        <a:pt x="389" y="233"/>
                      </a:lnTo>
                      <a:lnTo>
                        <a:pt x="428" y="235"/>
                      </a:lnTo>
                      <a:lnTo>
                        <a:pt x="461" y="239"/>
                      </a:lnTo>
                      <a:lnTo>
                        <a:pt x="455" y="254"/>
                      </a:lnTo>
                      <a:lnTo>
                        <a:pt x="399" y="254"/>
                      </a:lnTo>
                      <a:lnTo>
                        <a:pt x="348" y="270"/>
                      </a:lnTo>
                      <a:lnTo>
                        <a:pt x="330" y="294"/>
                      </a:lnTo>
                      <a:lnTo>
                        <a:pt x="340" y="307"/>
                      </a:lnTo>
                      <a:lnTo>
                        <a:pt x="367" y="299"/>
                      </a:lnTo>
                      <a:lnTo>
                        <a:pt x="377" y="315"/>
                      </a:lnTo>
                      <a:lnTo>
                        <a:pt x="356" y="323"/>
                      </a:lnTo>
                      <a:lnTo>
                        <a:pt x="291" y="323"/>
                      </a:lnTo>
                      <a:lnTo>
                        <a:pt x="264" y="307"/>
                      </a:lnTo>
                      <a:lnTo>
                        <a:pt x="230" y="323"/>
                      </a:lnTo>
                      <a:lnTo>
                        <a:pt x="215" y="299"/>
                      </a:lnTo>
                      <a:lnTo>
                        <a:pt x="197" y="301"/>
                      </a:lnTo>
                      <a:lnTo>
                        <a:pt x="174" y="329"/>
                      </a:lnTo>
                      <a:lnTo>
                        <a:pt x="150" y="327"/>
                      </a:lnTo>
                      <a:lnTo>
                        <a:pt x="115" y="301"/>
                      </a:lnTo>
                      <a:lnTo>
                        <a:pt x="84" y="301"/>
                      </a:lnTo>
                      <a:lnTo>
                        <a:pt x="19" y="350"/>
                      </a:lnTo>
                      <a:lnTo>
                        <a:pt x="10" y="376"/>
                      </a:lnTo>
                      <a:lnTo>
                        <a:pt x="0" y="399"/>
                      </a:lnTo>
                      <a:lnTo>
                        <a:pt x="10" y="417"/>
                      </a:lnTo>
                      <a:lnTo>
                        <a:pt x="10" y="446"/>
                      </a:lnTo>
                      <a:lnTo>
                        <a:pt x="0" y="458"/>
                      </a:lnTo>
                      <a:lnTo>
                        <a:pt x="10" y="473"/>
                      </a:lnTo>
                      <a:lnTo>
                        <a:pt x="47" y="462"/>
                      </a:lnTo>
                      <a:lnTo>
                        <a:pt x="57" y="466"/>
                      </a:lnTo>
                      <a:lnTo>
                        <a:pt x="84" y="460"/>
                      </a:lnTo>
                      <a:lnTo>
                        <a:pt x="119" y="460"/>
                      </a:lnTo>
                      <a:lnTo>
                        <a:pt x="86" y="491"/>
                      </a:lnTo>
                      <a:lnTo>
                        <a:pt x="90" y="512"/>
                      </a:lnTo>
                      <a:lnTo>
                        <a:pt x="103" y="534"/>
                      </a:lnTo>
                      <a:lnTo>
                        <a:pt x="103" y="552"/>
                      </a:lnTo>
                      <a:lnTo>
                        <a:pt x="100" y="563"/>
                      </a:lnTo>
                      <a:lnTo>
                        <a:pt x="109" y="569"/>
                      </a:lnTo>
                      <a:lnTo>
                        <a:pt x="135" y="554"/>
                      </a:lnTo>
                      <a:lnTo>
                        <a:pt x="137" y="567"/>
                      </a:lnTo>
                      <a:lnTo>
                        <a:pt x="119" y="585"/>
                      </a:lnTo>
                      <a:lnTo>
                        <a:pt x="84" y="606"/>
                      </a:lnTo>
                      <a:lnTo>
                        <a:pt x="98" y="614"/>
                      </a:lnTo>
                      <a:lnTo>
                        <a:pt x="117" y="616"/>
                      </a:lnTo>
                      <a:lnTo>
                        <a:pt x="98" y="630"/>
                      </a:lnTo>
                      <a:lnTo>
                        <a:pt x="84" y="655"/>
                      </a:lnTo>
                      <a:lnTo>
                        <a:pt x="70" y="655"/>
                      </a:lnTo>
                      <a:lnTo>
                        <a:pt x="55" y="618"/>
                      </a:lnTo>
                      <a:lnTo>
                        <a:pt x="45" y="612"/>
                      </a:lnTo>
                      <a:lnTo>
                        <a:pt x="39" y="636"/>
                      </a:lnTo>
                      <a:lnTo>
                        <a:pt x="49" y="661"/>
                      </a:lnTo>
                      <a:lnTo>
                        <a:pt x="37" y="675"/>
                      </a:lnTo>
                      <a:lnTo>
                        <a:pt x="41" y="694"/>
                      </a:lnTo>
                      <a:lnTo>
                        <a:pt x="64" y="710"/>
                      </a:lnTo>
                      <a:lnTo>
                        <a:pt x="70" y="698"/>
                      </a:lnTo>
                      <a:lnTo>
                        <a:pt x="98" y="722"/>
                      </a:lnTo>
                      <a:lnTo>
                        <a:pt x="119" y="718"/>
                      </a:lnTo>
                      <a:lnTo>
                        <a:pt x="150" y="735"/>
                      </a:lnTo>
                      <a:lnTo>
                        <a:pt x="158" y="769"/>
                      </a:lnTo>
                      <a:lnTo>
                        <a:pt x="137" y="790"/>
                      </a:lnTo>
                      <a:lnTo>
                        <a:pt x="154" y="808"/>
                      </a:lnTo>
                      <a:lnTo>
                        <a:pt x="154" y="825"/>
                      </a:lnTo>
                      <a:lnTo>
                        <a:pt x="174" y="825"/>
                      </a:lnTo>
                      <a:lnTo>
                        <a:pt x="207" y="860"/>
                      </a:lnTo>
                      <a:lnTo>
                        <a:pt x="195" y="882"/>
                      </a:lnTo>
                      <a:lnTo>
                        <a:pt x="174" y="876"/>
                      </a:lnTo>
                      <a:lnTo>
                        <a:pt x="168" y="892"/>
                      </a:lnTo>
                      <a:lnTo>
                        <a:pt x="186" y="900"/>
                      </a:lnTo>
                      <a:lnTo>
                        <a:pt x="229" y="888"/>
                      </a:lnTo>
                      <a:lnTo>
                        <a:pt x="287" y="888"/>
                      </a:lnTo>
                      <a:lnTo>
                        <a:pt x="283" y="900"/>
                      </a:lnTo>
                      <a:lnTo>
                        <a:pt x="270" y="913"/>
                      </a:lnTo>
                      <a:lnTo>
                        <a:pt x="238" y="927"/>
                      </a:lnTo>
                      <a:lnTo>
                        <a:pt x="193" y="925"/>
                      </a:lnTo>
                      <a:lnTo>
                        <a:pt x="184" y="941"/>
                      </a:lnTo>
                      <a:lnTo>
                        <a:pt x="199" y="946"/>
                      </a:lnTo>
                      <a:lnTo>
                        <a:pt x="223" y="939"/>
                      </a:lnTo>
                      <a:lnTo>
                        <a:pt x="254" y="939"/>
                      </a:lnTo>
                      <a:lnTo>
                        <a:pt x="270" y="931"/>
                      </a:lnTo>
                      <a:lnTo>
                        <a:pt x="270" y="950"/>
                      </a:lnTo>
                      <a:lnTo>
                        <a:pt x="277" y="958"/>
                      </a:lnTo>
                      <a:lnTo>
                        <a:pt x="293" y="939"/>
                      </a:lnTo>
                      <a:lnTo>
                        <a:pt x="313" y="915"/>
                      </a:lnTo>
                      <a:lnTo>
                        <a:pt x="332" y="913"/>
                      </a:lnTo>
                      <a:lnTo>
                        <a:pt x="346" y="931"/>
                      </a:lnTo>
                      <a:lnTo>
                        <a:pt x="363" y="931"/>
                      </a:lnTo>
                      <a:lnTo>
                        <a:pt x="391" y="946"/>
                      </a:lnTo>
                      <a:lnTo>
                        <a:pt x="402" y="929"/>
                      </a:lnTo>
                      <a:lnTo>
                        <a:pt x="424" y="931"/>
                      </a:lnTo>
                      <a:lnTo>
                        <a:pt x="422" y="946"/>
                      </a:lnTo>
                      <a:lnTo>
                        <a:pt x="410" y="952"/>
                      </a:lnTo>
                      <a:lnTo>
                        <a:pt x="424" y="970"/>
                      </a:lnTo>
                      <a:lnTo>
                        <a:pt x="426" y="989"/>
                      </a:lnTo>
                      <a:lnTo>
                        <a:pt x="455" y="1013"/>
                      </a:lnTo>
                      <a:lnTo>
                        <a:pt x="467" y="1009"/>
                      </a:lnTo>
                      <a:lnTo>
                        <a:pt x="498" y="1021"/>
                      </a:lnTo>
                      <a:lnTo>
                        <a:pt x="531" y="1017"/>
                      </a:lnTo>
                      <a:lnTo>
                        <a:pt x="547" y="1003"/>
                      </a:lnTo>
                      <a:lnTo>
                        <a:pt x="574" y="1003"/>
                      </a:lnTo>
                      <a:lnTo>
                        <a:pt x="592" y="989"/>
                      </a:lnTo>
                      <a:lnTo>
                        <a:pt x="615" y="1003"/>
                      </a:lnTo>
                      <a:lnTo>
                        <a:pt x="633" y="993"/>
                      </a:lnTo>
                      <a:lnTo>
                        <a:pt x="629" y="960"/>
                      </a:lnTo>
                      <a:lnTo>
                        <a:pt x="635" y="943"/>
                      </a:lnTo>
                      <a:lnTo>
                        <a:pt x="629" y="913"/>
                      </a:lnTo>
                      <a:lnTo>
                        <a:pt x="688" y="907"/>
                      </a:lnTo>
                      <a:lnTo>
                        <a:pt x="739" y="911"/>
                      </a:lnTo>
                      <a:lnTo>
                        <a:pt x="807" y="946"/>
                      </a:lnTo>
                      <a:lnTo>
                        <a:pt x="830" y="946"/>
                      </a:lnTo>
                      <a:lnTo>
                        <a:pt x="875" y="1005"/>
                      </a:lnTo>
                      <a:lnTo>
                        <a:pt x="913" y="1031"/>
                      </a:lnTo>
                      <a:lnTo>
                        <a:pt x="1040" y="1013"/>
                      </a:lnTo>
                      <a:lnTo>
                        <a:pt x="1079" y="997"/>
                      </a:lnTo>
                      <a:lnTo>
                        <a:pt x="1090" y="997"/>
                      </a:lnTo>
                      <a:lnTo>
                        <a:pt x="1096" y="1005"/>
                      </a:lnTo>
                      <a:lnTo>
                        <a:pt x="1116" y="991"/>
                      </a:lnTo>
                      <a:lnTo>
                        <a:pt x="1122" y="968"/>
                      </a:lnTo>
                      <a:lnTo>
                        <a:pt x="1182" y="900"/>
                      </a:lnTo>
                      <a:lnTo>
                        <a:pt x="1196" y="896"/>
                      </a:lnTo>
                      <a:lnTo>
                        <a:pt x="1253" y="917"/>
                      </a:lnTo>
                      <a:lnTo>
                        <a:pt x="1288" y="933"/>
                      </a:lnTo>
                      <a:lnTo>
                        <a:pt x="1331" y="923"/>
                      </a:lnTo>
                      <a:lnTo>
                        <a:pt x="1335" y="911"/>
                      </a:lnTo>
                      <a:lnTo>
                        <a:pt x="1366" y="890"/>
                      </a:lnTo>
                      <a:lnTo>
                        <a:pt x="1389" y="896"/>
                      </a:lnTo>
                      <a:lnTo>
                        <a:pt x="1391" y="917"/>
                      </a:lnTo>
                      <a:lnTo>
                        <a:pt x="1370" y="950"/>
                      </a:lnTo>
                      <a:lnTo>
                        <a:pt x="1343" y="972"/>
                      </a:lnTo>
                      <a:lnTo>
                        <a:pt x="1344" y="986"/>
                      </a:lnTo>
                      <a:lnTo>
                        <a:pt x="1370" y="1017"/>
                      </a:lnTo>
                      <a:lnTo>
                        <a:pt x="1364" y="1034"/>
                      </a:lnTo>
                      <a:lnTo>
                        <a:pt x="1391" y="1040"/>
                      </a:lnTo>
                      <a:lnTo>
                        <a:pt x="1421" y="103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7" name="Freeform 157"/>
                <p:cNvSpPr>
                  <a:spLocks/>
                </p:cNvSpPr>
                <p:nvPr/>
              </p:nvSpPr>
              <p:spPr bwMode="auto">
                <a:xfrm>
                  <a:off x="11830050" y="14441488"/>
                  <a:ext cx="608013" cy="533400"/>
                </a:xfrm>
                <a:custGeom>
                  <a:avLst/>
                  <a:gdLst>
                    <a:gd name="T0" fmla="*/ 195 w 383"/>
                    <a:gd name="T1" fmla="*/ 29 h 336"/>
                    <a:gd name="T2" fmla="*/ 158 w 383"/>
                    <a:gd name="T3" fmla="*/ 0 h 336"/>
                    <a:gd name="T4" fmla="*/ 117 w 383"/>
                    <a:gd name="T5" fmla="*/ 0 h 336"/>
                    <a:gd name="T6" fmla="*/ 101 w 383"/>
                    <a:gd name="T7" fmla="*/ 18 h 336"/>
                    <a:gd name="T8" fmla="*/ 78 w 383"/>
                    <a:gd name="T9" fmla="*/ 20 h 336"/>
                    <a:gd name="T10" fmla="*/ 56 w 383"/>
                    <a:gd name="T11" fmla="*/ 43 h 336"/>
                    <a:gd name="T12" fmla="*/ 50 w 383"/>
                    <a:gd name="T13" fmla="*/ 82 h 336"/>
                    <a:gd name="T14" fmla="*/ 78 w 383"/>
                    <a:gd name="T15" fmla="*/ 94 h 336"/>
                    <a:gd name="T16" fmla="*/ 76 w 383"/>
                    <a:gd name="T17" fmla="*/ 129 h 336"/>
                    <a:gd name="T18" fmla="*/ 41 w 383"/>
                    <a:gd name="T19" fmla="*/ 151 h 336"/>
                    <a:gd name="T20" fmla="*/ 46 w 383"/>
                    <a:gd name="T21" fmla="*/ 180 h 336"/>
                    <a:gd name="T22" fmla="*/ 31 w 383"/>
                    <a:gd name="T23" fmla="*/ 213 h 336"/>
                    <a:gd name="T24" fmla="*/ 0 w 383"/>
                    <a:gd name="T25" fmla="*/ 221 h 336"/>
                    <a:gd name="T26" fmla="*/ 2 w 383"/>
                    <a:gd name="T27" fmla="*/ 221 h 336"/>
                    <a:gd name="T28" fmla="*/ 13 w 383"/>
                    <a:gd name="T29" fmla="*/ 244 h 336"/>
                    <a:gd name="T30" fmla="*/ 35 w 383"/>
                    <a:gd name="T31" fmla="*/ 258 h 336"/>
                    <a:gd name="T32" fmla="*/ 50 w 383"/>
                    <a:gd name="T33" fmla="*/ 254 h 336"/>
                    <a:gd name="T34" fmla="*/ 68 w 383"/>
                    <a:gd name="T35" fmla="*/ 260 h 336"/>
                    <a:gd name="T36" fmla="*/ 93 w 383"/>
                    <a:gd name="T37" fmla="*/ 256 h 336"/>
                    <a:gd name="T38" fmla="*/ 66 w 383"/>
                    <a:gd name="T39" fmla="*/ 276 h 336"/>
                    <a:gd name="T40" fmla="*/ 50 w 383"/>
                    <a:gd name="T41" fmla="*/ 276 h 336"/>
                    <a:gd name="T42" fmla="*/ 37 w 383"/>
                    <a:gd name="T43" fmla="*/ 317 h 336"/>
                    <a:gd name="T44" fmla="*/ 39 w 383"/>
                    <a:gd name="T45" fmla="*/ 336 h 336"/>
                    <a:gd name="T46" fmla="*/ 97 w 383"/>
                    <a:gd name="T47" fmla="*/ 286 h 336"/>
                    <a:gd name="T48" fmla="*/ 170 w 383"/>
                    <a:gd name="T49" fmla="*/ 250 h 336"/>
                    <a:gd name="T50" fmla="*/ 185 w 383"/>
                    <a:gd name="T51" fmla="*/ 211 h 336"/>
                    <a:gd name="T52" fmla="*/ 213 w 383"/>
                    <a:gd name="T53" fmla="*/ 199 h 336"/>
                    <a:gd name="T54" fmla="*/ 261 w 383"/>
                    <a:gd name="T55" fmla="*/ 201 h 336"/>
                    <a:gd name="T56" fmla="*/ 273 w 383"/>
                    <a:gd name="T57" fmla="*/ 190 h 336"/>
                    <a:gd name="T58" fmla="*/ 304 w 383"/>
                    <a:gd name="T59" fmla="*/ 190 h 336"/>
                    <a:gd name="T60" fmla="*/ 324 w 383"/>
                    <a:gd name="T61" fmla="*/ 199 h 336"/>
                    <a:gd name="T62" fmla="*/ 359 w 383"/>
                    <a:gd name="T63" fmla="*/ 203 h 336"/>
                    <a:gd name="T64" fmla="*/ 383 w 383"/>
                    <a:gd name="T65" fmla="*/ 178 h 336"/>
                    <a:gd name="T66" fmla="*/ 383 w 383"/>
                    <a:gd name="T67" fmla="*/ 160 h 336"/>
                    <a:gd name="T68" fmla="*/ 355 w 383"/>
                    <a:gd name="T69" fmla="*/ 145 h 336"/>
                    <a:gd name="T70" fmla="*/ 324 w 383"/>
                    <a:gd name="T71" fmla="*/ 112 h 336"/>
                    <a:gd name="T72" fmla="*/ 293 w 383"/>
                    <a:gd name="T73" fmla="*/ 108 h 336"/>
                    <a:gd name="T74" fmla="*/ 250 w 383"/>
                    <a:gd name="T75" fmla="*/ 70 h 336"/>
                    <a:gd name="T76" fmla="*/ 246 w 383"/>
                    <a:gd name="T77" fmla="*/ 22 h 336"/>
                    <a:gd name="T78" fmla="*/ 215 w 383"/>
                    <a:gd name="T79" fmla="*/ 14 h 336"/>
                    <a:gd name="T80" fmla="*/ 195 w 383"/>
                    <a:gd name="T81" fmla="*/ 29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83" h="336">
                      <a:moveTo>
                        <a:pt x="195" y="29"/>
                      </a:moveTo>
                      <a:lnTo>
                        <a:pt x="158" y="0"/>
                      </a:lnTo>
                      <a:lnTo>
                        <a:pt x="117" y="0"/>
                      </a:lnTo>
                      <a:lnTo>
                        <a:pt x="101" y="18"/>
                      </a:lnTo>
                      <a:lnTo>
                        <a:pt x="78" y="20"/>
                      </a:lnTo>
                      <a:lnTo>
                        <a:pt x="56" y="43"/>
                      </a:lnTo>
                      <a:lnTo>
                        <a:pt x="50" y="82"/>
                      </a:lnTo>
                      <a:lnTo>
                        <a:pt x="78" y="94"/>
                      </a:lnTo>
                      <a:lnTo>
                        <a:pt x="76" y="129"/>
                      </a:lnTo>
                      <a:lnTo>
                        <a:pt x="41" y="151"/>
                      </a:lnTo>
                      <a:lnTo>
                        <a:pt x="46" y="180"/>
                      </a:lnTo>
                      <a:lnTo>
                        <a:pt x="31" y="213"/>
                      </a:lnTo>
                      <a:lnTo>
                        <a:pt x="0" y="221"/>
                      </a:lnTo>
                      <a:lnTo>
                        <a:pt x="2" y="221"/>
                      </a:lnTo>
                      <a:lnTo>
                        <a:pt x="13" y="244"/>
                      </a:lnTo>
                      <a:lnTo>
                        <a:pt x="35" y="258"/>
                      </a:lnTo>
                      <a:lnTo>
                        <a:pt x="50" y="254"/>
                      </a:lnTo>
                      <a:lnTo>
                        <a:pt x="68" y="260"/>
                      </a:lnTo>
                      <a:lnTo>
                        <a:pt x="93" y="256"/>
                      </a:lnTo>
                      <a:lnTo>
                        <a:pt x="66" y="276"/>
                      </a:lnTo>
                      <a:lnTo>
                        <a:pt x="50" y="276"/>
                      </a:lnTo>
                      <a:lnTo>
                        <a:pt x="37" y="317"/>
                      </a:lnTo>
                      <a:lnTo>
                        <a:pt x="39" y="336"/>
                      </a:lnTo>
                      <a:lnTo>
                        <a:pt x="97" y="286"/>
                      </a:lnTo>
                      <a:lnTo>
                        <a:pt x="170" y="250"/>
                      </a:lnTo>
                      <a:lnTo>
                        <a:pt x="185" y="211"/>
                      </a:lnTo>
                      <a:lnTo>
                        <a:pt x="213" y="199"/>
                      </a:lnTo>
                      <a:lnTo>
                        <a:pt x="261" y="201"/>
                      </a:lnTo>
                      <a:lnTo>
                        <a:pt x="273" y="190"/>
                      </a:lnTo>
                      <a:lnTo>
                        <a:pt x="304" y="190"/>
                      </a:lnTo>
                      <a:lnTo>
                        <a:pt x="324" y="199"/>
                      </a:lnTo>
                      <a:lnTo>
                        <a:pt x="359" y="203"/>
                      </a:lnTo>
                      <a:lnTo>
                        <a:pt x="383" y="178"/>
                      </a:lnTo>
                      <a:lnTo>
                        <a:pt x="383" y="160"/>
                      </a:lnTo>
                      <a:lnTo>
                        <a:pt x="355" y="145"/>
                      </a:lnTo>
                      <a:lnTo>
                        <a:pt x="324" y="112"/>
                      </a:lnTo>
                      <a:lnTo>
                        <a:pt x="293" y="108"/>
                      </a:lnTo>
                      <a:lnTo>
                        <a:pt x="250" y="70"/>
                      </a:lnTo>
                      <a:lnTo>
                        <a:pt x="246" y="22"/>
                      </a:lnTo>
                      <a:lnTo>
                        <a:pt x="215" y="14"/>
                      </a:lnTo>
                      <a:lnTo>
                        <a:pt x="195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8" name="Freeform 158"/>
                <p:cNvSpPr>
                  <a:spLocks/>
                </p:cNvSpPr>
                <p:nvPr/>
              </p:nvSpPr>
              <p:spPr bwMode="auto">
                <a:xfrm>
                  <a:off x="15081250" y="14354175"/>
                  <a:ext cx="1092200" cy="298450"/>
                </a:xfrm>
                <a:custGeom>
                  <a:avLst/>
                  <a:gdLst>
                    <a:gd name="T0" fmla="*/ 304 w 352"/>
                    <a:gd name="T1" fmla="*/ 16 h 96"/>
                    <a:gd name="T2" fmla="*/ 280 w 352"/>
                    <a:gd name="T3" fmla="*/ 0 h 96"/>
                    <a:gd name="T4" fmla="*/ 200 w 352"/>
                    <a:gd name="T5" fmla="*/ 28 h 96"/>
                    <a:gd name="T6" fmla="*/ 170 w 352"/>
                    <a:gd name="T7" fmla="*/ 10 h 96"/>
                    <a:gd name="T8" fmla="*/ 90 w 352"/>
                    <a:gd name="T9" fmla="*/ 13 h 96"/>
                    <a:gd name="T10" fmla="*/ 92 w 352"/>
                    <a:gd name="T11" fmla="*/ 32 h 96"/>
                    <a:gd name="T12" fmla="*/ 1 w 352"/>
                    <a:gd name="T13" fmla="*/ 48 h 96"/>
                    <a:gd name="T14" fmla="*/ 2 w 352"/>
                    <a:gd name="T15" fmla="*/ 50 h 96"/>
                    <a:gd name="T16" fmla="*/ 0 w 352"/>
                    <a:gd name="T17" fmla="*/ 53 h 96"/>
                    <a:gd name="T18" fmla="*/ 0 w 352"/>
                    <a:gd name="T19" fmla="*/ 54 h 96"/>
                    <a:gd name="T20" fmla="*/ 8 w 352"/>
                    <a:gd name="T21" fmla="*/ 55 h 96"/>
                    <a:gd name="T22" fmla="*/ 12 w 352"/>
                    <a:gd name="T23" fmla="*/ 68 h 96"/>
                    <a:gd name="T24" fmla="*/ 20 w 352"/>
                    <a:gd name="T25" fmla="*/ 70 h 96"/>
                    <a:gd name="T26" fmla="*/ 26 w 352"/>
                    <a:gd name="T27" fmla="*/ 61 h 96"/>
                    <a:gd name="T28" fmla="*/ 45 w 352"/>
                    <a:gd name="T29" fmla="*/ 69 h 96"/>
                    <a:gd name="T30" fmla="*/ 54 w 352"/>
                    <a:gd name="T31" fmla="*/ 67 h 96"/>
                    <a:gd name="T32" fmla="*/ 64 w 352"/>
                    <a:gd name="T33" fmla="*/ 58 h 96"/>
                    <a:gd name="T34" fmla="*/ 76 w 352"/>
                    <a:gd name="T35" fmla="*/ 61 h 96"/>
                    <a:gd name="T36" fmla="*/ 106 w 352"/>
                    <a:gd name="T37" fmla="*/ 87 h 96"/>
                    <a:gd name="T38" fmla="*/ 119 w 352"/>
                    <a:gd name="T39" fmla="*/ 90 h 96"/>
                    <a:gd name="T40" fmla="*/ 120 w 352"/>
                    <a:gd name="T41" fmla="*/ 91 h 96"/>
                    <a:gd name="T42" fmla="*/ 142 w 352"/>
                    <a:gd name="T43" fmla="*/ 83 h 96"/>
                    <a:gd name="T44" fmla="*/ 174 w 352"/>
                    <a:gd name="T45" fmla="*/ 76 h 96"/>
                    <a:gd name="T46" fmla="*/ 183 w 352"/>
                    <a:gd name="T47" fmla="*/ 78 h 96"/>
                    <a:gd name="T48" fmla="*/ 223 w 352"/>
                    <a:gd name="T49" fmla="*/ 77 h 96"/>
                    <a:gd name="T50" fmla="*/ 227 w 352"/>
                    <a:gd name="T51" fmla="*/ 81 h 96"/>
                    <a:gd name="T52" fmla="*/ 229 w 352"/>
                    <a:gd name="T53" fmla="*/ 69 h 96"/>
                    <a:gd name="T54" fmla="*/ 255 w 352"/>
                    <a:gd name="T55" fmla="*/ 59 h 96"/>
                    <a:gd name="T56" fmla="*/ 296 w 352"/>
                    <a:gd name="T57" fmla="*/ 81 h 96"/>
                    <a:gd name="T58" fmla="*/ 322 w 352"/>
                    <a:gd name="T59" fmla="*/ 82 h 96"/>
                    <a:gd name="T60" fmla="*/ 348 w 352"/>
                    <a:gd name="T61" fmla="*/ 96 h 96"/>
                    <a:gd name="T62" fmla="*/ 352 w 352"/>
                    <a:gd name="T63" fmla="*/ 70 h 96"/>
                    <a:gd name="T64" fmla="*/ 342 w 352"/>
                    <a:gd name="T65" fmla="*/ 55 h 96"/>
                    <a:gd name="T66" fmla="*/ 323 w 352"/>
                    <a:gd name="T67" fmla="*/ 44 h 96"/>
                    <a:gd name="T68" fmla="*/ 330 w 352"/>
                    <a:gd name="T69" fmla="*/ 22 h 96"/>
                    <a:gd name="T70" fmla="*/ 304 w 352"/>
                    <a:gd name="T71" fmla="*/ 1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2" h="96">
                      <a:moveTo>
                        <a:pt x="304" y="16"/>
                      </a:moveTo>
                      <a:cubicBezTo>
                        <a:pt x="298" y="2"/>
                        <a:pt x="280" y="0"/>
                        <a:pt x="280" y="0"/>
                      </a:cubicBezTo>
                      <a:cubicBezTo>
                        <a:pt x="280" y="0"/>
                        <a:pt x="215" y="28"/>
                        <a:pt x="200" y="28"/>
                      </a:cubicBezTo>
                      <a:cubicBezTo>
                        <a:pt x="186" y="27"/>
                        <a:pt x="170" y="10"/>
                        <a:pt x="170" y="10"/>
                      </a:cubicBezTo>
                      <a:cubicBezTo>
                        <a:pt x="90" y="13"/>
                        <a:pt x="90" y="13"/>
                        <a:pt x="90" y="13"/>
                      </a:cubicBezTo>
                      <a:cubicBezTo>
                        <a:pt x="90" y="13"/>
                        <a:pt x="90" y="13"/>
                        <a:pt x="92" y="32"/>
                      </a:cubicBezTo>
                      <a:cubicBezTo>
                        <a:pt x="94" y="47"/>
                        <a:pt x="28" y="48"/>
                        <a:pt x="1" y="48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64" y="58"/>
                        <a:pt x="64" y="58"/>
                        <a:pt x="64" y="58"/>
                      </a:cubicBezTo>
                      <a:cubicBezTo>
                        <a:pt x="76" y="61"/>
                        <a:pt x="76" y="61"/>
                        <a:pt x="76" y="61"/>
                      </a:cubicBezTo>
                      <a:cubicBezTo>
                        <a:pt x="106" y="87"/>
                        <a:pt x="106" y="87"/>
                        <a:pt x="106" y="87"/>
                      </a:cubicBezTo>
                      <a:cubicBezTo>
                        <a:pt x="119" y="90"/>
                        <a:pt x="119" y="90"/>
                        <a:pt x="119" y="90"/>
                      </a:cubicBezTo>
                      <a:cubicBezTo>
                        <a:pt x="120" y="91"/>
                        <a:pt x="120" y="91"/>
                        <a:pt x="120" y="91"/>
                      </a:cubicBezTo>
                      <a:cubicBezTo>
                        <a:pt x="142" y="83"/>
                        <a:pt x="142" y="83"/>
                        <a:pt x="142" y="83"/>
                      </a:cubicBezTo>
                      <a:cubicBezTo>
                        <a:pt x="174" y="76"/>
                        <a:pt x="174" y="76"/>
                        <a:pt x="174" y="76"/>
                      </a:cubicBezTo>
                      <a:cubicBezTo>
                        <a:pt x="183" y="78"/>
                        <a:pt x="183" y="78"/>
                        <a:pt x="183" y="78"/>
                      </a:cubicBezTo>
                      <a:cubicBezTo>
                        <a:pt x="223" y="77"/>
                        <a:pt x="223" y="77"/>
                        <a:pt x="223" y="77"/>
                      </a:cubicBezTo>
                      <a:cubicBezTo>
                        <a:pt x="227" y="81"/>
                        <a:pt x="227" y="81"/>
                        <a:pt x="227" y="81"/>
                      </a:cubicBezTo>
                      <a:cubicBezTo>
                        <a:pt x="229" y="69"/>
                        <a:pt x="229" y="69"/>
                        <a:pt x="229" y="69"/>
                      </a:cubicBezTo>
                      <a:cubicBezTo>
                        <a:pt x="255" y="59"/>
                        <a:pt x="255" y="59"/>
                        <a:pt x="255" y="59"/>
                      </a:cubicBezTo>
                      <a:cubicBezTo>
                        <a:pt x="296" y="81"/>
                        <a:pt x="296" y="81"/>
                        <a:pt x="296" y="81"/>
                      </a:cubicBezTo>
                      <a:cubicBezTo>
                        <a:pt x="322" y="82"/>
                        <a:pt x="322" y="82"/>
                        <a:pt x="322" y="82"/>
                      </a:cubicBezTo>
                      <a:cubicBezTo>
                        <a:pt x="348" y="96"/>
                        <a:pt x="348" y="96"/>
                        <a:pt x="348" y="96"/>
                      </a:cubicBezTo>
                      <a:cubicBezTo>
                        <a:pt x="352" y="70"/>
                        <a:pt x="352" y="70"/>
                        <a:pt x="352" y="70"/>
                      </a:cubicBezTo>
                      <a:cubicBezTo>
                        <a:pt x="342" y="55"/>
                        <a:pt x="342" y="55"/>
                        <a:pt x="342" y="55"/>
                      </a:cubicBezTo>
                      <a:cubicBezTo>
                        <a:pt x="323" y="44"/>
                        <a:pt x="323" y="44"/>
                        <a:pt x="323" y="44"/>
                      </a:cubicBezTo>
                      <a:cubicBezTo>
                        <a:pt x="330" y="22"/>
                        <a:pt x="330" y="22"/>
                        <a:pt x="330" y="22"/>
                      </a:cubicBezTo>
                      <a:cubicBezTo>
                        <a:pt x="326" y="23"/>
                        <a:pt x="309" y="27"/>
                        <a:pt x="304" y="16"/>
                      </a:cubicBez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79" name="Freeform 159"/>
                <p:cNvSpPr>
                  <a:spLocks/>
                </p:cNvSpPr>
                <p:nvPr/>
              </p:nvSpPr>
              <p:spPr bwMode="auto">
                <a:xfrm>
                  <a:off x="15784513" y="14606588"/>
                  <a:ext cx="44450" cy="39688"/>
                </a:xfrm>
                <a:custGeom>
                  <a:avLst/>
                  <a:gdLst>
                    <a:gd name="T0" fmla="*/ 28 w 28"/>
                    <a:gd name="T1" fmla="*/ 25 h 25"/>
                    <a:gd name="T2" fmla="*/ 0 w 28"/>
                    <a:gd name="T3" fmla="*/ 0 h 25"/>
                    <a:gd name="T4" fmla="*/ 0 w 28"/>
                    <a:gd name="T5" fmla="*/ 0 h 25"/>
                    <a:gd name="T6" fmla="*/ 28 w 28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80" name="Freeform 160"/>
                <p:cNvSpPr>
                  <a:spLocks/>
                </p:cNvSpPr>
                <p:nvPr/>
              </p:nvSpPr>
              <p:spPr bwMode="auto">
                <a:xfrm>
                  <a:off x="27681238" y="823913"/>
                  <a:ext cx="6350" cy="58738"/>
                </a:xfrm>
                <a:custGeom>
                  <a:avLst/>
                  <a:gdLst>
                    <a:gd name="T0" fmla="*/ 4 w 4"/>
                    <a:gd name="T1" fmla="*/ 37 h 37"/>
                    <a:gd name="T2" fmla="*/ 0 w 4"/>
                    <a:gd name="T3" fmla="*/ 0 h 37"/>
                    <a:gd name="T4" fmla="*/ 4 w 4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7">
                      <a:moveTo>
                        <a:pt x="4" y="37"/>
                      </a:moveTo>
                      <a:lnTo>
                        <a:pt x="0" y="0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27681238" y="823913"/>
                  <a:ext cx="6350" cy="58738"/>
                </a:xfrm>
                <a:prstGeom prst="line">
                  <a:avLst/>
                </a:pr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82" name="Freeform 162"/>
                <p:cNvSpPr>
                  <a:spLocks/>
                </p:cNvSpPr>
                <p:nvPr/>
              </p:nvSpPr>
              <p:spPr bwMode="auto">
                <a:xfrm>
                  <a:off x="12247563" y="-1041400"/>
                  <a:ext cx="15479713" cy="15606713"/>
                </a:xfrm>
                <a:custGeom>
                  <a:avLst/>
                  <a:gdLst>
                    <a:gd name="T0" fmla="*/ 4783 w 4989"/>
                    <a:gd name="T1" fmla="*/ 466 h 5029"/>
                    <a:gd name="T2" fmla="*/ 4618 w 4989"/>
                    <a:gd name="T3" fmla="*/ 484 h 5029"/>
                    <a:gd name="T4" fmla="*/ 4433 w 4989"/>
                    <a:gd name="T5" fmla="*/ 662 h 5029"/>
                    <a:gd name="T6" fmla="*/ 4055 w 4989"/>
                    <a:gd name="T7" fmla="*/ 668 h 5029"/>
                    <a:gd name="T8" fmla="*/ 3872 w 4989"/>
                    <a:gd name="T9" fmla="*/ 681 h 5029"/>
                    <a:gd name="T10" fmla="*/ 3707 w 4989"/>
                    <a:gd name="T11" fmla="*/ 943 h 5029"/>
                    <a:gd name="T12" fmla="*/ 3752 w 4989"/>
                    <a:gd name="T13" fmla="*/ 590 h 5029"/>
                    <a:gd name="T14" fmla="*/ 3797 w 4989"/>
                    <a:gd name="T15" fmla="*/ 297 h 5029"/>
                    <a:gd name="T16" fmla="*/ 3731 w 4989"/>
                    <a:gd name="T17" fmla="*/ 155 h 5029"/>
                    <a:gd name="T18" fmla="*/ 3468 w 4989"/>
                    <a:gd name="T19" fmla="*/ 120 h 5029"/>
                    <a:gd name="T20" fmla="*/ 3303 w 4989"/>
                    <a:gd name="T21" fmla="*/ 98 h 5029"/>
                    <a:gd name="T22" fmla="*/ 3130 w 4989"/>
                    <a:gd name="T23" fmla="*/ 7 h 5029"/>
                    <a:gd name="T24" fmla="*/ 3172 w 4989"/>
                    <a:gd name="T25" fmla="*/ 342 h 5029"/>
                    <a:gd name="T26" fmla="*/ 3041 w 4989"/>
                    <a:gd name="T27" fmla="*/ 398 h 5029"/>
                    <a:gd name="T28" fmla="*/ 2813 w 4989"/>
                    <a:gd name="T29" fmla="*/ 478 h 5029"/>
                    <a:gd name="T30" fmla="*/ 2643 w 4989"/>
                    <a:gd name="T31" fmla="*/ 626 h 5029"/>
                    <a:gd name="T32" fmla="*/ 2538 w 4989"/>
                    <a:gd name="T33" fmla="*/ 822 h 5029"/>
                    <a:gd name="T34" fmla="*/ 2638 w 4989"/>
                    <a:gd name="T35" fmla="*/ 930 h 5029"/>
                    <a:gd name="T36" fmla="*/ 2361 w 4989"/>
                    <a:gd name="T37" fmla="*/ 1088 h 5029"/>
                    <a:gd name="T38" fmla="*/ 2650 w 4989"/>
                    <a:gd name="T39" fmla="*/ 1421 h 5029"/>
                    <a:gd name="T40" fmla="*/ 2865 w 4989"/>
                    <a:gd name="T41" fmla="*/ 1666 h 5029"/>
                    <a:gd name="T42" fmla="*/ 2630 w 4989"/>
                    <a:gd name="T43" fmla="*/ 1523 h 5029"/>
                    <a:gd name="T44" fmla="*/ 2264 w 4989"/>
                    <a:gd name="T45" fmla="*/ 1374 h 5029"/>
                    <a:gd name="T46" fmla="*/ 2390 w 4989"/>
                    <a:gd name="T47" fmla="*/ 1556 h 5029"/>
                    <a:gd name="T48" fmla="*/ 2091 w 4989"/>
                    <a:gd name="T49" fmla="*/ 1282 h 5029"/>
                    <a:gd name="T50" fmla="*/ 2311 w 4989"/>
                    <a:gd name="T51" fmla="*/ 1864 h 5029"/>
                    <a:gd name="T52" fmla="*/ 2600 w 4989"/>
                    <a:gd name="T53" fmla="*/ 2031 h 5029"/>
                    <a:gd name="T54" fmla="*/ 2322 w 4989"/>
                    <a:gd name="T55" fmla="*/ 1974 h 5029"/>
                    <a:gd name="T56" fmla="*/ 2068 w 4989"/>
                    <a:gd name="T57" fmla="*/ 2227 h 5029"/>
                    <a:gd name="T58" fmla="*/ 2283 w 4989"/>
                    <a:gd name="T59" fmla="*/ 2065 h 5029"/>
                    <a:gd name="T60" fmla="*/ 2060 w 4989"/>
                    <a:gd name="T61" fmla="*/ 1576 h 5029"/>
                    <a:gd name="T62" fmla="*/ 1808 w 4989"/>
                    <a:gd name="T63" fmla="*/ 1321 h 5029"/>
                    <a:gd name="T64" fmla="*/ 1785 w 4989"/>
                    <a:gd name="T65" fmla="*/ 1689 h 5029"/>
                    <a:gd name="T66" fmla="*/ 2009 w 4989"/>
                    <a:gd name="T67" fmla="*/ 1941 h 5029"/>
                    <a:gd name="T68" fmla="*/ 1693 w 4989"/>
                    <a:gd name="T69" fmla="*/ 1968 h 5029"/>
                    <a:gd name="T70" fmla="*/ 1009 w 4989"/>
                    <a:gd name="T71" fmla="*/ 2327 h 5029"/>
                    <a:gd name="T72" fmla="*/ 721 w 4989"/>
                    <a:gd name="T73" fmla="*/ 2696 h 5029"/>
                    <a:gd name="T74" fmla="*/ 861 w 4989"/>
                    <a:gd name="T75" fmla="*/ 2861 h 5029"/>
                    <a:gd name="T76" fmla="*/ 809 w 4989"/>
                    <a:gd name="T77" fmla="*/ 3155 h 5029"/>
                    <a:gd name="T78" fmla="*/ 356 w 4989"/>
                    <a:gd name="T79" fmla="*/ 3360 h 5029"/>
                    <a:gd name="T80" fmla="*/ 3 w 4989"/>
                    <a:gd name="T81" fmla="*/ 3701 h 5029"/>
                    <a:gd name="T82" fmla="*/ 177 w 4989"/>
                    <a:gd name="T83" fmla="*/ 4040 h 5029"/>
                    <a:gd name="T84" fmla="*/ 658 w 4989"/>
                    <a:gd name="T85" fmla="*/ 4267 h 5029"/>
                    <a:gd name="T86" fmla="*/ 652 w 4989"/>
                    <a:gd name="T87" fmla="*/ 4560 h 5029"/>
                    <a:gd name="T88" fmla="*/ 589 w 4989"/>
                    <a:gd name="T89" fmla="*/ 4723 h 5029"/>
                    <a:gd name="T90" fmla="*/ 1003 w 4989"/>
                    <a:gd name="T91" fmla="*/ 4974 h 5029"/>
                    <a:gd name="T92" fmla="*/ 1289 w 4989"/>
                    <a:gd name="T93" fmla="*/ 4808 h 5029"/>
                    <a:gd name="T94" fmla="*/ 1330 w 4989"/>
                    <a:gd name="T95" fmla="*/ 4602 h 5029"/>
                    <a:gd name="T96" fmla="*/ 1199 w 4989"/>
                    <a:gd name="T97" fmla="*/ 4399 h 5029"/>
                    <a:gd name="T98" fmla="*/ 1381 w 4989"/>
                    <a:gd name="T99" fmla="*/ 4052 h 5029"/>
                    <a:gd name="T100" fmla="*/ 1663 w 4989"/>
                    <a:gd name="T101" fmla="*/ 4159 h 5029"/>
                    <a:gd name="T102" fmla="*/ 1940 w 4989"/>
                    <a:gd name="T103" fmla="*/ 4134 h 5029"/>
                    <a:gd name="T104" fmla="*/ 2034 w 4989"/>
                    <a:gd name="T105" fmla="*/ 3905 h 5029"/>
                    <a:gd name="T106" fmla="*/ 2100 w 4989"/>
                    <a:gd name="T107" fmla="*/ 3777 h 5029"/>
                    <a:gd name="T108" fmla="*/ 2437 w 4989"/>
                    <a:gd name="T109" fmla="*/ 3639 h 5029"/>
                    <a:gd name="T110" fmla="*/ 2679 w 4989"/>
                    <a:gd name="T111" fmla="*/ 3706 h 5029"/>
                    <a:gd name="T112" fmla="*/ 2895 w 4989"/>
                    <a:gd name="T113" fmla="*/ 3765 h 5029"/>
                    <a:gd name="T114" fmla="*/ 3397 w 4989"/>
                    <a:gd name="T115" fmla="*/ 3995 h 5029"/>
                    <a:gd name="T116" fmla="*/ 3695 w 4989"/>
                    <a:gd name="T117" fmla="*/ 4108 h 5029"/>
                    <a:gd name="T118" fmla="*/ 4004 w 4989"/>
                    <a:gd name="T119" fmla="*/ 4058 h 5029"/>
                    <a:gd name="T120" fmla="*/ 4288 w 4989"/>
                    <a:gd name="T121" fmla="*/ 3990 h 5029"/>
                    <a:gd name="T122" fmla="*/ 4511 w 4989"/>
                    <a:gd name="T123" fmla="*/ 3845 h 5029"/>
                    <a:gd name="T124" fmla="*/ 4798 w 4989"/>
                    <a:gd name="T125" fmla="*/ 3900 h 5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989" h="5029">
                      <a:moveTo>
                        <a:pt x="4987" y="565"/>
                      </a:moveTo>
                      <a:cubicBezTo>
                        <a:pt x="4968" y="584"/>
                        <a:pt x="4968" y="584"/>
                        <a:pt x="4968" y="584"/>
                      </a:cubicBezTo>
                      <a:cubicBezTo>
                        <a:pt x="4966" y="568"/>
                        <a:pt x="4966" y="568"/>
                        <a:pt x="4966" y="568"/>
                      </a:cubicBezTo>
                      <a:cubicBezTo>
                        <a:pt x="4977" y="556"/>
                        <a:pt x="4977" y="556"/>
                        <a:pt x="4977" y="556"/>
                      </a:cubicBezTo>
                      <a:cubicBezTo>
                        <a:pt x="4972" y="540"/>
                        <a:pt x="4972" y="540"/>
                        <a:pt x="4972" y="540"/>
                      </a:cubicBezTo>
                      <a:cubicBezTo>
                        <a:pt x="4966" y="542"/>
                        <a:pt x="4966" y="542"/>
                        <a:pt x="4966" y="542"/>
                      </a:cubicBezTo>
                      <a:cubicBezTo>
                        <a:pt x="4960" y="547"/>
                        <a:pt x="4960" y="547"/>
                        <a:pt x="4960" y="547"/>
                      </a:cubicBezTo>
                      <a:cubicBezTo>
                        <a:pt x="4956" y="534"/>
                        <a:pt x="4956" y="534"/>
                        <a:pt x="4956" y="534"/>
                      </a:cubicBezTo>
                      <a:cubicBezTo>
                        <a:pt x="4943" y="533"/>
                        <a:pt x="4943" y="533"/>
                        <a:pt x="4943" y="533"/>
                      </a:cubicBezTo>
                      <a:cubicBezTo>
                        <a:pt x="4938" y="527"/>
                        <a:pt x="4938" y="527"/>
                        <a:pt x="4938" y="527"/>
                      </a:cubicBezTo>
                      <a:cubicBezTo>
                        <a:pt x="4928" y="519"/>
                        <a:pt x="4928" y="519"/>
                        <a:pt x="4928" y="519"/>
                      </a:cubicBezTo>
                      <a:cubicBezTo>
                        <a:pt x="4936" y="500"/>
                        <a:pt x="4936" y="500"/>
                        <a:pt x="4936" y="500"/>
                      </a:cubicBezTo>
                      <a:cubicBezTo>
                        <a:pt x="4929" y="494"/>
                        <a:pt x="4929" y="494"/>
                        <a:pt x="4929" y="494"/>
                      </a:cubicBezTo>
                      <a:cubicBezTo>
                        <a:pt x="4920" y="501"/>
                        <a:pt x="4920" y="501"/>
                        <a:pt x="4920" y="501"/>
                      </a:cubicBezTo>
                      <a:cubicBezTo>
                        <a:pt x="4911" y="518"/>
                        <a:pt x="4911" y="518"/>
                        <a:pt x="4911" y="518"/>
                      </a:cubicBezTo>
                      <a:cubicBezTo>
                        <a:pt x="4906" y="491"/>
                        <a:pt x="4906" y="491"/>
                        <a:pt x="4906" y="491"/>
                      </a:cubicBezTo>
                      <a:cubicBezTo>
                        <a:pt x="4893" y="479"/>
                        <a:pt x="4893" y="479"/>
                        <a:pt x="4893" y="479"/>
                      </a:cubicBezTo>
                      <a:cubicBezTo>
                        <a:pt x="4880" y="489"/>
                        <a:pt x="4880" y="489"/>
                        <a:pt x="4880" y="489"/>
                      </a:cubicBezTo>
                      <a:cubicBezTo>
                        <a:pt x="4871" y="489"/>
                        <a:pt x="4871" y="489"/>
                        <a:pt x="4871" y="489"/>
                      </a:cubicBezTo>
                      <a:cubicBezTo>
                        <a:pt x="4866" y="469"/>
                        <a:pt x="4866" y="469"/>
                        <a:pt x="4866" y="469"/>
                      </a:cubicBezTo>
                      <a:cubicBezTo>
                        <a:pt x="4854" y="481"/>
                        <a:pt x="4854" y="481"/>
                        <a:pt x="4854" y="481"/>
                      </a:cubicBezTo>
                      <a:cubicBezTo>
                        <a:pt x="4847" y="482"/>
                        <a:pt x="4847" y="482"/>
                        <a:pt x="4847" y="482"/>
                      </a:cubicBezTo>
                      <a:cubicBezTo>
                        <a:pt x="4843" y="491"/>
                        <a:pt x="4843" y="491"/>
                        <a:pt x="4843" y="491"/>
                      </a:cubicBezTo>
                      <a:cubicBezTo>
                        <a:pt x="4839" y="472"/>
                        <a:pt x="4839" y="472"/>
                        <a:pt x="4839" y="472"/>
                      </a:cubicBezTo>
                      <a:cubicBezTo>
                        <a:pt x="4839" y="462"/>
                        <a:pt x="4839" y="462"/>
                        <a:pt x="4839" y="462"/>
                      </a:cubicBezTo>
                      <a:cubicBezTo>
                        <a:pt x="4819" y="462"/>
                        <a:pt x="4819" y="462"/>
                        <a:pt x="4819" y="462"/>
                      </a:cubicBezTo>
                      <a:cubicBezTo>
                        <a:pt x="4811" y="466"/>
                        <a:pt x="4811" y="466"/>
                        <a:pt x="4811" y="466"/>
                      </a:cubicBezTo>
                      <a:cubicBezTo>
                        <a:pt x="4804" y="460"/>
                        <a:pt x="4804" y="460"/>
                        <a:pt x="4804" y="460"/>
                      </a:cubicBezTo>
                      <a:cubicBezTo>
                        <a:pt x="4783" y="466"/>
                        <a:pt x="4783" y="466"/>
                        <a:pt x="4783" y="466"/>
                      </a:cubicBezTo>
                      <a:cubicBezTo>
                        <a:pt x="4770" y="466"/>
                        <a:pt x="4770" y="466"/>
                        <a:pt x="4770" y="466"/>
                      </a:cubicBezTo>
                      <a:cubicBezTo>
                        <a:pt x="4767" y="472"/>
                        <a:pt x="4767" y="472"/>
                        <a:pt x="4767" y="472"/>
                      </a:cubicBezTo>
                      <a:cubicBezTo>
                        <a:pt x="4774" y="479"/>
                        <a:pt x="4774" y="479"/>
                        <a:pt x="4774" y="479"/>
                      </a:cubicBezTo>
                      <a:cubicBezTo>
                        <a:pt x="4779" y="493"/>
                        <a:pt x="4779" y="493"/>
                        <a:pt x="4779" y="493"/>
                      </a:cubicBezTo>
                      <a:cubicBezTo>
                        <a:pt x="4770" y="491"/>
                        <a:pt x="4770" y="491"/>
                        <a:pt x="4770" y="491"/>
                      </a:cubicBezTo>
                      <a:cubicBezTo>
                        <a:pt x="4763" y="494"/>
                        <a:pt x="4763" y="494"/>
                        <a:pt x="4763" y="494"/>
                      </a:cubicBezTo>
                      <a:cubicBezTo>
                        <a:pt x="4763" y="505"/>
                        <a:pt x="4763" y="505"/>
                        <a:pt x="4763" y="505"/>
                      </a:cubicBezTo>
                      <a:cubicBezTo>
                        <a:pt x="4759" y="503"/>
                        <a:pt x="4759" y="503"/>
                        <a:pt x="4759" y="503"/>
                      </a:cubicBezTo>
                      <a:cubicBezTo>
                        <a:pt x="4743" y="506"/>
                        <a:pt x="4743" y="506"/>
                        <a:pt x="4743" y="506"/>
                      </a:cubicBezTo>
                      <a:cubicBezTo>
                        <a:pt x="4738" y="502"/>
                        <a:pt x="4738" y="502"/>
                        <a:pt x="4738" y="502"/>
                      </a:cubicBezTo>
                      <a:cubicBezTo>
                        <a:pt x="4744" y="490"/>
                        <a:pt x="4744" y="490"/>
                        <a:pt x="4744" y="490"/>
                      </a:cubicBezTo>
                      <a:cubicBezTo>
                        <a:pt x="4753" y="483"/>
                        <a:pt x="4753" y="483"/>
                        <a:pt x="4753" y="483"/>
                      </a:cubicBezTo>
                      <a:cubicBezTo>
                        <a:pt x="4745" y="469"/>
                        <a:pt x="4745" y="469"/>
                        <a:pt x="4745" y="469"/>
                      </a:cubicBezTo>
                      <a:cubicBezTo>
                        <a:pt x="4733" y="466"/>
                        <a:pt x="4733" y="466"/>
                        <a:pt x="4733" y="466"/>
                      </a:cubicBezTo>
                      <a:cubicBezTo>
                        <a:pt x="4733" y="479"/>
                        <a:pt x="4733" y="479"/>
                        <a:pt x="4733" y="479"/>
                      </a:cubicBezTo>
                      <a:cubicBezTo>
                        <a:pt x="4725" y="486"/>
                        <a:pt x="4725" y="486"/>
                        <a:pt x="4725" y="486"/>
                      </a:cubicBezTo>
                      <a:cubicBezTo>
                        <a:pt x="4716" y="475"/>
                        <a:pt x="4716" y="475"/>
                        <a:pt x="4716" y="475"/>
                      </a:cubicBezTo>
                      <a:cubicBezTo>
                        <a:pt x="4704" y="470"/>
                        <a:pt x="4704" y="470"/>
                        <a:pt x="4704" y="470"/>
                      </a:cubicBezTo>
                      <a:cubicBezTo>
                        <a:pt x="4691" y="457"/>
                        <a:pt x="4691" y="457"/>
                        <a:pt x="4691" y="457"/>
                      </a:cubicBezTo>
                      <a:cubicBezTo>
                        <a:pt x="4686" y="465"/>
                        <a:pt x="4686" y="465"/>
                        <a:pt x="4686" y="465"/>
                      </a:cubicBezTo>
                      <a:cubicBezTo>
                        <a:pt x="4675" y="468"/>
                        <a:pt x="4675" y="468"/>
                        <a:pt x="4675" y="468"/>
                      </a:cubicBezTo>
                      <a:cubicBezTo>
                        <a:pt x="4657" y="469"/>
                        <a:pt x="4657" y="469"/>
                        <a:pt x="4657" y="469"/>
                      </a:cubicBezTo>
                      <a:cubicBezTo>
                        <a:pt x="4651" y="460"/>
                        <a:pt x="4651" y="460"/>
                        <a:pt x="4651" y="460"/>
                      </a:cubicBezTo>
                      <a:cubicBezTo>
                        <a:pt x="4648" y="472"/>
                        <a:pt x="4648" y="472"/>
                        <a:pt x="4648" y="472"/>
                      </a:cubicBezTo>
                      <a:cubicBezTo>
                        <a:pt x="4640" y="478"/>
                        <a:pt x="4640" y="478"/>
                        <a:pt x="4640" y="478"/>
                      </a:cubicBezTo>
                      <a:cubicBezTo>
                        <a:pt x="4623" y="465"/>
                        <a:pt x="4623" y="465"/>
                        <a:pt x="4623" y="465"/>
                      </a:cubicBezTo>
                      <a:cubicBezTo>
                        <a:pt x="4612" y="466"/>
                        <a:pt x="4612" y="466"/>
                        <a:pt x="4612" y="466"/>
                      </a:cubicBezTo>
                      <a:cubicBezTo>
                        <a:pt x="4615" y="479"/>
                        <a:pt x="4615" y="479"/>
                        <a:pt x="4615" y="479"/>
                      </a:cubicBezTo>
                      <a:cubicBezTo>
                        <a:pt x="4618" y="484"/>
                        <a:pt x="4618" y="484"/>
                        <a:pt x="4618" y="484"/>
                      </a:cubicBezTo>
                      <a:cubicBezTo>
                        <a:pt x="4602" y="497"/>
                        <a:pt x="4602" y="497"/>
                        <a:pt x="4602" y="497"/>
                      </a:cubicBezTo>
                      <a:cubicBezTo>
                        <a:pt x="4596" y="493"/>
                        <a:pt x="4596" y="493"/>
                        <a:pt x="4596" y="493"/>
                      </a:cubicBezTo>
                      <a:cubicBezTo>
                        <a:pt x="4593" y="485"/>
                        <a:pt x="4593" y="485"/>
                        <a:pt x="4593" y="485"/>
                      </a:cubicBezTo>
                      <a:cubicBezTo>
                        <a:pt x="4586" y="498"/>
                        <a:pt x="4586" y="498"/>
                        <a:pt x="4586" y="498"/>
                      </a:cubicBezTo>
                      <a:cubicBezTo>
                        <a:pt x="4588" y="516"/>
                        <a:pt x="4588" y="516"/>
                        <a:pt x="4588" y="516"/>
                      </a:cubicBezTo>
                      <a:cubicBezTo>
                        <a:pt x="4597" y="527"/>
                        <a:pt x="4597" y="527"/>
                        <a:pt x="4597" y="527"/>
                      </a:cubicBezTo>
                      <a:cubicBezTo>
                        <a:pt x="4601" y="542"/>
                        <a:pt x="4601" y="542"/>
                        <a:pt x="4601" y="542"/>
                      </a:cubicBezTo>
                      <a:cubicBezTo>
                        <a:pt x="4608" y="545"/>
                        <a:pt x="4608" y="545"/>
                        <a:pt x="4608" y="545"/>
                      </a:cubicBezTo>
                      <a:cubicBezTo>
                        <a:pt x="4611" y="563"/>
                        <a:pt x="4611" y="563"/>
                        <a:pt x="4611" y="563"/>
                      </a:cubicBezTo>
                      <a:cubicBezTo>
                        <a:pt x="4627" y="567"/>
                        <a:pt x="4627" y="567"/>
                        <a:pt x="4627" y="567"/>
                      </a:cubicBezTo>
                      <a:cubicBezTo>
                        <a:pt x="4634" y="577"/>
                        <a:pt x="4634" y="577"/>
                        <a:pt x="4634" y="577"/>
                      </a:cubicBezTo>
                      <a:cubicBezTo>
                        <a:pt x="4632" y="591"/>
                        <a:pt x="4632" y="591"/>
                        <a:pt x="4632" y="591"/>
                      </a:cubicBezTo>
                      <a:cubicBezTo>
                        <a:pt x="4644" y="603"/>
                        <a:pt x="4644" y="603"/>
                        <a:pt x="4644" y="603"/>
                      </a:cubicBezTo>
                      <a:cubicBezTo>
                        <a:pt x="4649" y="614"/>
                        <a:pt x="4649" y="614"/>
                        <a:pt x="4649" y="614"/>
                      </a:cubicBezTo>
                      <a:cubicBezTo>
                        <a:pt x="4639" y="628"/>
                        <a:pt x="4639" y="628"/>
                        <a:pt x="4639" y="628"/>
                      </a:cubicBezTo>
                      <a:cubicBezTo>
                        <a:pt x="4632" y="625"/>
                        <a:pt x="4632" y="625"/>
                        <a:pt x="4632" y="625"/>
                      </a:cubicBezTo>
                      <a:cubicBezTo>
                        <a:pt x="4628" y="614"/>
                        <a:pt x="4628" y="614"/>
                        <a:pt x="4628" y="614"/>
                      </a:cubicBezTo>
                      <a:cubicBezTo>
                        <a:pt x="4608" y="620"/>
                        <a:pt x="4608" y="620"/>
                        <a:pt x="4608" y="620"/>
                      </a:cubicBezTo>
                      <a:cubicBezTo>
                        <a:pt x="4596" y="616"/>
                        <a:pt x="4596" y="616"/>
                        <a:pt x="4596" y="616"/>
                      </a:cubicBezTo>
                      <a:cubicBezTo>
                        <a:pt x="4582" y="620"/>
                        <a:pt x="4582" y="620"/>
                        <a:pt x="4582" y="620"/>
                      </a:cubicBezTo>
                      <a:cubicBezTo>
                        <a:pt x="4588" y="630"/>
                        <a:pt x="4588" y="630"/>
                        <a:pt x="4588" y="630"/>
                      </a:cubicBezTo>
                      <a:cubicBezTo>
                        <a:pt x="4580" y="643"/>
                        <a:pt x="4580" y="643"/>
                        <a:pt x="4580" y="643"/>
                      </a:cubicBezTo>
                      <a:cubicBezTo>
                        <a:pt x="4565" y="645"/>
                        <a:pt x="4565" y="645"/>
                        <a:pt x="4565" y="645"/>
                      </a:cubicBezTo>
                      <a:cubicBezTo>
                        <a:pt x="4554" y="641"/>
                        <a:pt x="4554" y="641"/>
                        <a:pt x="4554" y="641"/>
                      </a:cubicBezTo>
                      <a:cubicBezTo>
                        <a:pt x="4522" y="658"/>
                        <a:pt x="4522" y="658"/>
                        <a:pt x="4522" y="658"/>
                      </a:cubicBezTo>
                      <a:cubicBezTo>
                        <a:pt x="4478" y="665"/>
                        <a:pt x="4478" y="665"/>
                        <a:pt x="4478" y="665"/>
                      </a:cubicBezTo>
                      <a:cubicBezTo>
                        <a:pt x="4461" y="659"/>
                        <a:pt x="4461" y="659"/>
                        <a:pt x="4461" y="659"/>
                      </a:cubicBezTo>
                      <a:cubicBezTo>
                        <a:pt x="4438" y="659"/>
                        <a:pt x="4438" y="659"/>
                        <a:pt x="4438" y="659"/>
                      </a:cubicBezTo>
                      <a:cubicBezTo>
                        <a:pt x="4433" y="662"/>
                        <a:pt x="4433" y="662"/>
                        <a:pt x="4433" y="662"/>
                      </a:cubicBezTo>
                      <a:cubicBezTo>
                        <a:pt x="4421" y="658"/>
                        <a:pt x="4421" y="658"/>
                        <a:pt x="4421" y="658"/>
                      </a:cubicBezTo>
                      <a:cubicBezTo>
                        <a:pt x="4358" y="655"/>
                        <a:pt x="4358" y="655"/>
                        <a:pt x="4358" y="655"/>
                      </a:cubicBezTo>
                      <a:cubicBezTo>
                        <a:pt x="4339" y="640"/>
                        <a:pt x="4339" y="640"/>
                        <a:pt x="4339" y="640"/>
                      </a:cubicBezTo>
                      <a:cubicBezTo>
                        <a:pt x="4331" y="613"/>
                        <a:pt x="4331" y="613"/>
                        <a:pt x="4331" y="613"/>
                      </a:cubicBezTo>
                      <a:cubicBezTo>
                        <a:pt x="4340" y="596"/>
                        <a:pt x="4340" y="596"/>
                        <a:pt x="4340" y="596"/>
                      </a:cubicBezTo>
                      <a:cubicBezTo>
                        <a:pt x="4345" y="594"/>
                        <a:pt x="4345" y="594"/>
                        <a:pt x="4345" y="594"/>
                      </a:cubicBezTo>
                      <a:cubicBezTo>
                        <a:pt x="4346" y="582"/>
                        <a:pt x="4346" y="582"/>
                        <a:pt x="4346" y="582"/>
                      </a:cubicBezTo>
                      <a:cubicBezTo>
                        <a:pt x="4326" y="575"/>
                        <a:pt x="4326" y="575"/>
                        <a:pt x="4326" y="575"/>
                      </a:cubicBezTo>
                      <a:cubicBezTo>
                        <a:pt x="4305" y="575"/>
                        <a:pt x="4305" y="575"/>
                        <a:pt x="4305" y="575"/>
                      </a:cubicBezTo>
                      <a:cubicBezTo>
                        <a:pt x="4261" y="595"/>
                        <a:pt x="4261" y="595"/>
                        <a:pt x="4261" y="595"/>
                      </a:cubicBezTo>
                      <a:cubicBezTo>
                        <a:pt x="4204" y="597"/>
                        <a:pt x="4204" y="597"/>
                        <a:pt x="4204" y="597"/>
                      </a:cubicBezTo>
                      <a:cubicBezTo>
                        <a:pt x="4157" y="609"/>
                        <a:pt x="4157" y="609"/>
                        <a:pt x="4157" y="609"/>
                      </a:cubicBezTo>
                      <a:cubicBezTo>
                        <a:pt x="4128" y="615"/>
                        <a:pt x="4128" y="615"/>
                        <a:pt x="4128" y="615"/>
                      </a:cubicBezTo>
                      <a:cubicBezTo>
                        <a:pt x="4122" y="625"/>
                        <a:pt x="4122" y="625"/>
                        <a:pt x="4122" y="625"/>
                      </a:cubicBezTo>
                      <a:cubicBezTo>
                        <a:pt x="4112" y="625"/>
                        <a:pt x="4112" y="625"/>
                        <a:pt x="4112" y="625"/>
                      </a:cubicBezTo>
                      <a:cubicBezTo>
                        <a:pt x="4105" y="635"/>
                        <a:pt x="4105" y="635"/>
                        <a:pt x="4105" y="635"/>
                      </a:cubicBezTo>
                      <a:cubicBezTo>
                        <a:pt x="4090" y="643"/>
                        <a:pt x="4090" y="643"/>
                        <a:pt x="4090" y="643"/>
                      </a:cubicBezTo>
                      <a:cubicBezTo>
                        <a:pt x="4072" y="661"/>
                        <a:pt x="4072" y="661"/>
                        <a:pt x="4072" y="661"/>
                      </a:cubicBezTo>
                      <a:cubicBezTo>
                        <a:pt x="4081" y="678"/>
                        <a:pt x="4081" y="678"/>
                        <a:pt x="4081" y="678"/>
                      </a:cubicBezTo>
                      <a:cubicBezTo>
                        <a:pt x="4091" y="682"/>
                        <a:pt x="4091" y="682"/>
                        <a:pt x="4091" y="682"/>
                      </a:cubicBezTo>
                      <a:cubicBezTo>
                        <a:pt x="4103" y="676"/>
                        <a:pt x="4103" y="676"/>
                        <a:pt x="4103" y="676"/>
                      </a:cubicBezTo>
                      <a:cubicBezTo>
                        <a:pt x="4109" y="681"/>
                        <a:pt x="4109" y="681"/>
                        <a:pt x="4109" y="681"/>
                      </a:cubicBezTo>
                      <a:cubicBezTo>
                        <a:pt x="4102" y="691"/>
                        <a:pt x="4102" y="691"/>
                        <a:pt x="4102" y="691"/>
                      </a:cubicBezTo>
                      <a:cubicBezTo>
                        <a:pt x="4094" y="693"/>
                        <a:pt x="4094" y="693"/>
                        <a:pt x="4094" y="693"/>
                      </a:cubicBezTo>
                      <a:cubicBezTo>
                        <a:pt x="4081" y="707"/>
                        <a:pt x="4081" y="707"/>
                        <a:pt x="4081" y="707"/>
                      </a:cubicBezTo>
                      <a:cubicBezTo>
                        <a:pt x="4082" y="715"/>
                        <a:pt x="4082" y="715"/>
                        <a:pt x="4082" y="715"/>
                      </a:cubicBezTo>
                      <a:cubicBezTo>
                        <a:pt x="4077" y="710"/>
                        <a:pt x="4077" y="710"/>
                        <a:pt x="4077" y="710"/>
                      </a:cubicBezTo>
                      <a:cubicBezTo>
                        <a:pt x="4074" y="683"/>
                        <a:pt x="4074" y="683"/>
                        <a:pt x="4074" y="683"/>
                      </a:cubicBezTo>
                      <a:cubicBezTo>
                        <a:pt x="4055" y="668"/>
                        <a:pt x="4055" y="668"/>
                        <a:pt x="4055" y="668"/>
                      </a:cubicBezTo>
                      <a:cubicBezTo>
                        <a:pt x="4052" y="657"/>
                        <a:pt x="4052" y="657"/>
                        <a:pt x="4052" y="657"/>
                      </a:cubicBezTo>
                      <a:cubicBezTo>
                        <a:pt x="4055" y="646"/>
                        <a:pt x="4055" y="646"/>
                        <a:pt x="4055" y="646"/>
                      </a:cubicBezTo>
                      <a:cubicBezTo>
                        <a:pt x="4040" y="633"/>
                        <a:pt x="4040" y="633"/>
                        <a:pt x="4040" y="633"/>
                      </a:cubicBezTo>
                      <a:cubicBezTo>
                        <a:pt x="4030" y="631"/>
                        <a:pt x="4030" y="631"/>
                        <a:pt x="4030" y="631"/>
                      </a:cubicBezTo>
                      <a:cubicBezTo>
                        <a:pt x="4003" y="604"/>
                        <a:pt x="4003" y="604"/>
                        <a:pt x="4003" y="604"/>
                      </a:cubicBezTo>
                      <a:cubicBezTo>
                        <a:pt x="3995" y="603"/>
                        <a:pt x="3995" y="603"/>
                        <a:pt x="3995" y="603"/>
                      </a:cubicBezTo>
                      <a:cubicBezTo>
                        <a:pt x="3996" y="611"/>
                        <a:pt x="3996" y="611"/>
                        <a:pt x="3996" y="611"/>
                      </a:cubicBezTo>
                      <a:cubicBezTo>
                        <a:pt x="4018" y="637"/>
                        <a:pt x="4018" y="637"/>
                        <a:pt x="4018" y="637"/>
                      </a:cubicBezTo>
                      <a:cubicBezTo>
                        <a:pt x="4020" y="652"/>
                        <a:pt x="4020" y="652"/>
                        <a:pt x="4020" y="652"/>
                      </a:cubicBezTo>
                      <a:cubicBezTo>
                        <a:pt x="4008" y="665"/>
                        <a:pt x="4008" y="665"/>
                        <a:pt x="4008" y="665"/>
                      </a:cubicBezTo>
                      <a:cubicBezTo>
                        <a:pt x="3981" y="670"/>
                        <a:pt x="3981" y="670"/>
                        <a:pt x="3981" y="670"/>
                      </a:cubicBezTo>
                      <a:cubicBezTo>
                        <a:pt x="3971" y="676"/>
                        <a:pt x="3971" y="676"/>
                        <a:pt x="3971" y="676"/>
                      </a:cubicBezTo>
                      <a:cubicBezTo>
                        <a:pt x="3952" y="674"/>
                        <a:pt x="3952" y="674"/>
                        <a:pt x="3952" y="674"/>
                      </a:cubicBezTo>
                      <a:cubicBezTo>
                        <a:pt x="3914" y="643"/>
                        <a:pt x="3914" y="643"/>
                        <a:pt x="3914" y="643"/>
                      </a:cubicBezTo>
                      <a:cubicBezTo>
                        <a:pt x="3912" y="629"/>
                        <a:pt x="3912" y="629"/>
                        <a:pt x="3912" y="629"/>
                      </a:cubicBezTo>
                      <a:cubicBezTo>
                        <a:pt x="3921" y="619"/>
                        <a:pt x="3921" y="619"/>
                        <a:pt x="3921" y="619"/>
                      </a:cubicBezTo>
                      <a:cubicBezTo>
                        <a:pt x="3918" y="608"/>
                        <a:pt x="3918" y="608"/>
                        <a:pt x="3918" y="608"/>
                      </a:cubicBezTo>
                      <a:cubicBezTo>
                        <a:pt x="3899" y="616"/>
                        <a:pt x="3899" y="616"/>
                        <a:pt x="3899" y="616"/>
                      </a:cubicBezTo>
                      <a:cubicBezTo>
                        <a:pt x="3900" y="632"/>
                        <a:pt x="3900" y="632"/>
                        <a:pt x="3900" y="632"/>
                      </a:cubicBezTo>
                      <a:cubicBezTo>
                        <a:pt x="3890" y="644"/>
                        <a:pt x="3890" y="644"/>
                        <a:pt x="3890" y="644"/>
                      </a:cubicBezTo>
                      <a:cubicBezTo>
                        <a:pt x="3866" y="628"/>
                        <a:pt x="3866" y="628"/>
                        <a:pt x="3866" y="628"/>
                      </a:cubicBezTo>
                      <a:cubicBezTo>
                        <a:pt x="3845" y="629"/>
                        <a:pt x="3845" y="629"/>
                        <a:pt x="3845" y="629"/>
                      </a:cubicBezTo>
                      <a:cubicBezTo>
                        <a:pt x="3831" y="641"/>
                        <a:pt x="3831" y="641"/>
                        <a:pt x="3831" y="641"/>
                      </a:cubicBezTo>
                      <a:cubicBezTo>
                        <a:pt x="3835" y="664"/>
                        <a:pt x="3835" y="664"/>
                        <a:pt x="3835" y="664"/>
                      </a:cubicBezTo>
                      <a:cubicBezTo>
                        <a:pt x="3823" y="681"/>
                        <a:pt x="3823" y="681"/>
                        <a:pt x="3823" y="681"/>
                      </a:cubicBezTo>
                      <a:cubicBezTo>
                        <a:pt x="3834" y="699"/>
                        <a:pt x="3834" y="699"/>
                        <a:pt x="3834" y="699"/>
                      </a:cubicBezTo>
                      <a:cubicBezTo>
                        <a:pt x="3849" y="706"/>
                        <a:pt x="3849" y="706"/>
                        <a:pt x="3849" y="706"/>
                      </a:cubicBezTo>
                      <a:cubicBezTo>
                        <a:pt x="3870" y="691"/>
                        <a:pt x="3870" y="691"/>
                        <a:pt x="3870" y="691"/>
                      </a:cubicBezTo>
                      <a:cubicBezTo>
                        <a:pt x="3872" y="681"/>
                        <a:pt x="3872" y="681"/>
                        <a:pt x="3872" y="681"/>
                      </a:cubicBezTo>
                      <a:cubicBezTo>
                        <a:pt x="3899" y="666"/>
                        <a:pt x="3899" y="666"/>
                        <a:pt x="3899" y="666"/>
                      </a:cubicBezTo>
                      <a:cubicBezTo>
                        <a:pt x="3905" y="677"/>
                        <a:pt x="3905" y="677"/>
                        <a:pt x="3905" y="677"/>
                      </a:cubicBezTo>
                      <a:cubicBezTo>
                        <a:pt x="3903" y="692"/>
                        <a:pt x="3903" y="692"/>
                        <a:pt x="3903" y="692"/>
                      </a:cubicBezTo>
                      <a:cubicBezTo>
                        <a:pt x="3877" y="712"/>
                        <a:pt x="3877" y="712"/>
                        <a:pt x="3877" y="712"/>
                      </a:cubicBezTo>
                      <a:cubicBezTo>
                        <a:pt x="3885" y="723"/>
                        <a:pt x="3885" y="723"/>
                        <a:pt x="3885" y="723"/>
                      </a:cubicBezTo>
                      <a:cubicBezTo>
                        <a:pt x="3875" y="739"/>
                        <a:pt x="3875" y="739"/>
                        <a:pt x="3875" y="739"/>
                      </a:cubicBezTo>
                      <a:cubicBezTo>
                        <a:pt x="3857" y="744"/>
                        <a:pt x="3857" y="744"/>
                        <a:pt x="3857" y="744"/>
                      </a:cubicBezTo>
                      <a:cubicBezTo>
                        <a:pt x="3842" y="736"/>
                        <a:pt x="3842" y="736"/>
                        <a:pt x="3842" y="736"/>
                      </a:cubicBezTo>
                      <a:cubicBezTo>
                        <a:pt x="3843" y="741"/>
                        <a:pt x="3843" y="741"/>
                        <a:pt x="3843" y="741"/>
                      </a:cubicBezTo>
                      <a:cubicBezTo>
                        <a:pt x="3850" y="756"/>
                        <a:pt x="3850" y="756"/>
                        <a:pt x="3850" y="756"/>
                      </a:cubicBezTo>
                      <a:cubicBezTo>
                        <a:pt x="3840" y="773"/>
                        <a:pt x="3840" y="773"/>
                        <a:pt x="3840" y="773"/>
                      </a:cubicBezTo>
                      <a:cubicBezTo>
                        <a:pt x="3819" y="790"/>
                        <a:pt x="3819" y="790"/>
                        <a:pt x="3819" y="790"/>
                      </a:cubicBezTo>
                      <a:cubicBezTo>
                        <a:pt x="3827" y="802"/>
                        <a:pt x="3827" y="802"/>
                        <a:pt x="3827" y="802"/>
                      </a:cubicBezTo>
                      <a:cubicBezTo>
                        <a:pt x="3819" y="809"/>
                        <a:pt x="3819" y="809"/>
                        <a:pt x="3819" y="809"/>
                      </a:cubicBezTo>
                      <a:cubicBezTo>
                        <a:pt x="3808" y="809"/>
                        <a:pt x="3808" y="809"/>
                        <a:pt x="3808" y="809"/>
                      </a:cubicBezTo>
                      <a:cubicBezTo>
                        <a:pt x="3787" y="827"/>
                        <a:pt x="3787" y="827"/>
                        <a:pt x="3787" y="827"/>
                      </a:cubicBezTo>
                      <a:cubicBezTo>
                        <a:pt x="3762" y="831"/>
                        <a:pt x="3762" y="831"/>
                        <a:pt x="3762" y="831"/>
                      </a:cubicBezTo>
                      <a:cubicBezTo>
                        <a:pt x="3737" y="833"/>
                        <a:pt x="3737" y="833"/>
                        <a:pt x="3737" y="833"/>
                      </a:cubicBezTo>
                      <a:cubicBezTo>
                        <a:pt x="3729" y="849"/>
                        <a:pt x="3729" y="849"/>
                        <a:pt x="3729" y="849"/>
                      </a:cubicBezTo>
                      <a:cubicBezTo>
                        <a:pt x="3736" y="867"/>
                        <a:pt x="3736" y="867"/>
                        <a:pt x="3736" y="867"/>
                      </a:cubicBezTo>
                      <a:cubicBezTo>
                        <a:pt x="3760" y="892"/>
                        <a:pt x="3760" y="892"/>
                        <a:pt x="3760" y="892"/>
                      </a:cubicBezTo>
                      <a:cubicBezTo>
                        <a:pt x="3771" y="895"/>
                        <a:pt x="3771" y="895"/>
                        <a:pt x="3771" y="895"/>
                      </a:cubicBezTo>
                      <a:cubicBezTo>
                        <a:pt x="3761" y="899"/>
                        <a:pt x="3761" y="899"/>
                        <a:pt x="3761" y="899"/>
                      </a:cubicBezTo>
                      <a:cubicBezTo>
                        <a:pt x="3742" y="899"/>
                        <a:pt x="3742" y="899"/>
                        <a:pt x="3742" y="899"/>
                      </a:cubicBezTo>
                      <a:cubicBezTo>
                        <a:pt x="3737" y="909"/>
                        <a:pt x="3737" y="909"/>
                        <a:pt x="3737" y="909"/>
                      </a:cubicBezTo>
                      <a:cubicBezTo>
                        <a:pt x="3740" y="915"/>
                        <a:pt x="3740" y="915"/>
                        <a:pt x="3740" y="915"/>
                      </a:cubicBezTo>
                      <a:cubicBezTo>
                        <a:pt x="3734" y="928"/>
                        <a:pt x="3734" y="928"/>
                        <a:pt x="3734" y="928"/>
                      </a:cubicBezTo>
                      <a:cubicBezTo>
                        <a:pt x="3720" y="942"/>
                        <a:pt x="3720" y="942"/>
                        <a:pt x="3720" y="942"/>
                      </a:cubicBezTo>
                      <a:cubicBezTo>
                        <a:pt x="3707" y="943"/>
                        <a:pt x="3707" y="943"/>
                        <a:pt x="3707" y="943"/>
                      </a:cubicBezTo>
                      <a:cubicBezTo>
                        <a:pt x="3702" y="952"/>
                        <a:pt x="3702" y="952"/>
                        <a:pt x="3702" y="952"/>
                      </a:cubicBezTo>
                      <a:cubicBezTo>
                        <a:pt x="3705" y="939"/>
                        <a:pt x="3705" y="939"/>
                        <a:pt x="3705" y="939"/>
                      </a:cubicBezTo>
                      <a:cubicBezTo>
                        <a:pt x="3717" y="930"/>
                        <a:pt x="3717" y="930"/>
                        <a:pt x="3717" y="930"/>
                      </a:cubicBezTo>
                      <a:cubicBezTo>
                        <a:pt x="3727" y="892"/>
                        <a:pt x="3727" y="892"/>
                        <a:pt x="3727" y="892"/>
                      </a:cubicBezTo>
                      <a:cubicBezTo>
                        <a:pt x="3717" y="885"/>
                        <a:pt x="3717" y="885"/>
                        <a:pt x="3717" y="885"/>
                      </a:cubicBezTo>
                      <a:cubicBezTo>
                        <a:pt x="3715" y="874"/>
                        <a:pt x="3715" y="874"/>
                        <a:pt x="3715" y="874"/>
                      </a:cubicBezTo>
                      <a:cubicBezTo>
                        <a:pt x="3721" y="866"/>
                        <a:pt x="3721" y="866"/>
                        <a:pt x="3721" y="866"/>
                      </a:cubicBezTo>
                      <a:cubicBezTo>
                        <a:pt x="3720" y="849"/>
                        <a:pt x="3720" y="849"/>
                        <a:pt x="3720" y="849"/>
                      </a:cubicBezTo>
                      <a:cubicBezTo>
                        <a:pt x="3713" y="829"/>
                        <a:pt x="3713" y="829"/>
                        <a:pt x="3713" y="829"/>
                      </a:cubicBezTo>
                      <a:cubicBezTo>
                        <a:pt x="3720" y="810"/>
                        <a:pt x="3720" y="810"/>
                        <a:pt x="3720" y="810"/>
                      </a:cubicBezTo>
                      <a:cubicBezTo>
                        <a:pt x="3734" y="801"/>
                        <a:pt x="3734" y="801"/>
                        <a:pt x="3734" y="801"/>
                      </a:cubicBezTo>
                      <a:cubicBezTo>
                        <a:pt x="3740" y="788"/>
                        <a:pt x="3740" y="788"/>
                        <a:pt x="3740" y="788"/>
                      </a:cubicBezTo>
                      <a:cubicBezTo>
                        <a:pt x="3731" y="760"/>
                        <a:pt x="3731" y="760"/>
                        <a:pt x="3731" y="760"/>
                      </a:cubicBezTo>
                      <a:cubicBezTo>
                        <a:pt x="3727" y="752"/>
                        <a:pt x="3727" y="752"/>
                        <a:pt x="3727" y="752"/>
                      </a:cubicBezTo>
                      <a:cubicBezTo>
                        <a:pt x="3732" y="743"/>
                        <a:pt x="3732" y="743"/>
                        <a:pt x="3732" y="743"/>
                      </a:cubicBezTo>
                      <a:cubicBezTo>
                        <a:pt x="3742" y="742"/>
                        <a:pt x="3742" y="742"/>
                        <a:pt x="3742" y="742"/>
                      </a:cubicBezTo>
                      <a:cubicBezTo>
                        <a:pt x="3747" y="744"/>
                        <a:pt x="3747" y="744"/>
                        <a:pt x="3747" y="744"/>
                      </a:cubicBezTo>
                      <a:cubicBezTo>
                        <a:pt x="3767" y="737"/>
                        <a:pt x="3767" y="737"/>
                        <a:pt x="3767" y="737"/>
                      </a:cubicBezTo>
                      <a:cubicBezTo>
                        <a:pt x="3779" y="706"/>
                        <a:pt x="3779" y="706"/>
                        <a:pt x="3779" y="706"/>
                      </a:cubicBezTo>
                      <a:cubicBezTo>
                        <a:pt x="3777" y="694"/>
                        <a:pt x="3777" y="694"/>
                        <a:pt x="3777" y="694"/>
                      </a:cubicBezTo>
                      <a:cubicBezTo>
                        <a:pt x="3769" y="679"/>
                        <a:pt x="3769" y="679"/>
                        <a:pt x="3769" y="679"/>
                      </a:cubicBezTo>
                      <a:cubicBezTo>
                        <a:pt x="3778" y="645"/>
                        <a:pt x="3778" y="645"/>
                        <a:pt x="3778" y="645"/>
                      </a:cubicBezTo>
                      <a:cubicBezTo>
                        <a:pt x="3789" y="629"/>
                        <a:pt x="3789" y="629"/>
                        <a:pt x="3789" y="629"/>
                      </a:cubicBezTo>
                      <a:cubicBezTo>
                        <a:pt x="3800" y="605"/>
                        <a:pt x="3800" y="605"/>
                        <a:pt x="3800" y="605"/>
                      </a:cubicBezTo>
                      <a:cubicBezTo>
                        <a:pt x="3793" y="584"/>
                        <a:pt x="3793" y="584"/>
                        <a:pt x="3793" y="584"/>
                      </a:cubicBezTo>
                      <a:cubicBezTo>
                        <a:pt x="3788" y="584"/>
                        <a:pt x="3788" y="584"/>
                        <a:pt x="3788" y="584"/>
                      </a:cubicBezTo>
                      <a:cubicBezTo>
                        <a:pt x="3779" y="594"/>
                        <a:pt x="3779" y="594"/>
                        <a:pt x="3779" y="594"/>
                      </a:cubicBezTo>
                      <a:cubicBezTo>
                        <a:pt x="3768" y="595"/>
                        <a:pt x="3768" y="595"/>
                        <a:pt x="3768" y="595"/>
                      </a:cubicBezTo>
                      <a:cubicBezTo>
                        <a:pt x="3752" y="590"/>
                        <a:pt x="3752" y="590"/>
                        <a:pt x="3752" y="590"/>
                      </a:cubicBezTo>
                      <a:cubicBezTo>
                        <a:pt x="3767" y="589"/>
                        <a:pt x="3767" y="589"/>
                        <a:pt x="3767" y="589"/>
                      </a:cubicBezTo>
                      <a:cubicBezTo>
                        <a:pt x="3784" y="575"/>
                        <a:pt x="3784" y="575"/>
                        <a:pt x="3784" y="575"/>
                      </a:cubicBezTo>
                      <a:cubicBezTo>
                        <a:pt x="3796" y="569"/>
                        <a:pt x="3796" y="569"/>
                        <a:pt x="3796" y="569"/>
                      </a:cubicBezTo>
                      <a:cubicBezTo>
                        <a:pt x="3803" y="555"/>
                        <a:pt x="3803" y="555"/>
                        <a:pt x="3803" y="555"/>
                      </a:cubicBezTo>
                      <a:cubicBezTo>
                        <a:pt x="3801" y="547"/>
                        <a:pt x="3801" y="547"/>
                        <a:pt x="3801" y="547"/>
                      </a:cubicBezTo>
                      <a:cubicBezTo>
                        <a:pt x="3809" y="538"/>
                        <a:pt x="3809" y="538"/>
                        <a:pt x="3809" y="538"/>
                      </a:cubicBezTo>
                      <a:cubicBezTo>
                        <a:pt x="3820" y="515"/>
                        <a:pt x="3820" y="515"/>
                        <a:pt x="3820" y="515"/>
                      </a:cubicBezTo>
                      <a:cubicBezTo>
                        <a:pt x="3816" y="507"/>
                        <a:pt x="3816" y="507"/>
                        <a:pt x="3816" y="507"/>
                      </a:cubicBezTo>
                      <a:cubicBezTo>
                        <a:pt x="3822" y="493"/>
                        <a:pt x="3822" y="493"/>
                        <a:pt x="3822" y="493"/>
                      </a:cubicBezTo>
                      <a:cubicBezTo>
                        <a:pt x="3840" y="484"/>
                        <a:pt x="3840" y="484"/>
                        <a:pt x="3840" y="484"/>
                      </a:cubicBezTo>
                      <a:cubicBezTo>
                        <a:pt x="3839" y="473"/>
                        <a:pt x="3839" y="473"/>
                        <a:pt x="3839" y="473"/>
                      </a:cubicBezTo>
                      <a:cubicBezTo>
                        <a:pt x="3830" y="463"/>
                        <a:pt x="3830" y="463"/>
                        <a:pt x="3830" y="463"/>
                      </a:cubicBezTo>
                      <a:cubicBezTo>
                        <a:pt x="3828" y="456"/>
                        <a:pt x="3828" y="456"/>
                        <a:pt x="3828" y="456"/>
                      </a:cubicBezTo>
                      <a:cubicBezTo>
                        <a:pt x="3839" y="439"/>
                        <a:pt x="3839" y="439"/>
                        <a:pt x="3839" y="439"/>
                      </a:cubicBezTo>
                      <a:cubicBezTo>
                        <a:pt x="3836" y="425"/>
                        <a:pt x="3836" y="425"/>
                        <a:pt x="3836" y="425"/>
                      </a:cubicBezTo>
                      <a:cubicBezTo>
                        <a:pt x="3841" y="414"/>
                        <a:pt x="3841" y="414"/>
                        <a:pt x="3841" y="414"/>
                      </a:cubicBezTo>
                      <a:cubicBezTo>
                        <a:pt x="3847" y="411"/>
                        <a:pt x="3847" y="411"/>
                        <a:pt x="3847" y="411"/>
                      </a:cubicBezTo>
                      <a:cubicBezTo>
                        <a:pt x="3857" y="389"/>
                        <a:pt x="3857" y="389"/>
                        <a:pt x="3857" y="389"/>
                      </a:cubicBezTo>
                      <a:cubicBezTo>
                        <a:pt x="3858" y="361"/>
                        <a:pt x="3858" y="361"/>
                        <a:pt x="3858" y="361"/>
                      </a:cubicBezTo>
                      <a:cubicBezTo>
                        <a:pt x="3853" y="337"/>
                        <a:pt x="3853" y="337"/>
                        <a:pt x="3853" y="337"/>
                      </a:cubicBezTo>
                      <a:cubicBezTo>
                        <a:pt x="3840" y="314"/>
                        <a:pt x="3840" y="314"/>
                        <a:pt x="3840" y="314"/>
                      </a:cubicBezTo>
                      <a:cubicBezTo>
                        <a:pt x="3844" y="306"/>
                        <a:pt x="3844" y="306"/>
                        <a:pt x="3844" y="306"/>
                      </a:cubicBezTo>
                      <a:cubicBezTo>
                        <a:pt x="3841" y="296"/>
                        <a:pt x="3841" y="296"/>
                        <a:pt x="3841" y="296"/>
                      </a:cubicBezTo>
                      <a:cubicBezTo>
                        <a:pt x="3833" y="294"/>
                        <a:pt x="3833" y="294"/>
                        <a:pt x="3833" y="294"/>
                      </a:cubicBezTo>
                      <a:cubicBezTo>
                        <a:pt x="3826" y="298"/>
                        <a:pt x="3826" y="298"/>
                        <a:pt x="3826" y="298"/>
                      </a:cubicBezTo>
                      <a:cubicBezTo>
                        <a:pt x="3816" y="292"/>
                        <a:pt x="3816" y="292"/>
                        <a:pt x="3816" y="292"/>
                      </a:cubicBezTo>
                      <a:cubicBezTo>
                        <a:pt x="3809" y="281"/>
                        <a:pt x="3809" y="281"/>
                        <a:pt x="3809" y="281"/>
                      </a:cubicBezTo>
                      <a:cubicBezTo>
                        <a:pt x="3805" y="281"/>
                        <a:pt x="3805" y="281"/>
                        <a:pt x="3805" y="281"/>
                      </a:cubicBezTo>
                      <a:cubicBezTo>
                        <a:pt x="3797" y="297"/>
                        <a:pt x="3797" y="297"/>
                        <a:pt x="3797" y="297"/>
                      </a:cubicBezTo>
                      <a:cubicBezTo>
                        <a:pt x="3791" y="303"/>
                        <a:pt x="3791" y="303"/>
                        <a:pt x="3791" y="303"/>
                      </a:cubicBezTo>
                      <a:cubicBezTo>
                        <a:pt x="3783" y="297"/>
                        <a:pt x="3783" y="297"/>
                        <a:pt x="3783" y="297"/>
                      </a:cubicBezTo>
                      <a:cubicBezTo>
                        <a:pt x="3775" y="280"/>
                        <a:pt x="3775" y="280"/>
                        <a:pt x="3775" y="280"/>
                      </a:cubicBezTo>
                      <a:cubicBezTo>
                        <a:pt x="3778" y="276"/>
                        <a:pt x="3778" y="276"/>
                        <a:pt x="3778" y="276"/>
                      </a:cubicBezTo>
                      <a:cubicBezTo>
                        <a:pt x="3771" y="271"/>
                        <a:pt x="3771" y="271"/>
                        <a:pt x="3771" y="271"/>
                      </a:cubicBezTo>
                      <a:cubicBezTo>
                        <a:pt x="3752" y="269"/>
                        <a:pt x="3752" y="269"/>
                        <a:pt x="3752" y="269"/>
                      </a:cubicBezTo>
                      <a:cubicBezTo>
                        <a:pt x="3743" y="256"/>
                        <a:pt x="3743" y="256"/>
                        <a:pt x="3743" y="256"/>
                      </a:cubicBezTo>
                      <a:cubicBezTo>
                        <a:pt x="3745" y="252"/>
                        <a:pt x="3745" y="252"/>
                        <a:pt x="3745" y="252"/>
                      </a:cubicBezTo>
                      <a:cubicBezTo>
                        <a:pt x="3765" y="251"/>
                        <a:pt x="3765" y="251"/>
                        <a:pt x="3765" y="251"/>
                      </a:cubicBezTo>
                      <a:cubicBezTo>
                        <a:pt x="3789" y="260"/>
                        <a:pt x="3789" y="260"/>
                        <a:pt x="3789" y="260"/>
                      </a:cubicBezTo>
                      <a:cubicBezTo>
                        <a:pt x="3800" y="271"/>
                        <a:pt x="3800" y="271"/>
                        <a:pt x="3800" y="271"/>
                      </a:cubicBezTo>
                      <a:cubicBezTo>
                        <a:pt x="3807" y="264"/>
                        <a:pt x="3807" y="264"/>
                        <a:pt x="3807" y="264"/>
                      </a:cubicBezTo>
                      <a:cubicBezTo>
                        <a:pt x="3812" y="263"/>
                        <a:pt x="3812" y="263"/>
                        <a:pt x="3812" y="263"/>
                      </a:cubicBezTo>
                      <a:cubicBezTo>
                        <a:pt x="3818" y="271"/>
                        <a:pt x="3818" y="271"/>
                        <a:pt x="3818" y="271"/>
                      </a:cubicBezTo>
                      <a:cubicBezTo>
                        <a:pt x="3820" y="279"/>
                        <a:pt x="3820" y="279"/>
                        <a:pt x="3820" y="279"/>
                      </a:cubicBezTo>
                      <a:cubicBezTo>
                        <a:pt x="3825" y="280"/>
                        <a:pt x="3825" y="280"/>
                        <a:pt x="3825" y="280"/>
                      </a:cubicBezTo>
                      <a:cubicBezTo>
                        <a:pt x="3827" y="269"/>
                        <a:pt x="3827" y="269"/>
                        <a:pt x="3827" y="269"/>
                      </a:cubicBezTo>
                      <a:cubicBezTo>
                        <a:pt x="3816" y="254"/>
                        <a:pt x="3816" y="254"/>
                        <a:pt x="3816" y="254"/>
                      </a:cubicBezTo>
                      <a:cubicBezTo>
                        <a:pt x="3814" y="241"/>
                        <a:pt x="3814" y="241"/>
                        <a:pt x="3814" y="241"/>
                      </a:cubicBezTo>
                      <a:cubicBezTo>
                        <a:pt x="3804" y="227"/>
                        <a:pt x="3804" y="227"/>
                        <a:pt x="3804" y="227"/>
                      </a:cubicBezTo>
                      <a:cubicBezTo>
                        <a:pt x="3795" y="221"/>
                        <a:pt x="3795" y="221"/>
                        <a:pt x="3795" y="221"/>
                      </a:cubicBezTo>
                      <a:cubicBezTo>
                        <a:pt x="3790" y="222"/>
                        <a:pt x="3790" y="222"/>
                        <a:pt x="3790" y="222"/>
                      </a:cubicBezTo>
                      <a:cubicBezTo>
                        <a:pt x="3782" y="227"/>
                        <a:pt x="3782" y="227"/>
                        <a:pt x="3782" y="227"/>
                      </a:cubicBezTo>
                      <a:cubicBezTo>
                        <a:pt x="3772" y="223"/>
                        <a:pt x="3772" y="223"/>
                        <a:pt x="3772" y="223"/>
                      </a:cubicBezTo>
                      <a:cubicBezTo>
                        <a:pt x="3769" y="207"/>
                        <a:pt x="3769" y="207"/>
                        <a:pt x="3769" y="207"/>
                      </a:cubicBezTo>
                      <a:cubicBezTo>
                        <a:pt x="3749" y="188"/>
                        <a:pt x="3749" y="188"/>
                        <a:pt x="3749" y="188"/>
                      </a:cubicBezTo>
                      <a:cubicBezTo>
                        <a:pt x="3749" y="176"/>
                        <a:pt x="3749" y="176"/>
                        <a:pt x="3749" y="176"/>
                      </a:cubicBezTo>
                      <a:cubicBezTo>
                        <a:pt x="3738" y="167"/>
                        <a:pt x="3738" y="167"/>
                        <a:pt x="3738" y="167"/>
                      </a:cubicBezTo>
                      <a:cubicBezTo>
                        <a:pt x="3731" y="155"/>
                        <a:pt x="3731" y="155"/>
                        <a:pt x="3731" y="155"/>
                      </a:cubicBezTo>
                      <a:cubicBezTo>
                        <a:pt x="3721" y="155"/>
                        <a:pt x="3721" y="155"/>
                        <a:pt x="3721" y="155"/>
                      </a:cubicBezTo>
                      <a:cubicBezTo>
                        <a:pt x="3709" y="163"/>
                        <a:pt x="3709" y="163"/>
                        <a:pt x="3709" y="163"/>
                      </a:cubicBezTo>
                      <a:cubicBezTo>
                        <a:pt x="3710" y="177"/>
                        <a:pt x="3710" y="177"/>
                        <a:pt x="3710" y="177"/>
                      </a:cubicBezTo>
                      <a:cubicBezTo>
                        <a:pt x="3723" y="178"/>
                        <a:pt x="3723" y="178"/>
                        <a:pt x="3723" y="178"/>
                      </a:cubicBezTo>
                      <a:cubicBezTo>
                        <a:pt x="3732" y="184"/>
                        <a:pt x="3732" y="184"/>
                        <a:pt x="3732" y="184"/>
                      </a:cubicBezTo>
                      <a:cubicBezTo>
                        <a:pt x="3730" y="192"/>
                        <a:pt x="3730" y="192"/>
                        <a:pt x="3730" y="192"/>
                      </a:cubicBezTo>
                      <a:cubicBezTo>
                        <a:pt x="3721" y="197"/>
                        <a:pt x="3721" y="197"/>
                        <a:pt x="3721" y="197"/>
                      </a:cubicBezTo>
                      <a:cubicBezTo>
                        <a:pt x="3721" y="207"/>
                        <a:pt x="3721" y="207"/>
                        <a:pt x="3721" y="207"/>
                      </a:cubicBezTo>
                      <a:cubicBezTo>
                        <a:pt x="3715" y="211"/>
                        <a:pt x="3715" y="211"/>
                        <a:pt x="3715" y="211"/>
                      </a:cubicBezTo>
                      <a:cubicBezTo>
                        <a:pt x="3690" y="182"/>
                        <a:pt x="3690" y="182"/>
                        <a:pt x="3690" y="182"/>
                      </a:cubicBezTo>
                      <a:cubicBezTo>
                        <a:pt x="3691" y="171"/>
                        <a:pt x="3691" y="171"/>
                        <a:pt x="3691" y="171"/>
                      </a:cubicBezTo>
                      <a:cubicBezTo>
                        <a:pt x="3683" y="156"/>
                        <a:pt x="3683" y="156"/>
                        <a:pt x="3683" y="156"/>
                      </a:cubicBezTo>
                      <a:cubicBezTo>
                        <a:pt x="3671" y="154"/>
                        <a:pt x="3671" y="154"/>
                        <a:pt x="3671" y="154"/>
                      </a:cubicBezTo>
                      <a:cubicBezTo>
                        <a:pt x="3617" y="123"/>
                        <a:pt x="3617" y="123"/>
                        <a:pt x="3617" y="123"/>
                      </a:cubicBezTo>
                      <a:cubicBezTo>
                        <a:pt x="3603" y="118"/>
                        <a:pt x="3603" y="118"/>
                        <a:pt x="3603" y="118"/>
                      </a:cubicBezTo>
                      <a:cubicBezTo>
                        <a:pt x="3599" y="113"/>
                        <a:pt x="3599" y="113"/>
                        <a:pt x="3599" y="113"/>
                      </a:cubicBezTo>
                      <a:cubicBezTo>
                        <a:pt x="3567" y="116"/>
                        <a:pt x="3567" y="116"/>
                        <a:pt x="3567" y="116"/>
                      </a:cubicBezTo>
                      <a:cubicBezTo>
                        <a:pt x="3565" y="104"/>
                        <a:pt x="3565" y="104"/>
                        <a:pt x="3565" y="104"/>
                      </a:cubicBezTo>
                      <a:cubicBezTo>
                        <a:pt x="3570" y="97"/>
                        <a:pt x="3570" y="97"/>
                        <a:pt x="3570" y="97"/>
                      </a:cubicBezTo>
                      <a:cubicBezTo>
                        <a:pt x="3567" y="88"/>
                        <a:pt x="3567" y="88"/>
                        <a:pt x="3567" y="88"/>
                      </a:cubicBezTo>
                      <a:cubicBezTo>
                        <a:pt x="3552" y="91"/>
                        <a:pt x="3552" y="91"/>
                        <a:pt x="3552" y="91"/>
                      </a:cubicBezTo>
                      <a:cubicBezTo>
                        <a:pt x="3546" y="85"/>
                        <a:pt x="3546" y="85"/>
                        <a:pt x="3546" y="85"/>
                      </a:cubicBezTo>
                      <a:cubicBezTo>
                        <a:pt x="3532" y="89"/>
                        <a:pt x="3532" y="89"/>
                        <a:pt x="3532" y="89"/>
                      </a:cubicBezTo>
                      <a:cubicBezTo>
                        <a:pt x="3521" y="99"/>
                        <a:pt x="3521" y="99"/>
                        <a:pt x="3521" y="99"/>
                      </a:cubicBezTo>
                      <a:cubicBezTo>
                        <a:pt x="3516" y="96"/>
                        <a:pt x="3516" y="96"/>
                        <a:pt x="3516" y="96"/>
                      </a:cubicBezTo>
                      <a:cubicBezTo>
                        <a:pt x="3503" y="108"/>
                        <a:pt x="3503" y="108"/>
                        <a:pt x="3503" y="108"/>
                      </a:cubicBezTo>
                      <a:cubicBezTo>
                        <a:pt x="3498" y="122"/>
                        <a:pt x="3498" y="122"/>
                        <a:pt x="3498" y="122"/>
                      </a:cubicBezTo>
                      <a:cubicBezTo>
                        <a:pt x="3478" y="122"/>
                        <a:pt x="3478" y="122"/>
                        <a:pt x="3478" y="122"/>
                      </a:cubicBezTo>
                      <a:cubicBezTo>
                        <a:pt x="3468" y="120"/>
                        <a:pt x="3468" y="120"/>
                        <a:pt x="3468" y="120"/>
                      </a:cubicBezTo>
                      <a:cubicBezTo>
                        <a:pt x="3450" y="139"/>
                        <a:pt x="3450" y="139"/>
                        <a:pt x="3450" y="139"/>
                      </a:cubicBezTo>
                      <a:cubicBezTo>
                        <a:pt x="3426" y="145"/>
                        <a:pt x="3426" y="145"/>
                        <a:pt x="3426" y="145"/>
                      </a:cubicBezTo>
                      <a:cubicBezTo>
                        <a:pt x="3416" y="149"/>
                        <a:pt x="3416" y="149"/>
                        <a:pt x="3416" y="149"/>
                      </a:cubicBezTo>
                      <a:cubicBezTo>
                        <a:pt x="3410" y="143"/>
                        <a:pt x="3410" y="143"/>
                        <a:pt x="3410" y="143"/>
                      </a:cubicBezTo>
                      <a:cubicBezTo>
                        <a:pt x="3399" y="143"/>
                        <a:pt x="3399" y="143"/>
                        <a:pt x="3399" y="143"/>
                      </a:cubicBezTo>
                      <a:cubicBezTo>
                        <a:pt x="3393" y="149"/>
                        <a:pt x="3393" y="149"/>
                        <a:pt x="3393" y="149"/>
                      </a:cubicBezTo>
                      <a:cubicBezTo>
                        <a:pt x="3394" y="163"/>
                        <a:pt x="3394" y="163"/>
                        <a:pt x="3394" y="163"/>
                      </a:cubicBezTo>
                      <a:cubicBezTo>
                        <a:pt x="3405" y="167"/>
                        <a:pt x="3405" y="167"/>
                        <a:pt x="3405" y="167"/>
                      </a:cubicBezTo>
                      <a:cubicBezTo>
                        <a:pt x="3412" y="166"/>
                        <a:pt x="3412" y="166"/>
                        <a:pt x="3412" y="166"/>
                      </a:cubicBezTo>
                      <a:cubicBezTo>
                        <a:pt x="3420" y="185"/>
                        <a:pt x="3420" y="185"/>
                        <a:pt x="3420" y="185"/>
                      </a:cubicBezTo>
                      <a:cubicBezTo>
                        <a:pt x="3422" y="211"/>
                        <a:pt x="3422" y="211"/>
                        <a:pt x="3422" y="211"/>
                      </a:cubicBezTo>
                      <a:cubicBezTo>
                        <a:pt x="3412" y="231"/>
                        <a:pt x="3412" y="231"/>
                        <a:pt x="3412" y="231"/>
                      </a:cubicBezTo>
                      <a:cubicBezTo>
                        <a:pt x="3390" y="232"/>
                        <a:pt x="3390" y="232"/>
                        <a:pt x="3390" y="232"/>
                      </a:cubicBezTo>
                      <a:cubicBezTo>
                        <a:pt x="3374" y="249"/>
                        <a:pt x="3374" y="249"/>
                        <a:pt x="3374" y="249"/>
                      </a:cubicBezTo>
                      <a:cubicBezTo>
                        <a:pt x="3346" y="255"/>
                        <a:pt x="3346" y="255"/>
                        <a:pt x="3346" y="255"/>
                      </a:cubicBezTo>
                      <a:cubicBezTo>
                        <a:pt x="3336" y="253"/>
                        <a:pt x="3336" y="253"/>
                        <a:pt x="3336" y="253"/>
                      </a:cubicBezTo>
                      <a:cubicBezTo>
                        <a:pt x="3348" y="243"/>
                        <a:pt x="3348" y="243"/>
                        <a:pt x="3348" y="243"/>
                      </a:cubicBezTo>
                      <a:cubicBezTo>
                        <a:pt x="3360" y="239"/>
                        <a:pt x="3360" y="239"/>
                        <a:pt x="3360" y="239"/>
                      </a:cubicBezTo>
                      <a:cubicBezTo>
                        <a:pt x="3361" y="223"/>
                        <a:pt x="3361" y="223"/>
                        <a:pt x="3361" y="223"/>
                      </a:cubicBezTo>
                      <a:cubicBezTo>
                        <a:pt x="3344" y="194"/>
                        <a:pt x="3344" y="194"/>
                        <a:pt x="3344" y="194"/>
                      </a:cubicBezTo>
                      <a:cubicBezTo>
                        <a:pt x="3354" y="174"/>
                        <a:pt x="3354" y="174"/>
                        <a:pt x="3354" y="174"/>
                      </a:cubicBezTo>
                      <a:cubicBezTo>
                        <a:pt x="3354" y="160"/>
                        <a:pt x="3354" y="160"/>
                        <a:pt x="3354" y="160"/>
                      </a:cubicBezTo>
                      <a:cubicBezTo>
                        <a:pt x="3360" y="152"/>
                        <a:pt x="3360" y="152"/>
                        <a:pt x="3360" y="152"/>
                      </a:cubicBezTo>
                      <a:cubicBezTo>
                        <a:pt x="3351" y="130"/>
                        <a:pt x="3351" y="130"/>
                        <a:pt x="3351" y="130"/>
                      </a:cubicBezTo>
                      <a:cubicBezTo>
                        <a:pt x="3351" y="116"/>
                        <a:pt x="3351" y="116"/>
                        <a:pt x="3351" y="116"/>
                      </a:cubicBezTo>
                      <a:cubicBezTo>
                        <a:pt x="3332" y="97"/>
                        <a:pt x="3332" y="97"/>
                        <a:pt x="3332" y="97"/>
                      </a:cubicBezTo>
                      <a:cubicBezTo>
                        <a:pt x="3321" y="103"/>
                        <a:pt x="3321" y="103"/>
                        <a:pt x="3321" y="103"/>
                      </a:cubicBezTo>
                      <a:cubicBezTo>
                        <a:pt x="3311" y="97"/>
                        <a:pt x="3311" y="97"/>
                        <a:pt x="3311" y="97"/>
                      </a:cubicBezTo>
                      <a:cubicBezTo>
                        <a:pt x="3303" y="98"/>
                        <a:pt x="3303" y="98"/>
                        <a:pt x="3303" y="98"/>
                      </a:cubicBezTo>
                      <a:cubicBezTo>
                        <a:pt x="3300" y="114"/>
                        <a:pt x="3300" y="114"/>
                        <a:pt x="3300" y="114"/>
                      </a:cubicBezTo>
                      <a:cubicBezTo>
                        <a:pt x="3282" y="116"/>
                        <a:pt x="3282" y="116"/>
                        <a:pt x="3282" y="116"/>
                      </a:cubicBezTo>
                      <a:cubicBezTo>
                        <a:pt x="3275" y="109"/>
                        <a:pt x="3275" y="109"/>
                        <a:pt x="3275" y="109"/>
                      </a:cubicBezTo>
                      <a:cubicBezTo>
                        <a:pt x="3261" y="117"/>
                        <a:pt x="3261" y="117"/>
                        <a:pt x="3261" y="117"/>
                      </a:cubicBezTo>
                      <a:cubicBezTo>
                        <a:pt x="3248" y="136"/>
                        <a:pt x="3248" y="136"/>
                        <a:pt x="3248" y="136"/>
                      </a:cubicBezTo>
                      <a:cubicBezTo>
                        <a:pt x="3235" y="136"/>
                        <a:pt x="3235" y="136"/>
                        <a:pt x="3235" y="136"/>
                      </a:cubicBezTo>
                      <a:cubicBezTo>
                        <a:pt x="3234" y="126"/>
                        <a:pt x="3234" y="126"/>
                        <a:pt x="3234" y="126"/>
                      </a:cubicBezTo>
                      <a:cubicBezTo>
                        <a:pt x="3244" y="111"/>
                        <a:pt x="3244" y="111"/>
                        <a:pt x="3244" y="111"/>
                      </a:cubicBezTo>
                      <a:cubicBezTo>
                        <a:pt x="3243" y="101"/>
                        <a:pt x="3243" y="101"/>
                        <a:pt x="3243" y="101"/>
                      </a:cubicBezTo>
                      <a:cubicBezTo>
                        <a:pt x="3233" y="99"/>
                        <a:pt x="3233" y="99"/>
                        <a:pt x="3233" y="99"/>
                      </a:cubicBezTo>
                      <a:cubicBezTo>
                        <a:pt x="3210" y="133"/>
                        <a:pt x="3210" y="133"/>
                        <a:pt x="3210" y="133"/>
                      </a:cubicBezTo>
                      <a:cubicBezTo>
                        <a:pt x="3177" y="146"/>
                        <a:pt x="3177" y="146"/>
                        <a:pt x="3177" y="146"/>
                      </a:cubicBezTo>
                      <a:cubicBezTo>
                        <a:pt x="3166" y="143"/>
                        <a:pt x="3166" y="143"/>
                        <a:pt x="3166" y="143"/>
                      </a:cubicBezTo>
                      <a:cubicBezTo>
                        <a:pt x="3177" y="124"/>
                        <a:pt x="3177" y="124"/>
                        <a:pt x="3177" y="124"/>
                      </a:cubicBezTo>
                      <a:cubicBezTo>
                        <a:pt x="3193" y="121"/>
                        <a:pt x="3193" y="121"/>
                        <a:pt x="3193" y="121"/>
                      </a:cubicBezTo>
                      <a:cubicBezTo>
                        <a:pt x="3208" y="97"/>
                        <a:pt x="3208" y="97"/>
                        <a:pt x="3208" y="97"/>
                      </a:cubicBezTo>
                      <a:cubicBezTo>
                        <a:pt x="3204" y="82"/>
                        <a:pt x="3204" y="82"/>
                        <a:pt x="3204" y="82"/>
                      </a:cubicBezTo>
                      <a:cubicBezTo>
                        <a:pt x="3211" y="70"/>
                        <a:pt x="3211" y="70"/>
                        <a:pt x="3211" y="70"/>
                      </a:cubicBezTo>
                      <a:cubicBezTo>
                        <a:pt x="3211" y="63"/>
                        <a:pt x="3211" y="63"/>
                        <a:pt x="3211" y="63"/>
                      </a:cubicBezTo>
                      <a:cubicBezTo>
                        <a:pt x="3225" y="55"/>
                        <a:pt x="3225" y="55"/>
                        <a:pt x="3225" y="55"/>
                      </a:cubicBezTo>
                      <a:cubicBezTo>
                        <a:pt x="3224" y="49"/>
                        <a:pt x="3224" y="49"/>
                        <a:pt x="3224" y="49"/>
                      </a:cubicBezTo>
                      <a:cubicBezTo>
                        <a:pt x="3202" y="43"/>
                        <a:pt x="3202" y="43"/>
                        <a:pt x="3202" y="43"/>
                      </a:cubicBezTo>
                      <a:cubicBezTo>
                        <a:pt x="3196" y="37"/>
                        <a:pt x="3196" y="37"/>
                        <a:pt x="3196" y="37"/>
                      </a:cubicBezTo>
                      <a:cubicBezTo>
                        <a:pt x="3195" y="16"/>
                        <a:pt x="3195" y="16"/>
                        <a:pt x="3195" y="16"/>
                      </a:cubicBezTo>
                      <a:cubicBezTo>
                        <a:pt x="3188" y="14"/>
                        <a:pt x="3188" y="14"/>
                        <a:pt x="3188" y="14"/>
                      </a:cubicBezTo>
                      <a:cubicBezTo>
                        <a:pt x="3169" y="30"/>
                        <a:pt x="3169" y="30"/>
                        <a:pt x="3169" y="30"/>
                      </a:cubicBezTo>
                      <a:cubicBezTo>
                        <a:pt x="3150" y="27"/>
                        <a:pt x="3150" y="27"/>
                        <a:pt x="3150" y="27"/>
                      </a:cubicBezTo>
                      <a:cubicBezTo>
                        <a:pt x="3142" y="7"/>
                        <a:pt x="3142" y="7"/>
                        <a:pt x="3142" y="7"/>
                      </a:cubicBezTo>
                      <a:cubicBezTo>
                        <a:pt x="3130" y="7"/>
                        <a:pt x="3130" y="7"/>
                        <a:pt x="3130" y="7"/>
                      </a:cubicBezTo>
                      <a:cubicBezTo>
                        <a:pt x="3117" y="21"/>
                        <a:pt x="3117" y="21"/>
                        <a:pt x="3117" y="21"/>
                      </a:cubicBezTo>
                      <a:cubicBezTo>
                        <a:pt x="3099" y="1"/>
                        <a:pt x="3099" y="1"/>
                        <a:pt x="3099" y="1"/>
                      </a:cubicBezTo>
                      <a:cubicBezTo>
                        <a:pt x="3089" y="0"/>
                        <a:pt x="3089" y="0"/>
                        <a:pt x="3089" y="0"/>
                      </a:cubicBezTo>
                      <a:cubicBezTo>
                        <a:pt x="3069" y="18"/>
                        <a:pt x="3069" y="18"/>
                        <a:pt x="3069" y="18"/>
                      </a:cubicBezTo>
                      <a:cubicBezTo>
                        <a:pt x="3066" y="29"/>
                        <a:pt x="3066" y="29"/>
                        <a:pt x="3066" y="29"/>
                      </a:cubicBezTo>
                      <a:cubicBezTo>
                        <a:pt x="3053" y="33"/>
                        <a:pt x="3053" y="33"/>
                        <a:pt x="3053" y="33"/>
                      </a:cubicBezTo>
                      <a:cubicBezTo>
                        <a:pt x="3062" y="48"/>
                        <a:pt x="3062" y="48"/>
                        <a:pt x="3062" y="48"/>
                      </a:cubicBezTo>
                      <a:cubicBezTo>
                        <a:pt x="3049" y="61"/>
                        <a:pt x="3049" y="61"/>
                        <a:pt x="3049" y="61"/>
                      </a:cubicBezTo>
                      <a:cubicBezTo>
                        <a:pt x="3046" y="85"/>
                        <a:pt x="3046" y="85"/>
                        <a:pt x="3046" y="85"/>
                      </a:cubicBezTo>
                      <a:cubicBezTo>
                        <a:pt x="3051" y="102"/>
                        <a:pt x="3051" y="102"/>
                        <a:pt x="3051" y="102"/>
                      </a:cubicBezTo>
                      <a:cubicBezTo>
                        <a:pt x="3036" y="120"/>
                        <a:pt x="3036" y="120"/>
                        <a:pt x="3036" y="120"/>
                      </a:cubicBezTo>
                      <a:cubicBezTo>
                        <a:pt x="3034" y="186"/>
                        <a:pt x="3034" y="186"/>
                        <a:pt x="3034" y="186"/>
                      </a:cubicBezTo>
                      <a:cubicBezTo>
                        <a:pt x="3051" y="202"/>
                        <a:pt x="3051" y="202"/>
                        <a:pt x="3051" y="202"/>
                      </a:cubicBezTo>
                      <a:cubicBezTo>
                        <a:pt x="3051" y="219"/>
                        <a:pt x="3051" y="219"/>
                        <a:pt x="3051" y="219"/>
                      </a:cubicBezTo>
                      <a:cubicBezTo>
                        <a:pt x="3038" y="219"/>
                        <a:pt x="3038" y="219"/>
                        <a:pt x="3038" y="219"/>
                      </a:cubicBezTo>
                      <a:cubicBezTo>
                        <a:pt x="3040" y="236"/>
                        <a:pt x="3040" y="236"/>
                        <a:pt x="3040" y="236"/>
                      </a:cubicBezTo>
                      <a:cubicBezTo>
                        <a:pt x="3054" y="253"/>
                        <a:pt x="3054" y="253"/>
                        <a:pt x="3054" y="253"/>
                      </a:cubicBezTo>
                      <a:cubicBezTo>
                        <a:pt x="3068" y="252"/>
                        <a:pt x="3068" y="252"/>
                        <a:pt x="3068" y="252"/>
                      </a:cubicBezTo>
                      <a:cubicBezTo>
                        <a:pt x="3084" y="273"/>
                        <a:pt x="3084" y="273"/>
                        <a:pt x="3084" y="273"/>
                      </a:cubicBezTo>
                      <a:cubicBezTo>
                        <a:pt x="3104" y="277"/>
                        <a:pt x="3104" y="277"/>
                        <a:pt x="3104" y="277"/>
                      </a:cubicBezTo>
                      <a:cubicBezTo>
                        <a:pt x="3083" y="291"/>
                        <a:pt x="3083" y="291"/>
                        <a:pt x="3083" y="291"/>
                      </a:cubicBezTo>
                      <a:cubicBezTo>
                        <a:pt x="3089" y="308"/>
                        <a:pt x="3089" y="308"/>
                        <a:pt x="3089" y="308"/>
                      </a:cubicBezTo>
                      <a:cubicBezTo>
                        <a:pt x="3089" y="319"/>
                        <a:pt x="3089" y="319"/>
                        <a:pt x="3089" y="319"/>
                      </a:cubicBezTo>
                      <a:cubicBezTo>
                        <a:pt x="3115" y="321"/>
                        <a:pt x="3115" y="321"/>
                        <a:pt x="3115" y="321"/>
                      </a:cubicBezTo>
                      <a:cubicBezTo>
                        <a:pt x="3133" y="314"/>
                        <a:pt x="3133" y="314"/>
                        <a:pt x="3133" y="314"/>
                      </a:cubicBezTo>
                      <a:cubicBezTo>
                        <a:pt x="3155" y="323"/>
                        <a:pt x="3155" y="323"/>
                        <a:pt x="3155" y="323"/>
                      </a:cubicBezTo>
                      <a:cubicBezTo>
                        <a:pt x="3178" y="325"/>
                        <a:pt x="3178" y="325"/>
                        <a:pt x="3178" y="325"/>
                      </a:cubicBezTo>
                      <a:cubicBezTo>
                        <a:pt x="3184" y="334"/>
                        <a:pt x="3184" y="334"/>
                        <a:pt x="3184" y="334"/>
                      </a:cubicBezTo>
                      <a:cubicBezTo>
                        <a:pt x="3172" y="342"/>
                        <a:pt x="3172" y="342"/>
                        <a:pt x="3172" y="342"/>
                      </a:cubicBezTo>
                      <a:cubicBezTo>
                        <a:pt x="3159" y="340"/>
                        <a:pt x="3159" y="340"/>
                        <a:pt x="3159" y="340"/>
                      </a:cubicBezTo>
                      <a:cubicBezTo>
                        <a:pt x="3148" y="341"/>
                        <a:pt x="3148" y="341"/>
                        <a:pt x="3148" y="341"/>
                      </a:cubicBezTo>
                      <a:cubicBezTo>
                        <a:pt x="3131" y="333"/>
                        <a:pt x="3131" y="333"/>
                        <a:pt x="3131" y="333"/>
                      </a:cubicBezTo>
                      <a:cubicBezTo>
                        <a:pt x="3099" y="346"/>
                        <a:pt x="3099" y="346"/>
                        <a:pt x="3099" y="346"/>
                      </a:cubicBezTo>
                      <a:cubicBezTo>
                        <a:pt x="3089" y="340"/>
                        <a:pt x="3089" y="340"/>
                        <a:pt x="3089" y="340"/>
                      </a:cubicBezTo>
                      <a:cubicBezTo>
                        <a:pt x="3075" y="346"/>
                        <a:pt x="3075" y="346"/>
                        <a:pt x="3075" y="346"/>
                      </a:cubicBezTo>
                      <a:cubicBezTo>
                        <a:pt x="3061" y="342"/>
                        <a:pt x="3061" y="342"/>
                        <a:pt x="3061" y="342"/>
                      </a:cubicBezTo>
                      <a:cubicBezTo>
                        <a:pt x="3048" y="342"/>
                        <a:pt x="3048" y="342"/>
                        <a:pt x="3048" y="342"/>
                      </a:cubicBezTo>
                      <a:cubicBezTo>
                        <a:pt x="3038" y="353"/>
                        <a:pt x="3038" y="353"/>
                        <a:pt x="3038" y="353"/>
                      </a:cubicBezTo>
                      <a:cubicBezTo>
                        <a:pt x="3009" y="353"/>
                        <a:pt x="3009" y="353"/>
                        <a:pt x="3009" y="353"/>
                      </a:cubicBezTo>
                      <a:cubicBezTo>
                        <a:pt x="2999" y="364"/>
                        <a:pt x="2999" y="364"/>
                        <a:pt x="2999" y="364"/>
                      </a:cubicBezTo>
                      <a:cubicBezTo>
                        <a:pt x="3001" y="369"/>
                        <a:pt x="3001" y="369"/>
                        <a:pt x="3001" y="369"/>
                      </a:cubicBezTo>
                      <a:cubicBezTo>
                        <a:pt x="3016" y="374"/>
                        <a:pt x="3016" y="374"/>
                        <a:pt x="3016" y="374"/>
                      </a:cubicBezTo>
                      <a:cubicBezTo>
                        <a:pt x="3019" y="386"/>
                        <a:pt x="3019" y="386"/>
                        <a:pt x="3019" y="386"/>
                      </a:cubicBezTo>
                      <a:cubicBezTo>
                        <a:pt x="3036" y="383"/>
                        <a:pt x="3036" y="383"/>
                        <a:pt x="3036" y="383"/>
                      </a:cubicBezTo>
                      <a:cubicBezTo>
                        <a:pt x="3045" y="389"/>
                        <a:pt x="3045" y="389"/>
                        <a:pt x="3045" y="389"/>
                      </a:cubicBezTo>
                      <a:cubicBezTo>
                        <a:pt x="3060" y="380"/>
                        <a:pt x="3060" y="380"/>
                        <a:pt x="3060" y="380"/>
                      </a:cubicBezTo>
                      <a:cubicBezTo>
                        <a:pt x="3073" y="398"/>
                        <a:pt x="3073" y="398"/>
                        <a:pt x="3073" y="398"/>
                      </a:cubicBezTo>
                      <a:cubicBezTo>
                        <a:pt x="3092" y="410"/>
                        <a:pt x="3092" y="410"/>
                        <a:pt x="3092" y="410"/>
                      </a:cubicBezTo>
                      <a:cubicBezTo>
                        <a:pt x="3108" y="439"/>
                        <a:pt x="3108" y="439"/>
                        <a:pt x="3108" y="439"/>
                      </a:cubicBezTo>
                      <a:cubicBezTo>
                        <a:pt x="3094" y="469"/>
                        <a:pt x="3094" y="469"/>
                        <a:pt x="3094" y="469"/>
                      </a:cubicBezTo>
                      <a:cubicBezTo>
                        <a:pt x="3074" y="478"/>
                        <a:pt x="3074" y="478"/>
                        <a:pt x="3074" y="478"/>
                      </a:cubicBezTo>
                      <a:cubicBezTo>
                        <a:pt x="3086" y="445"/>
                        <a:pt x="3086" y="445"/>
                        <a:pt x="3086" y="445"/>
                      </a:cubicBezTo>
                      <a:cubicBezTo>
                        <a:pt x="3078" y="437"/>
                        <a:pt x="3078" y="437"/>
                        <a:pt x="3078" y="437"/>
                      </a:cubicBezTo>
                      <a:cubicBezTo>
                        <a:pt x="3078" y="416"/>
                        <a:pt x="3078" y="416"/>
                        <a:pt x="3078" y="416"/>
                      </a:cubicBezTo>
                      <a:cubicBezTo>
                        <a:pt x="3055" y="415"/>
                        <a:pt x="3055" y="415"/>
                        <a:pt x="3055" y="415"/>
                      </a:cubicBezTo>
                      <a:cubicBezTo>
                        <a:pt x="3050" y="411"/>
                        <a:pt x="3050" y="411"/>
                        <a:pt x="3050" y="411"/>
                      </a:cubicBezTo>
                      <a:cubicBezTo>
                        <a:pt x="3049" y="402"/>
                        <a:pt x="3049" y="402"/>
                        <a:pt x="3049" y="402"/>
                      </a:cubicBezTo>
                      <a:cubicBezTo>
                        <a:pt x="3041" y="398"/>
                        <a:pt x="3041" y="398"/>
                        <a:pt x="3041" y="398"/>
                      </a:cubicBezTo>
                      <a:cubicBezTo>
                        <a:pt x="3028" y="407"/>
                        <a:pt x="3028" y="407"/>
                        <a:pt x="3028" y="407"/>
                      </a:cubicBezTo>
                      <a:cubicBezTo>
                        <a:pt x="3010" y="408"/>
                        <a:pt x="3010" y="408"/>
                        <a:pt x="3010" y="408"/>
                      </a:cubicBezTo>
                      <a:cubicBezTo>
                        <a:pt x="2993" y="423"/>
                        <a:pt x="2993" y="423"/>
                        <a:pt x="2993" y="423"/>
                      </a:cubicBezTo>
                      <a:cubicBezTo>
                        <a:pt x="3008" y="429"/>
                        <a:pt x="3008" y="429"/>
                        <a:pt x="3008" y="429"/>
                      </a:cubicBezTo>
                      <a:cubicBezTo>
                        <a:pt x="3000" y="437"/>
                        <a:pt x="3000" y="437"/>
                        <a:pt x="3000" y="437"/>
                      </a:cubicBezTo>
                      <a:cubicBezTo>
                        <a:pt x="2985" y="437"/>
                        <a:pt x="2985" y="437"/>
                        <a:pt x="2985" y="437"/>
                      </a:cubicBezTo>
                      <a:cubicBezTo>
                        <a:pt x="2994" y="449"/>
                        <a:pt x="2994" y="449"/>
                        <a:pt x="2994" y="449"/>
                      </a:cubicBezTo>
                      <a:cubicBezTo>
                        <a:pt x="2992" y="457"/>
                        <a:pt x="2992" y="457"/>
                        <a:pt x="2992" y="457"/>
                      </a:cubicBezTo>
                      <a:cubicBezTo>
                        <a:pt x="2971" y="473"/>
                        <a:pt x="2971" y="473"/>
                        <a:pt x="2971" y="473"/>
                      </a:cubicBezTo>
                      <a:cubicBezTo>
                        <a:pt x="2968" y="458"/>
                        <a:pt x="2968" y="458"/>
                        <a:pt x="2968" y="458"/>
                      </a:cubicBezTo>
                      <a:cubicBezTo>
                        <a:pt x="2962" y="456"/>
                        <a:pt x="2962" y="456"/>
                        <a:pt x="2962" y="456"/>
                      </a:cubicBezTo>
                      <a:cubicBezTo>
                        <a:pt x="2952" y="464"/>
                        <a:pt x="2952" y="464"/>
                        <a:pt x="2952" y="464"/>
                      </a:cubicBezTo>
                      <a:cubicBezTo>
                        <a:pt x="2957" y="479"/>
                        <a:pt x="2957" y="479"/>
                        <a:pt x="2957" y="479"/>
                      </a:cubicBezTo>
                      <a:cubicBezTo>
                        <a:pt x="2952" y="495"/>
                        <a:pt x="2952" y="495"/>
                        <a:pt x="2952" y="495"/>
                      </a:cubicBezTo>
                      <a:cubicBezTo>
                        <a:pt x="2940" y="495"/>
                        <a:pt x="2940" y="495"/>
                        <a:pt x="2940" y="495"/>
                      </a:cubicBezTo>
                      <a:cubicBezTo>
                        <a:pt x="2937" y="473"/>
                        <a:pt x="2937" y="473"/>
                        <a:pt x="2937" y="473"/>
                      </a:cubicBezTo>
                      <a:cubicBezTo>
                        <a:pt x="2926" y="460"/>
                        <a:pt x="2926" y="460"/>
                        <a:pt x="2926" y="460"/>
                      </a:cubicBezTo>
                      <a:cubicBezTo>
                        <a:pt x="2923" y="465"/>
                        <a:pt x="2923" y="465"/>
                        <a:pt x="2923" y="465"/>
                      </a:cubicBezTo>
                      <a:cubicBezTo>
                        <a:pt x="2926" y="479"/>
                        <a:pt x="2926" y="479"/>
                        <a:pt x="2926" y="479"/>
                      </a:cubicBezTo>
                      <a:cubicBezTo>
                        <a:pt x="2913" y="501"/>
                        <a:pt x="2913" y="501"/>
                        <a:pt x="2913" y="501"/>
                      </a:cubicBezTo>
                      <a:cubicBezTo>
                        <a:pt x="2907" y="521"/>
                        <a:pt x="2907" y="521"/>
                        <a:pt x="2907" y="521"/>
                      </a:cubicBezTo>
                      <a:cubicBezTo>
                        <a:pt x="2892" y="510"/>
                        <a:pt x="2892" y="510"/>
                        <a:pt x="2892" y="510"/>
                      </a:cubicBezTo>
                      <a:cubicBezTo>
                        <a:pt x="2892" y="502"/>
                        <a:pt x="2892" y="502"/>
                        <a:pt x="2892" y="502"/>
                      </a:cubicBezTo>
                      <a:cubicBezTo>
                        <a:pt x="2907" y="468"/>
                        <a:pt x="2907" y="468"/>
                        <a:pt x="2907" y="468"/>
                      </a:cubicBezTo>
                      <a:cubicBezTo>
                        <a:pt x="2901" y="457"/>
                        <a:pt x="2901" y="457"/>
                        <a:pt x="2901" y="457"/>
                      </a:cubicBezTo>
                      <a:cubicBezTo>
                        <a:pt x="2885" y="454"/>
                        <a:pt x="2885" y="454"/>
                        <a:pt x="2885" y="454"/>
                      </a:cubicBezTo>
                      <a:cubicBezTo>
                        <a:pt x="2847" y="468"/>
                        <a:pt x="2847" y="468"/>
                        <a:pt x="2847" y="468"/>
                      </a:cubicBezTo>
                      <a:cubicBezTo>
                        <a:pt x="2833" y="463"/>
                        <a:pt x="2833" y="463"/>
                        <a:pt x="2833" y="463"/>
                      </a:cubicBezTo>
                      <a:cubicBezTo>
                        <a:pt x="2813" y="478"/>
                        <a:pt x="2813" y="478"/>
                        <a:pt x="2813" y="478"/>
                      </a:cubicBezTo>
                      <a:cubicBezTo>
                        <a:pt x="2800" y="475"/>
                        <a:pt x="2800" y="475"/>
                        <a:pt x="2800" y="475"/>
                      </a:cubicBezTo>
                      <a:cubicBezTo>
                        <a:pt x="2788" y="467"/>
                        <a:pt x="2788" y="467"/>
                        <a:pt x="2788" y="467"/>
                      </a:cubicBezTo>
                      <a:cubicBezTo>
                        <a:pt x="2770" y="470"/>
                        <a:pt x="2770" y="470"/>
                        <a:pt x="2770" y="470"/>
                      </a:cubicBezTo>
                      <a:cubicBezTo>
                        <a:pt x="2786" y="485"/>
                        <a:pt x="2786" y="485"/>
                        <a:pt x="2786" y="485"/>
                      </a:cubicBezTo>
                      <a:cubicBezTo>
                        <a:pt x="2775" y="496"/>
                        <a:pt x="2775" y="496"/>
                        <a:pt x="2775" y="496"/>
                      </a:cubicBezTo>
                      <a:cubicBezTo>
                        <a:pt x="2770" y="493"/>
                        <a:pt x="2770" y="493"/>
                        <a:pt x="2770" y="493"/>
                      </a:cubicBezTo>
                      <a:cubicBezTo>
                        <a:pt x="2768" y="486"/>
                        <a:pt x="2768" y="486"/>
                        <a:pt x="2768" y="486"/>
                      </a:cubicBezTo>
                      <a:cubicBezTo>
                        <a:pt x="2763" y="484"/>
                        <a:pt x="2763" y="484"/>
                        <a:pt x="2763" y="484"/>
                      </a:cubicBezTo>
                      <a:cubicBezTo>
                        <a:pt x="2757" y="497"/>
                        <a:pt x="2757" y="497"/>
                        <a:pt x="2757" y="497"/>
                      </a:cubicBezTo>
                      <a:cubicBezTo>
                        <a:pt x="2749" y="502"/>
                        <a:pt x="2749" y="502"/>
                        <a:pt x="2749" y="502"/>
                      </a:cubicBezTo>
                      <a:cubicBezTo>
                        <a:pt x="2748" y="534"/>
                        <a:pt x="2748" y="534"/>
                        <a:pt x="2748" y="534"/>
                      </a:cubicBezTo>
                      <a:cubicBezTo>
                        <a:pt x="2757" y="542"/>
                        <a:pt x="2757" y="542"/>
                        <a:pt x="2757" y="542"/>
                      </a:cubicBezTo>
                      <a:cubicBezTo>
                        <a:pt x="2773" y="526"/>
                        <a:pt x="2773" y="526"/>
                        <a:pt x="2773" y="526"/>
                      </a:cubicBezTo>
                      <a:cubicBezTo>
                        <a:pt x="2781" y="534"/>
                        <a:pt x="2781" y="534"/>
                        <a:pt x="2781" y="534"/>
                      </a:cubicBezTo>
                      <a:cubicBezTo>
                        <a:pt x="2805" y="519"/>
                        <a:pt x="2805" y="519"/>
                        <a:pt x="2805" y="519"/>
                      </a:cubicBezTo>
                      <a:cubicBezTo>
                        <a:pt x="2814" y="521"/>
                        <a:pt x="2814" y="521"/>
                        <a:pt x="2814" y="521"/>
                      </a:cubicBezTo>
                      <a:cubicBezTo>
                        <a:pt x="2811" y="535"/>
                        <a:pt x="2811" y="535"/>
                        <a:pt x="2811" y="535"/>
                      </a:cubicBezTo>
                      <a:cubicBezTo>
                        <a:pt x="2771" y="552"/>
                        <a:pt x="2771" y="552"/>
                        <a:pt x="2771" y="552"/>
                      </a:cubicBezTo>
                      <a:cubicBezTo>
                        <a:pt x="2764" y="567"/>
                        <a:pt x="2764" y="567"/>
                        <a:pt x="2764" y="567"/>
                      </a:cubicBezTo>
                      <a:cubicBezTo>
                        <a:pt x="2746" y="577"/>
                        <a:pt x="2746" y="577"/>
                        <a:pt x="2746" y="577"/>
                      </a:cubicBezTo>
                      <a:cubicBezTo>
                        <a:pt x="2715" y="582"/>
                        <a:pt x="2715" y="582"/>
                        <a:pt x="2715" y="582"/>
                      </a:cubicBezTo>
                      <a:cubicBezTo>
                        <a:pt x="2713" y="594"/>
                        <a:pt x="2713" y="594"/>
                        <a:pt x="2713" y="594"/>
                      </a:cubicBezTo>
                      <a:cubicBezTo>
                        <a:pt x="2718" y="602"/>
                        <a:pt x="2718" y="602"/>
                        <a:pt x="2718" y="602"/>
                      </a:cubicBezTo>
                      <a:cubicBezTo>
                        <a:pt x="2694" y="608"/>
                        <a:pt x="2694" y="608"/>
                        <a:pt x="2694" y="608"/>
                      </a:cubicBezTo>
                      <a:cubicBezTo>
                        <a:pt x="2681" y="602"/>
                        <a:pt x="2681" y="602"/>
                        <a:pt x="2681" y="602"/>
                      </a:cubicBezTo>
                      <a:cubicBezTo>
                        <a:pt x="2673" y="604"/>
                        <a:pt x="2673" y="604"/>
                        <a:pt x="2673" y="604"/>
                      </a:cubicBezTo>
                      <a:cubicBezTo>
                        <a:pt x="2670" y="617"/>
                        <a:pt x="2670" y="617"/>
                        <a:pt x="2670" y="617"/>
                      </a:cubicBezTo>
                      <a:cubicBezTo>
                        <a:pt x="2662" y="621"/>
                        <a:pt x="2662" y="621"/>
                        <a:pt x="2662" y="621"/>
                      </a:cubicBezTo>
                      <a:cubicBezTo>
                        <a:pt x="2643" y="626"/>
                        <a:pt x="2643" y="626"/>
                        <a:pt x="2643" y="626"/>
                      </a:cubicBezTo>
                      <a:cubicBezTo>
                        <a:pt x="2638" y="635"/>
                        <a:pt x="2638" y="635"/>
                        <a:pt x="2638" y="635"/>
                      </a:cubicBezTo>
                      <a:cubicBezTo>
                        <a:pt x="2646" y="647"/>
                        <a:pt x="2646" y="647"/>
                        <a:pt x="2646" y="647"/>
                      </a:cubicBezTo>
                      <a:cubicBezTo>
                        <a:pt x="2640" y="648"/>
                        <a:pt x="2640" y="648"/>
                        <a:pt x="2640" y="648"/>
                      </a:cubicBezTo>
                      <a:cubicBezTo>
                        <a:pt x="2636" y="661"/>
                        <a:pt x="2636" y="661"/>
                        <a:pt x="2636" y="661"/>
                      </a:cubicBezTo>
                      <a:cubicBezTo>
                        <a:pt x="2629" y="664"/>
                        <a:pt x="2629" y="664"/>
                        <a:pt x="2629" y="664"/>
                      </a:cubicBezTo>
                      <a:cubicBezTo>
                        <a:pt x="2622" y="655"/>
                        <a:pt x="2622" y="655"/>
                        <a:pt x="2622" y="655"/>
                      </a:cubicBezTo>
                      <a:cubicBezTo>
                        <a:pt x="2617" y="655"/>
                        <a:pt x="2617" y="655"/>
                        <a:pt x="2617" y="655"/>
                      </a:cubicBezTo>
                      <a:cubicBezTo>
                        <a:pt x="2603" y="674"/>
                        <a:pt x="2603" y="674"/>
                        <a:pt x="2603" y="674"/>
                      </a:cubicBezTo>
                      <a:cubicBezTo>
                        <a:pt x="2605" y="681"/>
                        <a:pt x="2605" y="681"/>
                        <a:pt x="2605" y="681"/>
                      </a:cubicBezTo>
                      <a:cubicBezTo>
                        <a:pt x="2600" y="686"/>
                        <a:pt x="2600" y="686"/>
                        <a:pt x="2600" y="686"/>
                      </a:cubicBezTo>
                      <a:cubicBezTo>
                        <a:pt x="2600" y="700"/>
                        <a:pt x="2600" y="700"/>
                        <a:pt x="2600" y="700"/>
                      </a:cubicBezTo>
                      <a:cubicBezTo>
                        <a:pt x="2586" y="716"/>
                        <a:pt x="2586" y="716"/>
                        <a:pt x="2586" y="716"/>
                      </a:cubicBezTo>
                      <a:cubicBezTo>
                        <a:pt x="2589" y="729"/>
                        <a:pt x="2589" y="729"/>
                        <a:pt x="2589" y="729"/>
                      </a:cubicBezTo>
                      <a:cubicBezTo>
                        <a:pt x="2571" y="735"/>
                        <a:pt x="2571" y="735"/>
                        <a:pt x="2571" y="735"/>
                      </a:cubicBezTo>
                      <a:cubicBezTo>
                        <a:pt x="2546" y="736"/>
                        <a:pt x="2546" y="736"/>
                        <a:pt x="2546" y="736"/>
                      </a:cubicBezTo>
                      <a:cubicBezTo>
                        <a:pt x="2533" y="747"/>
                        <a:pt x="2533" y="747"/>
                        <a:pt x="2533" y="747"/>
                      </a:cubicBezTo>
                      <a:cubicBezTo>
                        <a:pt x="2532" y="761"/>
                        <a:pt x="2532" y="761"/>
                        <a:pt x="2532" y="761"/>
                      </a:cubicBezTo>
                      <a:cubicBezTo>
                        <a:pt x="2543" y="762"/>
                        <a:pt x="2543" y="762"/>
                        <a:pt x="2543" y="762"/>
                      </a:cubicBezTo>
                      <a:cubicBezTo>
                        <a:pt x="2550" y="752"/>
                        <a:pt x="2550" y="752"/>
                        <a:pt x="2550" y="752"/>
                      </a:cubicBezTo>
                      <a:cubicBezTo>
                        <a:pt x="2584" y="760"/>
                        <a:pt x="2584" y="760"/>
                        <a:pt x="2584" y="760"/>
                      </a:cubicBezTo>
                      <a:cubicBezTo>
                        <a:pt x="2576" y="771"/>
                        <a:pt x="2576" y="771"/>
                        <a:pt x="2576" y="771"/>
                      </a:cubicBezTo>
                      <a:cubicBezTo>
                        <a:pt x="2562" y="768"/>
                        <a:pt x="2562" y="768"/>
                        <a:pt x="2562" y="768"/>
                      </a:cubicBezTo>
                      <a:cubicBezTo>
                        <a:pt x="2558" y="773"/>
                        <a:pt x="2558" y="773"/>
                        <a:pt x="2558" y="773"/>
                      </a:cubicBezTo>
                      <a:cubicBezTo>
                        <a:pt x="2569" y="782"/>
                        <a:pt x="2569" y="782"/>
                        <a:pt x="2569" y="782"/>
                      </a:cubicBezTo>
                      <a:cubicBezTo>
                        <a:pt x="2566" y="811"/>
                        <a:pt x="2566" y="811"/>
                        <a:pt x="2566" y="811"/>
                      </a:cubicBezTo>
                      <a:cubicBezTo>
                        <a:pt x="2553" y="820"/>
                        <a:pt x="2553" y="820"/>
                        <a:pt x="2553" y="820"/>
                      </a:cubicBezTo>
                      <a:cubicBezTo>
                        <a:pt x="2556" y="830"/>
                        <a:pt x="2556" y="830"/>
                        <a:pt x="2556" y="830"/>
                      </a:cubicBezTo>
                      <a:cubicBezTo>
                        <a:pt x="2554" y="844"/>
                        <a:pt x="2554" y="844"/>
                        <a:pt x="2554" y="844"/>
                      </a:cubicBezTo>
                      <a:cubicBezTo>
                        <a:pt x="2538" y="822"/>
                        <a:pt x="2538" y="822"/>
                        <a:pt x="2538" y="822"/>
                      </a:cubicBezTo>
                      <a:cubicBezTo>
                        <a:pt x="2525" y="825"/>
                        <a:pt x="2525" y="825"/>
                        <a:pt x="2525" y="825"/>
                      </a:cubicBezTo>
                      <a:cubicBezTo>
                        <a:pt x="2510" y="804"/>
                        <a:pt x="2510" y="804"/>
                        <a:pt x="2510" y="804"/>
                      </a:cubicBezTo>
                      <a:cubicBezTo>
                        <a:pt x="2500" y="802"/>
                        <a:pt x="2500" y="802"/>
                        <a:pt x="2500" y="802"/>
                      </a:cubicBezTo>
                      <a:cubicBezTo>
                        <a:pt x="2497" y="807"/>
                        <a:pt x="2497" y="807"/>
                        <a:pt x="2497" y="807"/>
                      </a:cubicBezTo>
                      <a:cubicBezTo>
                        <a:pt x="2506" y="816"/>
                        <a:pt x="2506" y="816"/>
                        <a:pt x="2506" y="816"/>
                      </a:cubicBezTo>
                      <a:cubicBezTo>
                        <a:pt x="2507" y="829"/>
                        <a:pt x="2507" y="829"/>
                        <a:pt x="2507" y="829"/>
                      </a:cubicBezTo>
                      <a:cubicBezTo>
                        <a:pt x="2499" y="838"/>
                        <a:pt x="2499" y="838"/>
                        <a:pt x="2499" y="838"/>
                      </a:cubicBezTo>
                      <a:cubicBezTo>
                        <a:pt x="2508" y="853"/>
                        <a:pt x="2508" y="853"/>
                        <a:pt x="2508" y="853"/>
                      </a:cubicBezTo>
                      <a:cubicBezTo>
                        <a:pt x="2522" y="846"/>
                        <a:pt x="2522" y="846"/>
                        <a:pt x="2522" y="846"/>
                      </a:cubicBezTo>
                      <a:cubicBezTo>
                        <a:pt x="2545" y="853"/>
                        <a:pt x="2545" y="853"/>
                        <a:pt x="2545" y="853"/>
                      </a:cubicBezTo>
                      <a:cubicBezTo>
                        <a:pt x="2561" y="856"/>
                        <a:pt x="2561" y="856"/>
                        <a:pt x="2561" y="856"/>
                      </a:cubicBezTo>
                      <a:cubicBezTo>
                        <a:pt x="2564" y="869"/>
                        <a:pt x="2564" y="869"/>
                        <a:pt x="2564" y="869"/>
                      </a:cubicBezTo>
                      <a:cubicBezTo>
                        <a:pt x="2578" y="880"/>
                        <a:pt x="2578" y="880"/>
                        <a:pt x="2578" y="880"/>
                      </a:cubicBezTo>
                      <a:cubicBezTo>
                        <a:pt x="2591" y="876"/>
                        <a:pt x="2591" y="876"/>
                        <a:pt x="2591" y="876"/>
                      </a:cubicBezTo>
                      <a:cubicBezTo>
                        <a:pt x="2599" y="872"/>
                        <a:pt x="2599" y="872"/>
                        <a:pt x="2599" y="872"/>
                      </a:cubicBezTo>
                      <a:cubicBezTo>
                        <a:pt x="2604" y="881"/>
                        <a:pt x="2604" y="881"/>
                        <a:pt x="2604" y="881"/>
                      </a:cubicBezTo>
                      <a:cubicBezTo>
                        <a:pt x="2590" y="889"/>
                        <a:pt x="2590" y="889"/>
                        <a:pt x="2590" y="889"/>
                      </a:cubicBezTo>
                      <a:cubicBezTo>
                        <a:pt x="2572" y="889"/>
                        <a:pt x="2572" y="889"/>
                        <a:pt x="2572" y="889"/>
                      </a:cubicBezTo>
                      <a:cubicBezTo>
                        <a:pt x="2559" y="877"/>
                        <a:pt x="2559" y="877"/>
                        <a:pt x="2559" y="877"/>
                      </a:cubicBezTo>
                      <a:cubicBezTo>
                        <a:pt x="2551" y="881"/>
                        <a:pt x="2551" y="881"/>
                        <a:pt x="2551" y="881"/>
                      </a:cubicBezTo>
                      <a:cubicBezTo>
                        <a:pt x="2549" y="892"/>
                        <a:pt x="2549" y="892"/>
                        <a:pt x="2549" y="892"/>
                      </a:cubicBezTo>
                      <a:cubicBezTo>
                        <a:pt x="2542" y="897"/>
                        <a:pt x="2542" y="897"/>
                        <a:pt x="2542" y="897"/>
                      </a:cubicBezTo>
                      <a:cubicBezTo>
                        <a:pt x="2558" y="917"/>
                        <a:pt x="2558" y="917"/>
                        <a:pt x="2558" y="917"/>
                      </a:cubicBezTo>
                      <a:cubicBezTo>
                        <a:pt x="2570" y="912"/>
                        <a:pt x="2570" y="912"/>
                        <a:pt x="2570" y="912"/>
                      </a:cubicBezTo>
                      <a:cubicBezTo>
                        <a:pt x="2593" y="911"/>
                        <a:pt x="2593" y="911"/>
                        <a:pt x="2593" y="911"/>
                      </a:cubicBezTo>
                      <a:cubicBezTo>
                        <a:pt x="2600" y="931"/>
                        <a:pt x="2600" y="931"/>
                        <a:pt x="2600" y="931"/>
                      </a:cubicBezTo>
                      <a:cubicBezTo>
                        <a:pt x="2609" y="938"/>
                        <a:pt x="2609" y="938"/>
                        <a:pt x="2609" y="938"/>
                      </a:cubicBezTo>
                      <a:cubicBezTo>
                        <a:pt x="2616" y="929"/>
                        <a:pt x="2616" y="929"/>
                        <a:pt x="2616" y="929"/>
                      </a:cubicBezTo>
                      <a:cubicBezTo>
                        <a:pt x="2638" y="930"/>
                        <a:pt x="2638" y="930"/>
                        <a:pt x="2638" y="930"/>
                      </a:cubicBezTo>
                      <a:cubicBezTo>
                        <a:pt x="2634" y="943"/>
                        <a:pt x="2634" y="943"/>
                        <a:pt x="2634" y="943"/>
                      </a:cubicBezTo>
                      <a:cubicBezTo>
                        <a:pt x="2654" y="957"/>
                        <a:pt x="2654" y="957"/>
                        <a:pt x="2654" y="957"/>
                      </a:cubicBezTo>
                      <a:cubicBezTo>
                        <a:pt x="2672" y="957"/>
                        <a:pt x="2672" y="957"/>
                        <a:pt x="2672" y="957"/>
                      </a:cubicBezTo>
                      <a:cubicBezTo>
                        <a:pt x="2682" y="977"/>
                        <a:pt x="2682" y="977"/>
                        <a:pt x="2682" y="977"/>
                      </a:cubicBezTo>
                      <a:cubicBezTo>
                        <a:pt x="2672" y="1003"/>
                        <a:pt x="2672" y="1003"/>
                        <a:pt x="2672" y="1003"/>
                      </a:cubicBezTo>
                      <a:cubicBezTo>
                        <a:pt x="2643" y="1020"/>
                        <a:pt x="2643" y="1020"/>
                        <a:pt x="2643" y="1020"/>
                      </a:cubicBezTo>
                      <a:cubicBezTo>
                        <a:pt x="2632" y="1036"/>
                        <a:pt x="2632" y="1036"/>
                        <a:pt x="2632" y="1036"/>
                      </a:cubicBezTo>
                      <a:cubicBezTo>
                        <a:pt x="2632" y="1046"/>
                        <a:pt x="2632" y="1046"/>
                        <a:pt x="2632" y="1046"/>
                      </a:cubicBezTo>
                      <a:cubicBezTo>
                        <a:pt x="2657" y="1071"/>
                        <a:pt x="2657" y="1071"/>
                        <a:pt x="2657" y="1071"/>
                      </a:cubicBezTo>
                      <a:cubicBezTo>
                        <a:pt x="2673" y="1078"/>
                        <a:pt x="2673" y="1078"/>
                        <a:pt x="2673" y="1078"/>
                      </a:cubicBezTo>
                      <a:cubicBezTo>
                        <a:pt x="2646" y="1078"/>
                        <a:pt x="2646" y="1078"/>
                        <a:pt x="2646" y="1078"/>
                      </a:cubicBezTo>
                      <a:cubicBezTo>
                        <a:pt x="2617" y="1054"/>
                        <a:pt x="2617" y="1054"/>
                        <a:pt x="2617" y="1054"/>
                      </a:cubicBezTo>
                      <a:cubicBezTo>
                        <a:pt x="2616" y="1039"/>
                        <a:pt x="2616" y="1039"/>
                        <a:pt x="2616" y="1039"/>
                      </a:cubicBezTo>
                      <a:cubicBezTo>
                        <a:pt x="2630" y="1010"/>
                        <a:pt x="2630" y="1010"/>
                        <a:pt x="2630" y="1010"/>
                      </a:cubicBezTo>
                      <a:cubicBezTo>
                        <a:pt x="2640" y="1002"/>
                        <a:pt x="2640" y="1002"/>
                        <a:pt x="2640" y="1002"/>
                      </a:cubicBezTo>
                      <a:cubicBezTo>
                        <a:pt x="2639" y="991"/>
                        <a:pt x="2639" y="991"/>
                        <a:pt x="2639" y="991"/>
                      </a:cubicBezTo>
                      <a:cubicBezTo>
                        <a:pt x="2647" y="976"/>
                        <a:pt x="2647" y="976"/>
                        <a:pt x="2647" y="976"/>
                      </a:cubicBezTo>
                      <a:cubicBezTo>
                        <a:pt x="2642" y="970"/>
                        <a:pt x="2642" y="970"/>
                        <a:pt x="2642" y="970"/>
                      </a:cubicBezTo>
                      <a:cubicBezTo>
                        <a:pt x="2592" y="991"/>
                        <a:pt x="2592" y="991"/>
                        <a:pt x="2592" y="991"/>
                      </a:cubicBezTo>
                      <a:cubicBezTo>
                        <a:pt x="2566" y="1001"/>
                        <a:pt x="2566" y="1001"/>
                        <a:pt x="2566" y="1001"/>
                      </a:cubicBezTo>
                      <a:cubicBezTo>
                        <a:pt x="2559" y="1018"/>
                        <a:pt x="2559" y="1018"/>
                        <a:pt x="2559" y="1018"/>
                      </a:cubicBezTo>
                      <a:cubicBezTo>
                        <a:pt x="2542" y="1025"/>
                        <a:pt x="2542" y="1025"/>
                        <a:pt x="2542" y="1025"/>
                      </a:cubicBezTo>
                      <a:cubicBezTo>
                        <a:pt x="2528" y="1020"/>
                        <a:pt x="2528" y="1020"/>
                        <a:pt x="2528" y="1020"/>
                      </a:cubicBezTo>
                      <a:cubicBezTo>
                        <a:pt x="2510" y="1024"/>
                        <a:pt x="2510" y="1024"/>
                        <a:pt x="2510" y="1024"/>
                      </a:cubicBezTo>
                      <a:cubicBezTo>
                        <a:pt x="2490" y="1041"/>
                        <a:pt x="2490" y="1041"/>
                        <a:pt x="2490" y="1041"/>
                      </a:cubicBezTo>
                      <a:cubicBezTo>
                        <a:pt x="2435" y="1061"/>
                        <a:pt x="2435" y="1061"/>
                        <a:pt x="2435" y="1061"/>
                      </a:cubicBezTo>
                      <a:cubicBezTo>
                        <a:pt x="2396" y="1070"/>
                        <a:pt x="2396" y="1070"/>
                        <a:pt x="2396" y="1070"/>
                      </a:cubicBezTo>
                      <a:cubicBezTo>
                        <a:pt x="2379" y="1070"/>
                        <a:pt x="2379" y="1070"/>
                        <a:pt x="2379" y="1070"/>
                      </a:cubicBezTo>
                      <a:cubicBezTo>
                        <a:pt x="2361" y="1088"/>
                        <a:pt x="2361" y="1088"/>
                        <a:pt x="2361" y="1088"/>
                      </a:cubicBezTo>
                      <a:cubicBezTo>
                        <a:pt x="2341" y="1088"/>
                        <a:pt x="2341" y="1088"/>
                        <a:pt x="2341" y="1088"/>
                      </a:cubicBezTo>
                      <a:cubicBezTo>
                        <a:pt x="2330" y="1097"/>
                        <a:pt x="2330" y="1097"/>
                        <a:pt x="2330" y="1097"/>
                      </a:cubicBezTo>
                      <a:cubicBezTo>
                        <a:pt x="2347" y="1110"/>
                        <a:pt x="2347" y="1110"/>
                        <a:pt x="2347" y="1110"/>
                      </a:cubicBezTo>
                      <a:cubicBezTo>
                        <a:pt x="2347" y="1126"/>
                        <a:pt x="2347" y="1126"/>
                        <a:pt x="2347" y="1126"/>
                      </a:cubicBezTo>
                      <a:cubicBezTo>
                        <a:pt x="2342" y="1140"/>
                        <a:pt x="2342" y="1140"/>
                        <a:pt x="2342" y="1140"/>
                      </a:cubicBezTo>
                      <a:cubicBezTo>
                        <a:pt x="2351" y="1150"/>
                        <a:pt x="2351" y="1150"/>
                        <a:pt x="2351" y="1150"/>
                      </a:cubicBezTo>
                      <a:cubicBezTo>
                        <a:pt x="2362" y="1150"/>
                        <a:pt x="2362" y="1150"/>
                        <a:pt x="2362" y="1150"/>
                      </a:cubicBezTo>
                      <a:cubicBezTo>
                        <a:pt x="2365" y="1159"/>
                        <a:pt x="2365" y="1159"/>
                        <a:pt x="2365" y="1159"/>
                      </a:cubicBezTo>
                      <a:cubicBezTo>
                        <a:pt x="2360" y="1170"/>
                        <a:pt x="2360" y="1170"/>
                        <a:pt x="2360" y="1170"/>
                      </a:cubicBezTo>
                      <a:cubicBezTo>
                        <a:pt x="2385" y="1185"/>
                        <a:pt x="2385" y="1185"/>
                        <a:pt x="2385" y="1185"/>
                      </a:cubicBezTo>
                      <a:cubicBezTo>
                        <a:pt x="2404" y="1217"/>
                        <a:pt x="2404" y="1217"/>
                        <a:pt x="2404" y="1217"/>
                      </a:cubicBezTo>
                      <a:cubicBezTo>
                        <a:pt x="2402" y="1243"/>
                        <a:pt x="2402" y="1243"/>
                        <a:pt x="2402" y="1243"/>
                      </a:cubicBezTo>
                      <a:cubicBezTo>
                        <a:pt x="2408" y="1254"/>
                        <a:pt x="2408" y="1254"/>
                        <a:pt x="2408" y="1254"/>
                      </a:cubicBezTo>
                      <a:cubicBezTo>
                        <a:pt x="2415" y="1254"/>
                        <a:pt x="2415" y="1254"/>
                        <a:pt x="2415" y="1254"/>
                      </a:cubicBezTo>
                      <a:cubicBezTo>
                        <a:pt x="2417" y="1274"/>
                        <a:pt x="2417" y="1274"/>
                        <a:pt x="2417" y="1274"/>
                      </a:cubicBezTo>
                      <a:cubicBezTo>
                        <a:pt x="2438" y="1287"/>
                        <a:pt x="2438" y="1287"/>
                        <a:pt x="2438" y="1287"/>
                      </a:cubicBezTo>
                      <a:cubicBezTo>
                        <a:pt x="2455" y="1286"/>
                        <a:pt x="2455" y="1286"/>
                        <a:pt x="2455" y="1286"/>
                      </a:cubicBezTo>
                      <a:cubicBezTo>
                        <a:pt x="2504" y="1288"/>
                        <a:pt x="2504" y="1288"/>
                        <a:pt x="2504" y="1288"/>
                      </a:cubicBezTo>
                      <a:cubicBezTo>
                        <a:pt x="2521" y="1277"/>
                        <a:pt x="2521" y="1277"/>
                        <a:pt x="2521" y="1277"/>
                      </a:cubicBezTo>
                      <a:cubicBezTo>
                        <a:pt x="2521" y="1288"/>
                        <a:pt x="2521" y="1288"/>
                        <a:pt x="2521" y="1288"/>
                      </a:cubicBezTo>
                      <a:cubicBezTo>
                        <a:pt x="2528" y="1300"/>
                        <a:pt x="2528" y="1300"/>
                        <a:pt x="2528" y="1300"/>
                      </a:cubicBezTo>
                      <a:cubicBezTo>
                        <a:pt x="2527" y="1318"/>
                        <a:pt x="2527" y="1318"/>
                        <a:pt x="2527" y="1318"/>
                      </a:cubicBezTo>
                      <a:cubicBezTo>
                        <a:pt x="2549" y="1329"/>
                        <a:pt x="2549" y="1329"/>
                        <a:pt x="2549" y="1329"/>
                      </a:cubicBezTo>
                      <a:cubicBezTo>
                        <a:pt x="2560" y="1349"/>
                        <a:pt x="2560" y="1349"/>
                        <a:pt x="2560" y="1349"/>
                      </a:cubicBezTo>
                      <a:cubicBezTo>
                        <a:pt x="2597" y="1351"/>
                        <a:pt x="2597" y="1351"/>
                        <a:pt x="2597" y="1351"/>
                      </a:cubicBezTo>
                      <a:cubicBezTo>
                        <a:pt x="2622" y="1367"/>
                        <a:pt x="2622" y="1367"/>
                        <a:pt x="2622" y="1367"/>
                      </a:cubicBezTo>
                      <a:cubicBezTo>
                        <a:pt x="2632" y="1367"/>
                        <a:pt x="2632" y="1367"/>
                        <a:pt x="2632" y="1367"/>
                      </a:cubicBezTo>
                      <a:cubicBezTo>
                        <a:pt x="2646" y="1384"/>
                        <a:pt x="2646" y="1384"/>
                        <a:pt x="2646" y="1384"/>
                      </a:cubicBezTo>
                      <a:cubicBezTo>
                        <a:pt x="2650" y="1421"/>
                        <a:pt x="2650" y="1421"/>
                        <a:pt x="2650" y="1421"/>
                      </a:cubicBezTo>
                      <a:cubicBezTo>
                        <a:pt x="2655" y="1436"/>
                        <a:pt x="2655" y="1436"/>
                        <a:pt x="2655" y="1436"/>
                      </a:cubicBezTo>
                      <a:cubicBezTo>
                        <a:pt x="2651" y="1453"/>
                        <a:pt x="2651" y="1453"/>
                        <a:pt x="2651" y="1453"/>
                      </a:cubicBezTo>
                      <a:cubicBezTo>
                        <a:pt x="2667" y="1472"/>
                        <a:pt x="2667" y="1472"/>
                        <a:pt x="2667" y="1472"/>
                      </a:cubicBezTo>
                      <a:cubicBezTo>
                        <a:pt x="2681" y="1482"/>
                        <a:pt x="2681" y="1482"/>
                        <a:pt x="2681" y="1482"/>
                      </a:cubicBezTo>
                      <a:cubicBezTo>
                        <a:pt x="2704" y="1515"/>
                        <a:pt x="2704" y="1515"/>
                        <a:pt x="2704" y="1515"/>
                      </a:cubicBezTo>
                      <a:cubicBezTo>
                        <a:pt x="2712" y="1547"/>
                        <a:pt x="2712" y="1547"/>
                        <a:pt x="2712" y="1547"/>
                      </a:cubicBezTo>
                      <a:cubicBezTo>
                        <a:pt x="2732" y="1564"/>
                        <a:pt x="2732" y="1564"/>
                        <a:pt x="2732" y="1564"/>
                      </a:cubicBezTo>
                      <a:cubicBezTo>
                        <a:pt x="2737" y="1579"/>
                        <a:pt x="2737" y="1579"/>
                        <a:pt x="2737" y="1579"/>
                      </a:cubicBezTo>
                      <a:cubicBezTo>
                        <a:pt x="2721" y="1610"/>
                        <a:pt x="2721" y="1610"/>
                        <a:pt x="2721" y="1610"/>
                      </a:cubicBezTo>
                      <a:cubicBezTo>
                        <a:pt x="2712" y="1612"/>
                        <a:pt x="2712" y="1612"/>
                        <a:pt x="2712" y="1612"/>
                      </a:cubicBezTo>
                      <a:cubicBezTo>
                        <a:pt x="2701" y="1607"/>
                        <a:pt x="2701" y="1607"/>
                        <a:pt x="2701" y="1607"/>
                      </a:cubicBezTo>
                      <a:cubicBezTo>
                        <a:pt x="2714" y="1628"/>
                        <a:pt x="2714" y="1628"/>
                        <a:pt x="2714" y="1628"/>
                      </a:cubicBezTo>
                      <a:cubicBezTo>
                        <a:pt x="2739" y="1630"/>
                        <a:pt x="2739" y="1630"/>
                        <a:pt x="2739" y="1630"/>
                      </a:cubicBezTo>
                      <a:cubicBezTo>
                        <a:pt x="2753" y="1641"/>
                        <a:pt x="2753" y="1641"/>
                        <a:pt x="2753" y="1641"/>
                      </a:cubicBezTo>
                      <a:cubicBezTo>
                        <a:pt x="2779" y="1669"/>
                        <a:pt x="2779" y="1669"/>
                        <a:pt x="2779" y="1669"/>
                      </a:cubicBezTo>
                      <a:cubicBezTo>
                        <a:pt x="2804" y="1680"/>
                        <a:pt x="2804" y="1680"/>
                        <a:pt x="2804" y="1680"/>
                      </a:cubicBezTo>
                      <a:cubicBezTo>
                        <a:pt x="2807" y="1677"/>
                        <a:pt x="2807" y="1677"/>
                        <a:pt x="2807" y="1677"/>
                      </a:cubicBezTo>
                      <a:cubicBezTo>
                        <a:pt x="2818" y="1681"/>
                        <a:pt x="2818" y="1681"/>
                        <a:pt x="2818" y="1681"/>
                      </a:cubicBezTo>
                      <a:cubicBezTo>
                        <a:pt x="2841" y="1662"/>
                        <a:pt x="2841" y="1662"/>
                        <a:pt x="2841" y="1662"/>
                      </a:cubicBezTo>
                      <a:cubicBezTo>
                        <a:pt x="2864" y="1658"/>
                        <a:pt x="2864" y="1658"/>
                        <a:pt x="2864" y="1658"/>
                      </a:cubicBezTo>
                      <a:cubicBezTo>
                        <a:pt x="2891" y="1676"/>
                        <a:pt x="2891" y="1676"/>
                        <a:pt x="2891" y="1676"/>
                      </a:cubicBezTo>
                      <a:cubicBezTo>
                        <a:pt x="2911" y="1683"/>
                        <a:pt x="2911" y="1683"/>
                        <a:pt x="2911" y="1683"/>
                      </a:cubicBezTo>
                      <a:cubicBezTo>
                        <a:pt x="2924" y="1683"/>
                        <a:pt x="2924" y="1683"/>
                        <a:pt x="2924" y="1683"/>
                      </a:cubicBezTo>
                      <a:cubicBezTo>
                        <a:pt x="2932" y="1702"/>
                        <a:pt x="2932" y="1702"/>
                        <a:pt x="2932" y="1702"/>
                      </a:cubicBezTo>
                      <a:cubicBezTo>
                        <a:pt x="2935" y="1730"/>
                        <a:pt x="2935" y="1730"/>
                        <a:pt x="2935" y="1730"/>
                      </a:cubicBezTo>
                      <a:cubicBezTo>
                        <a:pt x="2928" y="1704"/>
                        <a:pt x="2928" y="1704"/>
                        <a:pt x="2928" y="1704"/>
                      </a:cubicBezTo>
                      <a:cubicBezTo>
                        <a:pt x="2917" y="1690"/>
                        <a:pt x="2917" y="1690"/>
                        <a:pt x="2917" y="1690"/>
                      </a:cubicBezTo>
                      <a:cubicBezTo>
                        <a:pt x="2895" y="1690"/>
                        <a:pt x="2895" y="1690"/>
                        <a:pt x="2895" y="1690"/>
                      </a:cubicBezTo>
                      <a:cubicBezTo>
                        <a:pt x="2865" y="1666"/>
                        <a:pt x="2865" y="1666"/>
                        <a:pt x="2865" y="1666"/>
                      </a:cubicBezTo>
                      <a:cubicBezTo>
                        <a:pt x="2849" y="1666"/>
                        <a:pt x="2849" y="1666"/>
                        <a:pt x="2849" y="1666"/>
                      </a:cubicBezTo>
                      <a:cubicBezTo>
                        <a:pt x="2827" y="1689"/>
                        <a:pt x="2827" y="1689"/>
                        <a:pt x="2827" y="1689"/>
                      </a:cubicBezTo>
                      <a:cubicBezTo>
                        <a:pt x="2827" y="1709"/>
                        <a:pt x="2827" y="1709"/>
                        <a:pt x="2827" y="1709"/>
                      </a:cubicBezTo>
                      <a:cubicBezTo>
                        <a:pt x="2830" y="1719"/>
                        <a:pt x="2830" y="1719"/>
                        <a:pt x="2830" y="1719"/>
                      </a:cubicBezTo>
                      <a:cubicBezTo>
                        <a:pt x="2801" y="1689"/>
                        <a:pt x="2801" y="1689"/>
                        <a:pt x="2801" y="1689"/>
                      </a:cubicBezTo>
                      <a:cubicBezTo>
                        <a:pt x="2772" y="1689"/>
                        <a:pt x="2772" y="1689"/>
                        <a:pt x="2772" y="1689"/>
                      </a:cubicBezTo>
                      <a:cubicBezTo>
                        <a:pt x="2756" y="1677"/>
                        <a:pt x="2756" y="1677"/>
                        <a:pt x="2756" y="1677"/>
                      </a:cubicBezTo>
                      <a:cubicBezTo>
                        <a:pt x="2757" y="1662"/>
                        <a:pt x="2757" y="1662"/>
                        <a:pt x="2757" y="1662"/>
                      </a:cubicBezTo>
                      <a:cubicBezTo>
                        <a:pt x="2744" y="1643"/>
                        <a:pt x="2744" y="1643"/>
                        <a:pt x="2744" y="1643"/>
                      </a:cubicBezTo>
                      <a:cubicBezTo>
                        <a:pt x="2721" y="1638"/>
                        <a:pt x="2721" y="1638"/>
                        <a:pt x="2721" y="1638"/>
                      </a:cubicBezTo>
                      <a:cubicBezTo>
                        <a:pt x="2699" y="1639"/>
                        <a:pt x="2699" y="1639"/>
                        <a:pt x="2699" y="1639"/>
                      </a:cubicBezTo>
                      <a:cubicBezTo>
                        <a:pt x="2673" y="1622"/>
                        <a:pt x="2673" y="1622"/>
                        <a:pt x="2673" y="1622"/>
                      </a:cubicBezTo>
                      <a:cubicBezTo>
                        <a:pt x="2679" y="1617"/>
                        <a:pt x="2679" y="1617"/>
                        <a:pt x="2679" y="1617"/>
                      </a:cubicBezTo>
                      <a:cubicBezTo>
                        <a:pt x="2679" y="1600"/>
                        <a:pt x="2679" y="1600"/>
                        <a:pt x="2679" y="1600"/>
                      </a:cubicBezTo>
                      <a:cubicBezTo>
                        <a:pt x="2689" y="1594"/>
                        <a:pt x="2689" y="1594"/>
                        <a:pt x="2689" y="1594"/>
                      </a:cubicBezTo>
                      <a:cubicBezTo>
                        <a:pt x="2685" y="1582"/>
                        <a:pt x="2685" y="1582"/>
                        <a:pt x="2685" y="1582"/>
                      </a:cubicBezTo>
                      <a:cubicBezTo>
                        <a:pt x="2683" y="1549"/>
                        <a:pt x="2683" y="1549"/>
                        <a:pt x="2683" y="1549"/>
                      </a:cubicBezTo>
                      <a:cubicBezTo>
                        <a:pt x="2674" y="1524"/>
                        <a:pt x="2674" y="1524"/>
                        <a:pt x="2674" y="1524"/>
                      </a:cubicBezTo>
                      <a:cubicBezTo>
                        <a:pt x="2663" y="1516"/>
                        <a:pt x="2663" y="1516"/>
                        <a:pt x="2663" y="1516"/>
                      </a:cubicBezTo>
                      <a:cubicBezTo>
                        <a:pt x="2655" y="1539"/>
                        <a:pt x="2655" y="1539"/>
                        <a:pt x="2655" y="1539"/>
                      </a:cubicBezTo>
                      <a:cubicBezTo>
                        <a:pt x="2644" y="1543"/>
                        <a:pt x="2644" y="1543"/>
                        <a:pt x="2644" y="1543"/>
                      </a:cubicBezTo>
                      <a:cubicBezTo>
                        <a:pt x="2646" y="1561"/>
                        <a:pt x="2646" y="1561"/>
                        <a:pt x="2646" y="1561"/>
                      </a:cubicBezTo>
                      <a:cubicBezTo>
                        <a:pt x="2638" y="1572"/>
                        <a:pt x="2638" y="1572"/>
                        <a:pt x="2638" y="1572"/>
                      </a:cubicBezTo>
                      <a:cubicBezTo>
                        <a:pt x="2642" y="1581"/>
                        <a:pt x="2642" y="1581"/>
                        <a:pt x="2642" y="1581"/>
                      </a:cubicBezTo>
                      <a:cubicBezTo>
                        <a:pt x="2638" y="1596"/>
                        <a:pt x="2638" y="1596"/>
                        <a:pt x="2638" y="1596"/>
                      </a:cubicBezTo>
                      <a:cubicBezTo>
                        <a:pt x="2629" y="1597"/>
                        <a:pt x="2629" y="1597"/>
                        <a:pt x="2629" y="1597"/>
                      </a:cubicBezTo>
                      <a:cubicBezTo>
                        <a:pt x="2622" y="1552"/>
                        <a:pt x="2622" y="1552"/>
                        <a:pt x="2622" y="1552"/>
                      </a:cubicBezTo>
                      <a:cubicBezTo>
                        <a:pt x="2632" y="1540"/>
                        <a:pt x="2632" y="1540"/>
                        <a:pt x="2632" y="1540"/>
                      </a:cubicBezTo>
                      <a:cubicBezTo>
                        <a:pt x="2630" y="1523"/>
                        <a:pt x="2630" y="1523"/>
                        <a:pt x="2630" y="1523"/>
                      </a:cubicBezTo>
                      <a:cubicBezTo>
                        <a:pt x="2607" y="1505"/>
                        <a:pt x="2607" y="1505"/>
                        <a:pt x="2607" y="1505"/>
                      </a:cubicBezTo>
                      <a:cubicBezTo>
                        <a:pt x="2606" y="1481"/>
                        <a:pt x="2606" y="1481"/>
                        <a:pt x="2606" y="1481"/>
                      </a:cubicBezTo>
                      <a:cubicBezTo>
                        <a:pt x="2597" y="1465"/>
                        <a:pt x="2597" y="1465"/>
                        <a:pt x="2597" y="1465"/>
                      </a:cubicBezTo>
                      <a:cubicBezTo>
                        <a:pt x="2598" y="1446"/>
                        <a:pt x="2598" y="1446"/>
                        <a:pt x="2598" y="1446"/>
                      </a:cubicBezTo>
                      <a:cubicBezTo>
                        <a:pt x="2619" y="1434"/>
                        <a:pt x="2619" y="1434"/>
                        <a:pt x="2619" y="1434"/>
                      </a:cubicBezTo>
                      <a:cubicBezTo>
                        <a:pt x="2619" y="1423"/>
                        <a:pt x="2619" y="1423"/>
                        <a:pt x="2619" y="1423"/>
                      </a:cubicBezTo>
                      <a:cubicBezTo>
                        <a:pt x="2617" y="1409"/>
                        <a:pt x="2617" y="1409"/>
                        <a:pt x="2617" y="1409"/>
                      </a:cubicBezTo>
                      <a:cubicBezTo>
                        <a:pt x="2620" y="1384"/>
                        <a:pt x="2620" y="1384"/>
                        <a:pt x="2620" y="1384"/>
                      </a:cubicBezTo>
                      <a:cubicBezTo>
                        <a:pt x="2604" y="1382"/>
                        <a:pt x="2604" y="1382"/>
                        <a:pt x="2604" y="1382"/>
                      </a:cubicBezTo>
                      <a:cubicBezTo>
                        <a:pt x="2598" y="1384"/>
                        <a:pt x="2598" y="1384"/>
                        <a:pt x="2598" y="1384"/>
                      </a:cubicBezTo>
                      <a:cubicBezTo>
                        <a:pt x="2587" y="1373"/>
                        <a:pt x="2587" y="1373"/>
                        <a:pt x="2587" y="1373"/>
                      </a:cubicBezTo>
                      <a:cubicBezTo>
                        <a:pt x="2557" y="1391"/>
                        <a:pt x="2557" y="1391"/>
                        <a:pt x="2557" y="1391"/>
                      </a:cubicBezTo>
                      <a:cubicBezTo>
                        <a:pt x="2519" y="1396"/>
                        <a:pt x="2519" y="1396"/>
                        <a:pt x="2519" y="1396"/>
                      </a:cubicBezTo>
                      <a:cubicBezTo>
                        <a:pt x="2498" y="1395"/>
                        <a:pt x="2498" y="1395"/>
                        <a:pt x="2498" y="1395"/>
                      </a:cubicBezTo>
                      <a:cubicBezTo>
                        <a:pt x="2469" y="1365"/>
                        <a:pt x="2469" y="1365"/>
                        <a:pt x="2469" y="1365"/>
                      </a:cubicBezTo>
                      <a:cubicBezTo>
                        <a:pt x="2452" y="1357"/>
                        <a:pt x="2452" y="1357"/>
                        <a:pt x="2452" y="1357"/>
                      </a:cubicBezTo>
                      <a:cubicBezTo>
                        <a:pt x="2449" y="1342"/>
                        <a:pt x="2449" y="1342"/>
                        <a:pt x="2449" y="1342"/>
                      </a:cubicBezTo>
                      <a:cubicBezTo>
                        <a:pt x="2408" y="1338"/>
                        <a:pt x="2408" y="1338"/>
                        <a:pt x="2408" y="1338"/>
                      </a:cubicBezTo>
                      <a:cubicBezTo>
                        <a:pt x="2390" y="1326"/>
                        <a:pt x="2390" y="1326"/>
                        <a:pt x="2390" y="1326"/>
                      </a:cubicBezTo>
                      <a:cubicBezTo>
                        <a:pt x="2372" y="1307"/>
                        <a:pt x="2372" y="1307"/>
                        <a:pt x="2372" y="1307"/>
                      </a:cubicBezTo>
                      <a:cubicBezTo>
                        <a:pt x="2323" y="1308"/>
                        <a:pt x="2323" y="1308"/>
                        <a:pt x="2323" y="1308"/>
                      </a:cubicBezTo>
                      <a:cubicBezTo>
                        <a:pt x="2309" y="1302"/>
                        <a:pt x="2309" y="1302"/>
                        <a:pt x="2309" y="1302"/>
                      </a:cubicBezTo>
                      <a:cubicBezTo>
                        <a:pt x="2292" y="1312"/>
                        <a:pt x="2292" y="1312"/>
                        <a:pt x="2292" y="1312"/>
                      </a:cubicBezTo>
                      <a:cubicBezTo>
                        <a:pt x="2275" y="1339"/>
                        <a:pt x="2275" y="1339"/>
                        <a:pt x="2275" y="1339"/>
                      </a:cubicBezTo>
                      <a:cubicBezTo>
                        <a:pt x="2274" y="1355"/>
                        <a:pt x="2274" y="1355"/>
                        <a:pt x="2274" y="1355"/>
                      </a:cubicBezTo>
                      <a:cubicBezTo>
                        <a:pt x="2265" y="1360"/>
                        <a:pt x="2265" y="1360"/>
                        <a:pt x="2265" y="1360"/>
                      </a:cubicBezTo>
                      <a:cubicBezTo>
                        <a:pt x="2258" y="1355"/>
                        <a:pt x="2258" y="1355"/>
                        <a:pt x="2258" y="1355"/>
                      </a:cubicBezTo>
                      <a:cubicBezTo>
                        <a:pt x="2255" y="1364"/>
                        <a:pt x="2255" y="1364"/>
                        <a:pt x="2255" y="1364"/>
                      </a:cubicBezTo>
                      <a:cubicBezTo>
                        <a:pt x="2264" y="1374"/>
                        <a:pt x="2264" y="1374"/>
                        <a:pt x="2264" y="1374"/>
                      </a:cubicBezTo>
                      <a:cubicBezTo>
                        <a:pt x="2288" y="1359"/>
                        <a:pt x="2288" y="1359"/>
                        <a:pt x="2288" y="1359"/>
                      </a:cubicBezTo>
                      <a:cubicBezTo>
                        <a:pt x="2314" y="1366"/>
                        <a:pt x="2314" y="1366"/>
                        <a:pt x="2314" y="1366"/>
                      </a:cubicBezTo>
                      <a:cubicBezTo>
                        <a:pt x="2327" y="1392"/>
                        <a:pt x="2327" y="1392"/>
                        <a:pt x="2327" y="1392"/>
                      </a:cubicBezTo>
                      <a:cubicBezTo>
                        <a:pt x="2311" y="1420"/>
                        <a:pt x="2311" y="1420"/>
                        <a:pt x="2311" y="1420"/>
                      </a:cubicBezTo>
                      <a:cubicBezTo>
                        <a:pt x="2291" y="1425"/>
                        <a:pt x="2291" y="1425"/>
                        <a:pt x="2291" y="1425"/>
                      </a:cubicBezTo>
                      <a:cubicBezTo>
                        <a:pt x="2259" y="1411"/>
                        <a:pt x="2259" y="1411"/>
                        <a:pt x="2259" y="1411"/>
                      </a:cubicBezTo>
                      <a:cubicBezTo>
                        <a:pt x="2239" y="1388"/>
                        <a:pt x="2239" y="1388"/>
                        <a:pt x="2239" y="1388"/>
                      </a:cubicBezTo>
                      <a:cubicBezTo>
                        <a:pt x="2229" y="1388"/>
                        <a:pt x="2229" y="1388"/>
                        <a:pt x="2229" y="1388"/>
                      </a:cubicBezTo>
                      <a:cubicBezTo>
                        <a:pt x="2209" y="1403"/>
                        <a:pt x="2209" y="1403"/>
                        <a:pt x="2209" y="1403"/>
                      </a:cubicBezTo>
                      <a:cubicBezTo>
                        <a:pt x="2202" y="1411"/>
                        <a:pt x="2202" y="1411"/>
                        <a:pt x="2202" y="1411"/>
                      </a:cubicBezTo>
                      <a:cubicBezTo>
                        <a:pt x="2192" y="1415"/>
                        <a:pt x="2192" y="1415"/>
                        <a:pt x="2192" y="1415"/>
                      </a:cubicBezTo>
                      <a:cubicBezTo>
                        <a:pt x="2214" y="1447"/>
                        <a:pt x="2214" y="1447"/>
                        <a:pt x="2214" y="1447"/>
                      </a:cubicBezTo>
                      <a:cubicBezTo>
                        <a:pt x="2222" y="1448"/>
                        <a:pt x="2222" y="1448"/>
                        <a:pt x="2222" y="1448"/>
                      </a:cubicBezTo>
                      <a:cubicBezTo>
                        <a:pt x="2228" y="1466"/>
                        <a:pt x="2228" y="1466"/>
                        <a:pt x="2228" y="1466"/>
                      </a:cubicBezTo>
                      <a:cubicBezTo>
                        <a:pt x="2252" y="1488"/>
                        <a:pt x="2252" y="1488"/>
                        <a:pt x="2252" y="1488"/>
                      </a:cubicBezTo>
                      <a:cubicBezTo>
                        <a:pt x="2276" y="1489"/>
                        <a:pt x="2276" y="1489"/>
                        <a:pt x="2276" y="1489"/>
                      </a:cubicBezTo>
                      <a:cubicBezTo>
                        <a:pt x="2290" y="1500"/>
                        <a:pt x="2290" y="1500"/>
                        <a:pt x="2290" y="1500"/>
                      </a:cubicBezTo>
                      <a:cubicBezTo>
                        <a:pt x="2325" y="1503"/>
                        <a:pt x="2325" y="1503"/>
                        <a:pt x="2325" y="1503"/>
                      </a:cubicBezTo>
                      <a:cubicBezTo>
                        <a:pt x="2333" y="1493"/>
                        <a:pt x="2333" y="1493"/>
                        <a:pt x="2333" y="1493"/>
                      </a:cubicBezTo>
                      <a:cubicBezTo>
                        <a:pt x="2340" y="1494"/>
                        <a:pt x="2340" y="1494"/>
                        <a:pt x="2340" y="1494"/>
                      </a:cubicBezTo>
                      <a:cubicBezTo>
                        <a:pt x="2343" y="1506"/>
                        <a:pt x="2343" y="1506"/>
                        <a:pt x="2343" y="1506"/>
                      </a:cubicBezTo>
                      <a:cubicBezTo>
                        <a:pt x="2367" y="1506"/>
                        <a:pt x="2367" y="1506"/>
                        <a:pt x="2367" y="1506"/>
                      </a:cubicBezTo>
                      <a:cubicBezTo>
                        <a:pt x="2375" y="1527"/>
                        <a:pt x="2375" y="1527"/>
                        <a:pt x="2375" y="1527"/>
                      </a:cubicBezTo>
                      <a:cubicBezTo>
                        <a:pt x="2384" y="1530"/>
                        <a:pt x="2384" y="1530"/>
                        <a:pt x="2384" y="1530"/>
                      </a:cubicBezTo>
                      <a:cubicBezTo>
                        <a:pt x="2388" y="1544"/>
                        <a:pt x="2388" y="1544"/>
                        <a:pt x="2388" y="1544"/>
                      </a:cubicBezTo>
                      <a:cubicBezTo>
                        <a:pt x="2417" y="1547"/>
                        <a:pt x="2417" y="1547"/>
                        <a:pt x="2417" y="1547"/>
                      </a:cubicBezTo>
                      <a:cubicBezTo>
                        <a:pt x="2430" y="1538"/>
                        <a:pt x="2430" y="1538"/>
                        <a:pt x="2430" y="1538"/>
                      </a:cubicBezTo>
                      <a:cubicBezTo>
                        <a:pt x="2419" y="1552"/>
                        <a:pt x="2419" y="1552"/>
                        <a:pt x="2419" y="1552"/>
                      </a:cubicBezTo>
                      <a:cubicBezTo>
                        <a:pt x="2390" y="1556"/>
                        <a:pt x="2390" y="1556"/>
                        <a:pt x="2390" y="1556"/>
                      </a:cubicBezTo>
                      <a:cubicBezTo>
                        <a:pt x="2371" y="1546"/>
                        <a:pt x="2371" y="1546"/>
                        <a:pt x="2371" y="1546"/>
                      </a:cubicBezTo>
                      <a:cubicBezTo>
                        <a:pt x="2357" y="1544"/>
                        <a:pt x="2357" y="1544"/>
                        <a:pt x="2357" y="1544"/>
                      </a:cubicBezTo>
                      <a:cubicBezTo>
                        <a:pt x="2338" y="1522"/>
                        <a:pt x="2338" y="1522"/>
                        <a:pt x="2338" y="1522"/>
                      </a:cubicBezTo>
                      <a:cubicBezTo>
                        <a:pt x="2325" y="1519"/>
                        <a:pt x="2325" y="1519"/>
                        <a:pt x="2325" y="1519"/>
                      </a:cubicBezTo>
                      <a:cubicBezTo>
                        <a:pt x="2312" y="1526"/>
                        <a:pt x="2312" y="1526"/>
                        <a:pt x="2312" y="1526"/>
                      </a:cubicBezTo>
                      <a:cubicBezTo>
                        <a:pt x="2296" y="1528"/>
                        <a:pt x="2296" y="1528"/>
                        <a:pt x="2296" y="1528"/>
                      </a:cubicBezTo>
                      <a:cubicBezTo>
                        <a:pt x="2283" y="1543"/>
                        <a:pt x="2283" y="1543"/>
                        <a:pt x="2283" y="1543"/>
                      </a:cubicBezTo>
                      <a:cubicBezTo>
                        <a:pt x="2278" y="1532"/>
                        <a:pt x="2278" y="1532"/>
                        <a:pt x="2278" y="1532"/>
                      </a:cubicBezTo>
                      <a:cubicBezTo>
                        <a:pt x="2265" y="1523"/>
                        <a:pt x="2265" y="1523"/>
                        <a:pt x="2265" y="1523"/>
                      </a:cubicBezTo>
                      <a:cubicBezTo>
                        <a:pt x="2251" y="1529"/>
                        <a:pt x="2251" y="1529"/>
                        <a:pt x="2251" y="1529"/>
                      </a:cubicBezTo>
                      <a:cubicBezTo>
                        <a:pt x="2226" y="1529"/>
                        <a:pt x="2226" y="1529"/>
                        <a:pt x="2226" y="1529"/>
                      </a:cubicBezTo>
                      <a:cubicBezTo>
                        <a:pt x="2207" y="1516"/>
                        <a:pt x="2207" y="1516"/>
                        <a:pt x="2207" y="1516"/>
                      </a:cubicBezTo>
                      <a:cubicBezTo>
                        <a:pt x="2189" y="1520"/>
                        <a:pt x="2189" y="1520"/>
                        <a:pt x="2189" y="1520"/>
                      </a:cubicBezTo>
                      <a:cubicBezTo>
                        <a:pt x="2182" y="1508"/>
                        <a:pt x="2182" y="1508"/>
                        <a:pt x="2182" y="1508"/>
                      </a:cubicBezTo>
                      <a:cubicBezTo>
                        <a:pt x="2195" y="1500"/>
                        <a:pt x="2195" y="1500"/>
                        <a:pt x="2195" y="1500"/>
                      </a:cubicBezTo>
                      <a:cubicBezTo>
                        <a:pt x="2195" y="1489"/>
                        <a:pt x="2195" y="1489"/>
                        <a:pt x="2195" y="1489"/>
                      </a:cubicBezTo>
                      <a:cubicBezTo>
                        <a:pt x="2182" y="1479"/>
                        <a:pt x="2182" y="1479"/>
                        <a:pt x="2182" y="1479"/>
                      </a:cubicBezTo>
                      <a:cubicBezTo>
                        <a:pt x="2182" y="1467"/>
                        <a:pt x="2182" y="1467"/>
                        <a:pt x="2182" y="1467"/>
                      </a:cubicBezTo>
                      <a:cubicBezTo>
                        <a:pt x="2161" y="1448"/>
                        <a:pt x="2161" y="1448"/>
                        <a:pt x="2161" y="1448"/>
                      </a:cubicBezTo>
                      <a:cubicBezTo>
                        <a:pt x="2152" y="1433"/>
                        <a:pt x="2152" y="1433"/>
                        <a:pt x="2152" y="1433"/>
                      </a:cubicBezTo>
                      <a:cubicBezTo>
                        <a:pt x="2158" y="1415"/>
                        <a:pt x="2158" y="1415"/>
                        <a:pt x="2158" y="1415"/>
                      </a:cubicBezTo>
                      <a:cubicBezTo>
                        <a:pt x="2147" y="1395"/>
                        <a:pt x="2147" y="1395"/>
                        <a:pt x="2147" y="1395"/>
                      </a:cubicBezTo>
                      <a:cubicBezTo>
                        <a:pt x="2149" y="1364"/>
                        <a:pt x="2149" y="1364"/>
                        <a:pt x="2149" y="1364"/>
                      </a:cubicBezTo>
                      <a:cubicBezTo>
                        <a:pt x="2133" y="1349"/>
                        <a:pt x="2133" y="1349"/>
                        <a:pt x="2133" y="1349"/>
                      </a:cubicBezTo>
                      <a:cubicBezTo>
                        <a:pt x="2131" y="1326"/>
                        <a:pt x="2131" y="1326"/>
                        <a:pt x="2131" y="1326"/>
                      </a:cubicBezTo>
                      <a:cubicBezTo>
                        <a:pt x="2125" y="1319"/>
                        <a:pt x="2125" y="1319"/>
                        <a:pt x="2125" y="1319"/>
                      </a:cubicBezTo>
                      <a:cubicBezTo>
                        <a:pt x="2115" y="1316"/>
                        <a:pt x="2115" y="1316"/>
                        <a:pt x="2115" y="1316"/>
                      </a:cubicBezTo>
                      <a:cubicBezTo>
                        <a:pt x="2112" y="1297"/>
                        <a:pt x="2112" y="1297"/>
                        <a:pt x="2112" y="1297"/>
                      </a:cubicBezTo>
                      <a:cubicBezTo>
                        <a:pt x="2091" y="1282"/>
                        <a:pt x="2091" y="1282"/>
                        <a:pt x="2091" y="1282"/>
                      </a:cubicBezTo>
                      <a:cubicBezTo>
                        <a:pt x="2082" y="1288"/>
                        <a:pt x="2082" y="1288"/>
                        <a:pt x="2082" y="1288"/>
                      </a:cubicBezTo>
                      <a:cubicBezTo>
                        <a:pt x="2113" y="1346"/>
                        <a:pt x="2113" y="1346"/>
                        <a:pt x="2113" y="1346"/>
                      </a:cubicBezTo>
                      <a:cubicBezTo>
                        <a:pt x="2122" y="1384"/>
                        <a:pt x="2122" y="1384"/>
                        <a:pt x="2122" y="1384"/>
                      </a:cubicBezTo>
                      <a:cubicBezTo>
                        <a:pt x="2114" y="1415"/>
                        <a:pt x="2114" y="1415"/>
                        <a:pt x="2114" y="1415"/>
                      </a:cubicBezTo>
                      <a:cubicBezTo>
                        <a:pt x="2090" y="1443"/>
                        <a:pt x="2090" y="1443"/>
                        <a:pt x="2090" y="1443"/>
                      </a:cubicBezTo>
                      <a:cubicBezTo>
                        <a:pt x="2075" y="1458"/>
                        <a:pt x="2075" y="1458"/>
                        <a:pt x="2075" y="1458"/>
                      </a:cubicBezTo>
                      <a:cubicBezTo>
                        <a:pt x="2076" y="1466"/>
                        <a:pt x="2076" y="1466"/>
                        <a:pt x="2076" y="1466"/>
                      </a:cubicBezTo>
                      <a:cubicBezTo>
                        <a:pt x="2087" y="1476"/>
                        <a:pt x="2087" y="1476"/>
                        <a:pt x="2087" y="1476"/>
                      </a:cubicBezTo>
                      <a:cubicBezTo>
                        <a:pt x="2091" y="1499"/>
                        <a:pt x="2091" y="1499"/>
                        <a:pt x="2091" y="1499"/>
                      </a:cubicBezTo>
                      <a:cubicBezTo>
                        <a:pt x="2081" y="1526"/>
                        <a:pt x="2081" y="1526"/>
                        <a:pt x="2081" y="1526"/>
                      </a:cubicBezTo>
                      <a:cubicBezTo>
                        <a:pt x="2082" y="1544"/>
                        <a:pt x="2082" y="1544"/>
                        <a:pt x="2082" y="1544"/>
                      </a:cubicBezTo>
                      <a:cubicBezTo>
                        <a:pt x="2109" y="1559"/>
                        <a:pt x="2109" y="1559"/>
                        <a:pt x="2109" y="1559"/>
                      </a:cubicBezTo>
                      <a:cubicBezTo>
                        <a:pt x="2142" y="1587"/>
                        <a:pt x="2142" y="1587"/>
                        <a:pt x="2142" y="1587"/>
                      </a:cubicBezTo>
                      <a:cubicBezTo>
                        <a:pt x="2149" y="1607"/>
                        <a:pt x="2149" y="1607"/>
                        <a:pt x="2149" y="1607"/>
                      </a:cubicBezTo>
                      <a:cubicBezTo>
                        <a:pt x="2167" y="1607"/>
                        <a:pt x="2167" y="1607"/>
                        <a:pt x="2167" y="1607"/>
                      </a:cubicBezTo>
                      <a:cubicBezTo>
                        <a:pt x="2183" y="1624"/>
                        <a:pt x="2183" y="1624"/>
                        <a:pt x="2183" y="1624"/>
                      </a:cubicBezTo>
                      <a:cubicBezTo>
                        <a:pt x="2196" y="1653"/>
                        <a:pt x="2196" y="1653"/>
                        <a:pt x="2196" y="1653"/>
                      </a:cubicBezTo>
                      <a:cubicBezTo>
                        <a:pt x="2191" y="1700"/>
                        <a:pt x="2191" y="1700"/>
                        <a:pt x="2191" y="1700"/>
                      </a:cubicBezTo>
                      <a:cubicBezTo>
                        <a:pt x="2188" y="1717"/>
                        <a:pt x="2188" y="1717"/>
                        <a:pt x="2188" y="1717"/>
                      </a:cubicBezTo>
                      <a:cubicBezTo>
                        <a:pt x="2204" y="1743"/>
                        <a:pt x="2204" y="1743"/>
                        <a:pt x="2204" y="1743"/>
                      </a:cubicBezTo>
                      <a:cubicBezTo>
                        <a:pt x="2201" y="1775"/>
                        <a:pt x="2201" y="1775"/>
                        <a:pt x="2201" y="1775"/>
                      </a:cubicBezTo>
                      <a:cubicBezTo>
                        <a:pt x="2210" y="1791"/>
                        <a:pt x="2210" y="1791"/>
                        <a:pt x="2210" y="1791"/>
                      </a:cubicBezTo>
                      <a:cubicBezTo>
                        <a:pt x="2237" y="1820"/>
                        <a:pt x="2237" y="1820"/>
                        <a:pt x="2237" y="1820"/>
                      </a:cubicBezTo>
                      <a:cubicBezTo>
                        <a:pt x="2239" y="1835"/>
                        <a:pt x="2239" y="1835"/>
                        <a:pt x="2239" y="1835"/>
                      </a:cubicBezTo>
                      <a:cubicBezTo>
                        <a:pt x="2237" y="1853"/>
                        <a:pt x="2237" y="1853"/>
                        <a:pt x="2237" y="1853"/>
                      </a:cubicBezTo>
                      <a:cubicBezTo>
                        <a:pt x="2244" y="1863"/>
                        <a:pt x="2244" y="1863"/>
                        <a:pt x="2244" y="1863"/>
                      </a:cubicBezTo>
                      <a:cubicBezTo>
                        <a:pt x="2264" y="1869"/>
                        <a:pt x="2264" y="1869"/>
                        <a:pt x="2264" y="1869"/>
                      </a:cubicBezTo>
                      <a:cubicBezTo>
                        <a:pt x="2285" y="1856"/>
                        <a:pt x="2285" y="1856"/>
                        <a:pt x="2285" y="1856"/>
                      </a:cubicBezTo>
                      <a:cubicBezTo>
                        <a:pt x="2311" y="1864"/>
                        <a:pt x="2311" y="1864"/>
                        <a:pt x="2311" y="1864"/>
                      </a:cubicBezTo>
                      <a:cubicBezTo>
                        <a:pt x="2321" y="1856"/>
                        <a:pt x="2321" y="1856"/>
                        <a:pt x="2321" y="1856"/>
                      </a:cubicBezTo>
                      <a:cubicBezTo>
                        <a:pt x="2325" y="1836"/>
                        <a:pt x="2325" y="1836"/>
                        <a:pt x="2325" y="1836"/>
                      </a:cubicBezTo>
                      <a:cubicBezTo>
                        <a:pt x="2343" y="1819"/>
                        <a:pt x="2343" y="1819"/>
                        <a:pt x="2343" y="1819"/>
                      </a:cubicBezTo>
                      <a:cubicBezTo>
                        <a:pt x="2361" y="1824"/>
                        <a:pt x="2361" y="1824"/>
                        <a:pt x="2361" y="1824"/>
                      </a:cubicBezTo>
                      <a:cubicBezTo>
                        <a:pt x="2373" y="1820"/>
                        <a:pt x="2373" y="1820"/>
                        <a:pt x="2373" y="1820"/>
                      </a:cubicBezTo>
                      <a:cubicBezTo>
                        <a:pt x="2399" y="1835"/>
                        <a:pt x="2399" y="1835"/>
                        <a:pt x="2399" y="1835"/>
                      </a:cubicBezTo>
                      <a:cubicBezTo>
                        <a:pt x="2414" y="1829"/>
                        <a:pt x="2414" y="1829"/>
                        <a:pt x="2414" y="1829"/>
                      </a:cubicBezTo>
                      <a:cubicBezTo>
                        <a:pt x="2423" y="1846"/>
                        <a:pt x="2423" y="1846"/>
                        <a:pt x="2423" y="1846"/>
                      </a:cubicBezTo>
                      <a:cubicBezTo>
                        <a:pt x="2457" y="1860"/>
                        <a:pt x="2457" y="1860"/>
                        <a:pt x="2457" y="1860"/>
                      </a:cubicBezTo>
                      <a:cubicBezTo>
                        <a:pt x="2481" y="1859"/>
                        <a:pt x="2481" y="1859"/>
                        <a:pt x="2481" y="1859"/>
                      </a:cubicBezTo>
                      <a:cubicBezTo>
                        <a:pt x="2497" y="1881"/>
                        <a:pt x="2497" y="1881"/>
                        <a:pt x="2497" y="1881"/>
                      </a:cubicBezTo>
                      <a:cubicBezTo>
                        <a:pt x="2498" y="1892"/>
                        <a:pt x="2498" y="1892"/>
                        <a:pt x="2498" y="1892"/>
                      </a:cubicBezTo>
                      <a:cubicBezTo>
                        <a:pt x="2520" y="1904"/>
                        <a:pt x="2520" y="1904"/>
                        <a:pt x="2520" y="1904"/>
                      </a:cubicBezTo>
                      <a:cubicBezTo>
                        <a:pt x="2525" y="1916"/>
                        <a:pt x="2525" y="1916"/>
                        <a:pt x="2525" y="1916"/>
                      </a:cubicBezTo>
                      <a:cubicBezTo>
                        <a:pt x="2529" y="1918"/>
                        <a:pt x="2529" y="1918"/>
                        <a:pt x="2529" y="1918"/>
                      </a:cubicBezTo>
                      <a:cubicBezTo>
                        <a:pt x="2532" y="1930"/>
                        <a:pt x="2532" y="1930"/>
                        <a:pt x="2532" y="1930"/>
                      </a:cubicBezTo>
                      <a:cubicBezTo>
                        <a:pt x="2543" y="1938"/>
                        <a:pt x="2543" y="1938"/>
                        <a:pt x="2543" y="1938"/>
                      </a:cubicBezTo>
                      <a:cubicBezTo>
                        <a:pt x="2531" y="1948"/>
                        <a:pt x="2531" y="1948"/>
                        <a:pt x="2531" y="1948"/>
                      </a:cubicBezTo>
                      <a:cubicBezTo>
                        <a:pt x="2517" y="1951"/>
                        <a:pt x="2517" y="1951"/>
                        <a:pt x="2517" y="1951"/>
                      </a:cubicBezTo>
                      <a:cubicBezTo>
                        <a:pt x="2516" y="1975"/>
                        <a:pt x="2516" y="1975"/>
                        <a:pt x="2516" y="1975"/>
                      </a:cubicBezTo>
                      <a:cubicBezTo>
                        <a:pt x="2526" y="1996"/>
                        <a:pt x="2526" y="1996"/>
                        <a:pt x="2526" y="1996"/>
                      </a:cubicBezTo>
                      <a:cubicBezTo>
                        <a:pt x="2535" y="2001"/>
                        <a:pt x="2535" y="2001"/>
                        <a:pt x="2535" y="2001"/>
                      </a:cubicBezTo>
                      <a:cubicBezTo>
                        <a:pt x="2530" y="2013"/>
                        <a:pt x="2530" y="2013"/>
                        <a:pt x="2530" y="2013"/>
                      </a:cubicBezTo>
                      <a:cubicBezTo>
                        <a:pt x="2538" y="2026"/>
                        <a:pt x="2538" y="2026"/>
                        <a:pt x="2538" y="2026"/>
                      </a:cubicBezTo>
                      <a:cubicBezTo>
                        <a:pt x="2555" y="2025"/>
                        <a:pt x="2555" y="2025"/>
                        <a:pt x="2555" y="2025"/>
                      </a:cubicBezTo>
                      <a:cubicBezTo>
                        <a:pt x="2564" y="2038"/>
                        <a:pt x="2564" y="2038"/>
                        <a:pt x="2564" y="2038"/>
                      </a:cubicBezTo>
                      <a:cubicBezTo>
                        <a:pt x="2584" y="2038"/>
                        <a:pt x="2584" y="2038"/>
                        <a:pt x="2584" y="2038"/>
                      </a:cubicBezTo>
                      <a:cubicBezTo>
                        <a:pt x="2595" y="2020"/>
                        <a:pt x="2595" y="2020"/>
                        <a:pt x="2595" y="2020"/>
                      </a:cubicBezTo>
                      <a:cubicBezTo>
                        <a:pt x="2600" y="2031"/>
                        <a:pt x="2600" y="2031"/>
                        <a:pt x="2600" y="2031"/>
                      </a:cubicBezTo>
                      <a:cubicBezTo>
                        <a:pt x="2614" y="2027"/>
                        <a:pt x="2614" y="2027"/>
                        <a:pt x="2614" y="2027"/>
                      </a:cubicBezTo>
                      <a:cubicBezTo>
                        <a:pt x="2624" y="2031"/>
                        <a:pt x="2624" y="2031"/>
                        <a:pt x="2624" y="2031"/>
                      </a:cubicBezTo>
                      <a:cubicBezTo>
                        <a:pt x="2616" y="2036"/>
                        <a:pt x="2616" y="2036"/>
                        <a:pt x="2616" y="2036"/>
                      </a:cubicBezTo>
                      <a:cubicBezTo>
                        <a:pt x="2611" y="2044"/>
                        <a:pt x="2611" y="2044"/>
                        <a:pt x="2611" y="2044"/>
                      </a:cubicBezTo>
                      <a:cubicBezTo>
                        <a:pt x="2589" y="2046"/>
                        <a:pt x="2589" y="2046"/>
                        <a:pt x="2589" y="2046"/>
                      </a:cubicBezTo>
                      <a:cubicBezTo>
                        <a:pt x="2577" y="2050"/>
                        <a:pt x="2577" y="2050"/>
                        <a:pt x="2577" y="2050"/>
                      </a:cubicBezTo>
                      <a:cubicBezTo>
                        <a:pt x="2558" y="2054"/>
                        <a:pt x="2558" y="2054"/>
                        <a:pt x="2558" y="2054"/>
                      </a:cubicBezTo>
                      <a:cubicBezTo>
                        <a:pt x="2539" y="2041"/>
                        <a:pt x="2539" y="2041"/>
                        <a:pt x="2539" y="2041"/>
                      </a:cubicBezTo>
                      <a:cubicBezTo>
                        <a:pt x="2522" y="2040"/>
                        <a:pt x="2522" y="2040"/>
                        <a:pt x="2522" y="2040"/>
                      </a:cubicBezTo>
                      <a:cubicBezTo>
                        <a:pt x="2511" y="2023"/>
                        <a:pt x="2511" y="2023"/>
                        <a:pt x="2511" y="2023"/>
                      </a:cubicBezTo>
                      <a:cubicBezTo>
                        <a:pt x="2518" y="2017"/>
                        <a:pt x="2518" y="2017"/>
                        <a:pt x="2518" y="2017"/>
                      </a:cubicBezTo>
                      <a:cubicBezTo>
                        <a:pt x="2515" y="1999"/>
                        <a:pt x="2515" y="1999"/>
                        <a:pt x="2515" y="1999"/>
                      </a:cubicBezTo>
                      <a:cubicBezTo>
                        <a:pt x="2502" y="1982"/>
                        <a:pt x="2502" y="1982"/>
                        <a:pt x="2502" y="1982"/>
                      </a:cubicBezTo>
                      <a:cubicBezTo>
                        <a:pt x="2498" y="1966"/>
                        <a:pt x="2498" y="1966"/>
                        <a:pt x="2498" y="1966"/>
                      </a:cubicBezTo>
                      <a:cubicBezTo>
                        <a:pt x="2485" y="1958"/>
                        <a:pt x="2485" y="1958"/>
                        <a:pt x="2485" y="1958"/>
                      </a:cubicBezTo>
                      <a:cubicBezTo>
                        <a:pt x="2488" y="1941"/>
                        <a:pt x="2488" y="1941"/>
                        <a:pt x="2488" y="1941"/>
                      </a:cubicBezTo>
                      <a:cubicBezTo>
                        <a:pt x="2470" y="1918"/>
                        <a:pt x="2470" y="1918"/>
                        <a:pt x="2470" y="1918"/>
                      </a:cubicBezTo>
                      <a:cubicBezTo>
                        <a:pt x="2464" y="1918"/>
                        <a:pt x="2464" y="1918"/>
                        <a:pt x="2464" y="1918"/>
                      </a:cubicBezTo>
                      <a:cubicBezTo>
                        <a:pt x="2458" y="1908"/>
                        <a:pt x="2458" y="1908"/>
                        <a:pt x="2458" y="1908"/>
                      </a:cubicBezTo>
                      <a:cubicBezTo>
                        <a:pt x="2435" y="1896"/>
                        <a:pt x="2435" y="1896"/>
                        <a:pt x="2435" y="1896"/>
                      </a:cubicBezTo>
                      <a:cubicBezTo>
                        <a:pt x="2435" y="1877"/>
                        <a:pt x="2435" y="1877"/>
                        <a:pt x="2435" y="1877"/>
                      </a:cubicBezTo>
                      <a:cubicBezTo>
                        <a:pt x="2412" y="1855"/>
                        <a:pt x="2412" y="1855"/>
                        <a:pt x="2412" y="1855"/>
                      </a:cubicBezTo>
                      <a:cubicBezTo>
                        <a:pt x="2392" y="1856"/>
                        <a:pt x="2392" y="1856"/>
                        <a:pt x="2392" y="1856"/>
                      </a:cubicBezTo>
                      <a:cubicBezTo>
                        <a:pt x="2363" y="1884"/>
                        <a:pt x="2363" y="1884"/>
                        <a:pt x="2363" y="1884"/>
                      </a:cubicBezTo>
                      <a:cubicBezTo>
                        <a:pt x="2344" y="1887"/>
                        <a:pt x="2344" y="1887"/>
                        <a:pt x="2344" y="1887"/>
                      </a:cubicBezTo>
                      <a:cubicBezTo>
                        <a:pt x="2333" y="1903"/>
                        <a:pt x="2333" y="1903"/>
                        <a:pt x="2333" y="1903"/>
                      </a:cubicBezTo>
                      <a:cubicBezTo>
                        <a:pt x="2311" y="1921"/>
                        <a:pt x="2311" y="1921"/>
                        <a:pt x="2311" y="1921"/>
                      </a:cubicBezTo>
                      <a:cubicBezTo>
                        <a:pt x="2313" y="1962"/>
                        <a:pt x="2313" y="1962"/>
                        <a:pt x="2313" y="1962"/>
                      </a:cubicBezTo>
                      <a:cubicBezTo>
                        <a:pt x="2322" y="1974"/>
                        <a:pt x="2322" y="1974"/>
                        <a:pt x="2322" y="1974"/>
                      </a:cubicBezTo>
                      <a:cubicBezTo>
                        <a:pt x="2351" y="1991"/>
                        <a:pt x="2351" y="1991"/>
                        <a:pt x="2351" y="1991"/>
                      </a:cubicBezTo>
                      <a:cubicBezTo>
                        <a:pt x="2373" y="2044"/>
                        <a:pt x="2373" y="2044"/>
                        <a:pt x="2373" y="2044"/>
                      </a:cubicBezTo>
                      <a:cubicBezTo>
                        <a:pt x="2371" y="2057"/>
                        <a:pt x="2371" y="2057"/>
                        <a:pt x="2371" y="2057"/>
                      </a:cubicBezTo>
                      <a:cubicBezTo>
                        <a:pt x="2349" y="2096"/>
                        <a:pt x="2349" y="2096"/>
                        <a:pt x="2349" y="2096"/>
                      </a:cubicBezTo>
                      <a:cubicBezTo>
                        <a:pt x="2345" y="2119"/>
                        <a:pt x="2345" y="2119"/>
                        <a:pt x="2345" y="2119"/>
                      </a:cubicBezTo>
                      <a:cubicBezTo>
                        <a:pt x="2357" y="2141"/>
                        <a:pt x="2357" y="2141"/>
                        <a:pt x="2357" y="2141"/>
                      </a:cubicBezTo>
                      <a:cubicBezTo>
                        <a:pt x="2345" y="2174"/>
                        <a:pt x="2345" y="2174"/>
                        <a:pt x="2345" y="2174"/>
                      </a:cubicBezTo>
                      <a:cubicBezTo>
                        <a:pt x="2343" y="2187"/>
                        <a:pt x="2343" y="2187"/>
                        <a:pt x="2343" y="2187"/>
                      </a:cubicBezTo>
                      <a:cubicBezTo>
                        <a:pt x="2323" y="2207"/>
                        <a:pt x="2323" y="2207"/>
                        <a:pt x="2323" y="2207"/>
                      </a:cubicBezTo>
                      <a:cubicBezTo>
                        <a:pt x="2322" y="2217"/>
                        <a:pt x="2322" y="2217"/>
                        <a:pt x="2322" y="2217"/>
                      </a:cubicBezTo>
                      <a:cubicBezTo>
                        <a:pt x="2309" y="2224"/>
                        <a:pt x="2309" y="2224"/>
                        <a:pt x="2309" y="2224"/>
                      </a:cubicBezTo>
                      <a:cubicBezTo>
                        <a:pt x="2299" y="2236"/>
                        <a:pt x="2299" y="2236"/>
                        <a:pt x="2299" y="2236"/>
                      </a:cubicBezTo>
                      <a:cubicBezTo>
                        <a:pt x="2299" y="2254"/>
                        <a:pt x="2299" y="2254"/>
                        <a:pt x="2299" y="2254"/>
                      </a:cubicBezTo>
                      <a:cubicBezTo>
                        <a:pt x="2308" y="2264"/>
                        <a:pt x="2308" y="2264"/>
                        <a:pt x="2308" y="2264"/>
                      </a:cubicBezTo>
                      <a:cubicBezTo>
                        <a:pt x="2309" y="2278"/>
                        <a:pt x="2309" y="2278"/>
                        <a:pt x="2309" y="2278"/>
                      </a:cubicBezTo>
                      <a:cubicBezTo>
                        <a:pt x="2287" y="2291"/>
                        <a:pt x="2287" y="2291"/>
                        <a:pt x="2287" y="2291"/>
                      </a:cubicBezTo>
                      <a:cubicBezTo>
                        <a:pt x="2260" y="2285"/>
                        <a:pt x="2260" y="2285"/>
                        <a:pt x="2260" y="2285"/>
                      </a:cubicBezTo>
                      <a:cubicBezTo>
                        <a:pt x="2255" y="2277"/>
                        <a:pt x="2255" y="2277"/>
                        <a:pt x="2255" y="2277"/>
                      </a:cubicBezTo>
                      <a:cubicBezTo>
                        <a:pt x="2230" y="2278"/>
                        <a:pt x="2230" y="2278"/>
                        <a:pt x="2230" y="2278"/>
                      </a:cubicBezTo>
                      <a:cubicBezTo>
                        <a:pt x="2203" y="2282"/>
                        <a:pt x="2203" y="2282"/>
                        <a:pt x="2203" y="2282"/>
                      </a:cubicBezTo>
                      <a:cubicBezTo>
                        <a:pt x="2181" y="2276"/>
                        <a:pt x="2181" y="2276"/>
                        <a:pt x="2181" y="2276"/>
                      </a:cubicBezTo>
                      <a:cubicBezTo>
                        <a:pt x="2128" y="2267"/>
                        <a:pt x="2128" y="2267"/>
                        <a:pt x="2128" y="2267"/>
                      </a:cubicBezTo>
                      <a:cubicBezTo>
                        <a:pt x="2109" y="2249"/>
                        <a:pt x="2109" y="2249"/>
                        <a:pt x="2109" y="2249"/>
                      </a:cubicBezTo>
                      <a:cubicBezTo>
                        <a:pt x="2102" y="2235"/>
                        <a:pt x="2102" y="2235"/>
                        <a:pt x="2102" y="2235"/>
                      </a:cubicBezTo>
                      <a:cubicBezTo>
                        <a:pt x="2080" y="2239"/>
                        <a:pt x="2080" y="2239"/>
                        <a:pt x="2080" y="2239"/>
                      </a:cubicBezTo>
                      <a:cubicBezTo>
                        <a:pt x="2072" y="2253"/>
                        <a:pt x="2072" y="2253"/>
                        <a:pt x="2072" y="2253"/>
                      </a:cubicBezTo>
                      <a:cubicBezTo>
                        <a:pt x="2067" y="2248"/>
                        <a:pt x="2067" y="2248"/>
                        <a:pt x="2067" y="2248"/>
                      </a:cubicBezTo>
                      <a:cubicBezTo>
                        <a:pt x="2057" y="2246"/>
                        <a:pt x="2057" y="2246"/>
                        <a:pt x="2057" y="2246"/>
                      </a:cubicBezTo>
                      <a:cubicBezTo>
                        <a:pt x="2068" y="2227"/>
                        <a:pt x="2068" y="2227"/>
                        <a:pt x="2068" y="2227"/>
                      </a:cubicBezTo>
                      <a:cubicBezTo>
                        <a:pt x="2089" y="2225"/>
                        <a:pt x="2089" y="2225"/>
                        <a:pt x="2089" y="2225"/>
                      </a:cubicBezTo>
                      <a:cubicBezTo>
                        <a:pt x="2129" y="2220"/>
                        <a:pt x="2129" y="2220"/>
                        <a:pt x="2129" y="2220"/>
                      </a:cubicBezTo>
                      <a:cubicBezTo>
                        <a:pt x="2136" y="2211"/>
                        <a:pt x="2136" y="2211"/>
                        <a:pt x="2136" y="2211"/>
                      </a:cubicBezTo>
                      <a:cubicBezTo>
                        <a:pt x="2169" y="2229"/>
                        <a:pt x="2169" y="2229"/>
                        <a:pt x="2169" y="2229"/>
                      </a:cubicBezTo>
                      <a:cubicBezTo>
                        <a:pt x="2179" y="2228"/>
                        <a:pt x="2179" y="2228"/>
                        <a:pt x="2179" y="2228"/>
                      </a:cubicBezTo>
                      <a:cubicBezTo>
                        <a:pt x="2183" y="2219"/>
                        <a:pt x="2183" y="2219"/>
                        <a:pt x="2183" y="2219"/>
                      </a:cubicBezTo>
                      <a:cubicBezTo>
                        <a:pt x="2198" y="2219"/>
                        <a:pt x="2198" y="2219"/>
                        <a:pt x="2198" y="2219"/>
                      </a:cubicBezTo>
                      <a:cubicBezTo>
                        <a:pt x="2197" y="2230"/>
                        <a:pt x="2197" y="2230"/>
                        <a:pt x="2197" y="2230"/>
                      </a:cubicBezTo>
                      <a:cubicBezTo>
                        <a:pt x="2176" y="2242"/>
                        <a:pt x="2176" y="2242"/>
                        <a:pt x="2176" y="2242"/>
                      </a:cubicBezTo>
                      <a:cubicBezTo>
                        <a:pt x="2189" y="2253"/>
                        <a:pt x="2189" y="2253"/>
                        <a:pt x="2189" y="2253"/>
                      </a:cubicBezTo>
                      <a:cubicBezTo>
                        <a:pt x="2216" y="2251"/>
                        <a:pt x="2216" y="2251"/>
                        <a:pt x="2216" y="2251"/>
                      </a:cubicBezTo>
                      <a:cubicBezTo>
                        <a:pt x="2227" y="2237"/>
                        <a:pt x="2227" y="2237"/>
                        <a:pt x="2227" y="2237"/>
                      </a:cubicBezTo>
                      <a:cubicBezTo>
                        <a:pt x="2242" y="2230"/>
                        <a:pt x="2242" y="2230"/>
                        <a:pt x="2242" y="2230"/>
                      </a:cubicBezTo>
                      <a:cubicBezTo>
                        <a:pt x="2240" y="2219"/>
                        <a:pt x="2240" y="2219"/>
                        <a:pt x="2240" y="2219"/>
                      </a:cubicBezTo>
                      <a:cubicBezTo>
                        <a:pt x="2226" y="2203"/>
                        <a:pt x="2226" y="2203"/>
                        <a:pt x="2226" y="2203"/>
                      </a:cubicBezTo>
                      <a:cubicBezTo>
                        <a:pt x="2226" y="2194"/>
                        <a:pt x="2226" y="2194"/>
                        <a:pt x="2226" y="2194"/>
                      </a:cubicBezTo>
                      <a:cubicBezTo>
                        <a:pt x="2243" y="2202"/>
                        <a:pt x="2243" y="2202"/>
                        <a:pt x="2243" y="2202"/>
                      </a:cubicBezTo>
                      <a:cubicBezTo>
                        <a:pt x="2250" y="2193"/>
                        <a:pt x="2250" y="2193"/>
                        <a:pt x="2250" y="2193"/>
                      </a:cubicBezTo>
                      <a:cubicBezTo>
                        <a:pt x="2251" y="2163"/>
                        <a:pt x="2251" y="2163"/>
                        <a:pt x="2251" y="2163"/>
                      </a:cubicBezTo>
                      <a:cubicBezTo>
                        <a:pt x="2268" y="2154"/>
                        <a:pt x="2268" y="2154"/>
                        <a:pt x="2268" y="2154"/>
                      </a:cubicBezTo>
                      <a:cubicBezTo>
                        <a:pt x="2265" y="2145"/>
                        <a:pt x="2265" y="2145"/>
                        <a:pt x="2265" y="2145"/>
                      </a:cubicBezTo>
                      <a:cubicBezTo>
                        <a:pt x="2255" y="2148"/>
                        <a:pt x="2255" y="2148"/>
                        <a:pt x="2255" y="2148"/>
                      </a:cubicBezTo>
                      <a:cubicBezTo>
                        <a:pt x="2251" y="2142"/>
                        <a:pt x="2251" y="2142"/>
                        <a:pt x="2251" y="2142"/>
                      </a:cubicBezTo>
                      <a:cubicBezTo>
                        <a:pt x="2267" y="2134"/>
                        <a:pt x="2267" y="2134"/>
                        <a:pt x="2267" y="2134"/>
                      </a:cubicBezTo>
                      <a:cubicBezTo>
                        <a:pt x="2268" y="2103"/>
                        <a:pt x="2268" y="2103"/>
                        <a:pt x="2268" y="2103"/>
                      </a:cubicBezTo>
                      <a:cubicBezTo>
                        <a:pt x="2262" y="2095"/>
                        <a:pt x="2262" y="2095"/>
                        <a:pt x="2262" y="2095"/>
                      </a:cubicBezTo>
                      <a:cubicBezTo>
                        <a:pt x="2271" y="2083"/>
                        <a:pt x="2271" y="2083"/>
                        <a:pt x="2271" y="2083"/>
                      </a:cubicBezTo>
                      <a:cubicBezTo>
                        <a:pt x="2270" y="2076"/>
                        <a:pt x="2270" y="2076"/>
                        <a:pt x="2270" y="2076"/>
                      </a:cubicBezTo>
                      <a:cubicBezTo>
                        <a:pt x="2283" y="2065"/>
                        <a:pt x="2283" y="2065"/>
                        <a:pt x="2283" y="2065"/>
                      </a:cubicBezTo>
                      <a:cubicBezTo>
                        <a:pt x="2281" y="2043"/>
                        <a:pt x="2281" y="2043"/>
                        <a:pt x="2281" y="2043"/>
                      </a:cubicBezTo>
                      <a:cubicBezTo>
                        <a:pt x="2265" y="2027"/>
                        <a:pt x="2265" y="2027"/>
                        <a:pt x="2265" y="2027"/>
                      </a:cubicBezTo>
                      <a:cubicBezTo>
                        <a:pt x="2256" y="2000"/>
                        <a:pt x="2256" y="2000"/>
                        <a:pt x="2256" y="2000"/>
                      </a:cubicBezTo>
                      <a:cubicBezTo>
                        <a:pt x="2260" y="1980"/>
                        <a:pt x="2260" y="1980"/>
                        <a:pt x="2260" y="1980"/>
                      </a:cubicBezTo>
                      <a:cubicBezTo>
                        <a:pt x="2260" y="1964"/>
                        <a:pt x="2260" y="1964"/>
                        <a:pt x="2260" y="1964"/>
                      </a:cubicBezTo>
                      <a:cubicBezTo>
                        <a:pt x="2267" y="1967"/>
                        <a:pt x="2267" y="1967"/>
                        <a:pt x="2267" y="1967"/>
                      </a:cubicBezTo>
                      <a:cubicBezTo>
                        <a:pt x="2267" y="1956"/>
                        <a:pt x="2267" y="1956"/>
                        <a:pt x="2267" y="1956"/>
                      </a:cubicBezTo>
                      <a:cubicBezTo>
                        <a:pt x="2245" y="1935"/>
                        <a:pt x="2245" y="1935"/>
                        <a:pt x="2245" y="1935"/>
                      </a:cubicBezTo>
                      <a:cubicBezTo>
                        <a:pt x="2235" y="1933"/>
                        <a:pt x="2235" y="1933"/>
                        <a:pt x="2235" y="1933"/>
                      </a:cubicBezTo>
                      <a:cubicBezTo>
                        <a:pt x="2226" y="1921"/>
                        <a:pt x="2226" y="1921"/>
                        <a:pt x="2226" y="1921"/>
                      </a:cubicBezTo>
                      <a:cubicBezTo>
                        <a:pt x="2203" y="1913"/>
                        <a:pt x="2203" y="1913"/>
                        <a:pt x="2203" y="1913"/>
                      </a:cubicBezTo>
                      <a:cubicBezTo>
                        <a:pt x="2174" y="1876"/>
                        <a:pt x="2174" y="1876"/>
                        <a:pt x="2174" y="1876"/>
                      </a:cubicBezTo>
                      <a:cubicBezTo>
                        <a:pt x="2168" y="1846"/>
                        <a:pt x="2168" y="1846"/>
                        <a:pt x="2168" y="1846"/>
                      </a:cubicBezTo>
                      <a:cubicBezTo>
                        <a:pt x="2160" y="1839"/>
                        <a:pt x="2160" y="1839"/>
                        <a:pt x="2160" y="1839"/>
                      </a:cubicBezTo>
                      <a:cubicBezTo>
                        <a:pt x="2168" y="1826"/>
                        <a:pt x="2168" y="1826"/>
                        <a:pt x="2168" y="1826"/>
                      </a:cubicBezTo>
                      <a:cubicBezTo>
                        <a:pt x="2153" y="1817"/>
                        <a:pt x="2153" y="1817"/>
                        <a:pt x="2153" y="1817"/>
                      </a:cubicBezTo>
                      <a:cubicBezTo>
                        <a:pt x="2144" y="1801"/>
                        <a:pt x="2144" y="1801"/>
                        <a:pt x="2144" y="1801"/>
                      </a:cubicBezTo>
                      <a:cubicBezTo>
                        <a:pt x="2149" y="1782"/>
                        <a:pt x="2149" y="1782"/>
                        <a:pt x="2149" y="1782"/>
                      </a:cubicBezTo>
                      <a:cubicBezTo>
                        <a:pt x="2127" y="1750"/>
                        <a:pt x="2127" y="1750"/>
                        <a:pt x="2127" y="1750"/>
                      </a:cubicBezTo>
                      <a:cubicBezTo>
                        <a:pt x="2127" y="1728"/>
                        <a:pt x="2127" y="1728"/>
                        <a:pt x="2127" y="1728"/>
                      </a:cubicBezTo>
                      <a:cubicBezTo>
                        <a:pt x="2112" y="1711"/>
                        <a:pt x="2112" y="1711"/>
                        <a:pt x="2112" y="1711"/>
                      </a:cubicBezTo>
                      <a:cubicBezTo>
                        <a:pt x="2116" y="1701"/>
                        <a:pt x="2116" y="1701"/>
                        <a:pt x="2116" y="1701"/>
                      </a:cubicBezTo>
                      <a:cubicBezTo>
                        <a:pt x="2117" y="1692"/>
                        <a:pt x="2117" y="1692"/>
                        <a:pt x="2117" y="1692"/>
                      </a:cubicBezTo>
                      <a:cubicBezTo>
                        <a:pt x="2105" y="1679"/>
                        <a:pt x="2105" y="1679"/>
                        <a:pt x="2105" y="1679"/>
                      </a:cubicBezTo>
                      <a:cubicBezTo>
                        <a:pt x="2100" y="1635"/>
                        <a:pt x="2100" y="1635"/>
                        <a:pt x="2100" y="1635"/>
                      </a:cubicBezTo>
                      <a:cubicBezTo>
                        <a:pt x="2090" y="1621"/>
                        <a:pt x="2090" y="1621"/>
                        <a:pt x="2090" y="1621"/>
                      </a:cubicBezTo>
                      <a:cubicBezTo>
                        <a:pt x="2073" y="1609"/>
                        <a:pt x="2073" y="1609"/>
                        <a:pt x="2073" y="1609"/>
                      </a:cubicBezTo>
                      <a:cubicBezTo>
                        <a:pt x="2067" y="1582"/>
                        <a:pt x="2067" y="1582"/>
                        <a:pt x="2067" y="1582"/>
                      </a:cubicBezTo>
                      <a:cubicBezTo>
                        <a:pt x="2060" y="1576"/>
                        <a:pt x="2060" y="1576"/>
                        <a:pt x="2060" y="1576"/>
                      </a:cubicBezTo>
                      <a:cubicBezTo>
                        <a:pt x="2049" y="1580"/>
                        <a:pt x="2049" y="1580"/>
                        <a:pt x="2049" y="1580"/>
                      </a:cubicBezTo>
                      <a:cubicBezTo>
                        <a:pt x="2049" y="1576"/>
                        <a:pt x="2049" y="1576"/>
                        <a:pt x="2049" y="1576"/>
                      </a:cubicBezTo>
                      <a:cubicBezTo>
                        <a:pt x="2032" y="1572"/>
                        <a:pt x="2032" y="1572"/>
                        <a:pt x="2032" y="1572"/>
                      </a:cubicBezTo>
                      <a:cubicBezTo>
                        <a:pt x="2022" y="1553"/>
                        <a:pt x="2022" y="1553"/>
                        <a:pt x="2022" y="1553"/>
                      </a:cubicBezTo>
                      <a:cubicBezTo>
                        <a:pt x="2007" y="1539"/>
                        <a:pt x="2007" y="1539"/>
                        <a:pt x="2007" y="1539"/>
                      </a:cubicBezTo>
                      <a:cubicBezTo>
                        <a:pt x="2002" y="1522"/>
                        <a:pt x="2002" y="1522"/>
                        <a:pt x="2002" y="1522"/>
                      </a:cubicBezTo>
                      <a:cubicBezTo>
                        <a:pt x="2010" y="1518"/>
                        <a:pt x="2010" y="1518"/>
                        <a:pt x="2010" y="1518"/>
                      </a:cubicBezTo>
                      <a:cubicBezTo>
                        <a:pt x="2014" y="1504"/>
                        <a:pt x="2014" y="1504"/>
                        <a:pt x="2014" y="1504"/>
                      </a:cubicBezTo>
                      <a:cubicBezTo>
                        <a:pt x="2008" y="1492"/>
                        <a:pt x="2008" y="1492"/>
                        <a:pt x="2008" y="1492"/>
                      </a:cubicBezTo>
                      <a:cubicBezTo>
                        <a:pt x="2011" y="1482"/>
                        <a:pt x="2011" y="1482"/>
                        <a:pt x="2011" y="1482"/>
                      </a:cubicBezTo>
                      <a:cubicBezTo>
                        <a:pt x="2003" y="1471"/>
                        <a:pt x="2003" y="1471"/>
                        <a:pt x="2003" y="1471"/>
                      </a:cubicBezTo>
                      <a:cubicBezTo>
                        <a:pt x="2010" y="1432"/>
                        <a:pt x="2010" y="1432"/>
                        <a:pt x="2010" y="1432"/>
                      </a:cubicBezTo>
                      <a:cubicBezTo>
                        <a:pt x="2001" y="1410"/>
                        <a:pt x="2001" y="1410"/>
                        <a:pt x="2001" y="1410"/>
                      </a:cubicBezTo>
                      <a:cubicBezTo>
                        <a:pt x="2000" y="1385"/>
                        <a:pt x="2000" y="1385"/>
                        <a:pt x="2000" y="1385"/>
                      </a:cubicBezTo>
                      <a:cubicBezTo>
                        <a:pt x="1993" y="1376"/>
                        <a:pt x="1993" y="1376"/>
                        <a:pt x="1993" y="1376"/>
                      </a:cubicBezTo>
                      <a:cubicBezTo>
                        <a:pt x="1993" y="1359"/>
                        <a:pt x="1993" y="1359"/>
                        <a:pt x="1993" y="1359"/>
                      </a:cubicBezTo>
                      <a:cubicBezTo>
                        <a:pt x="1983" y="1343"/>
                        <a:pt x="1983" y="1343"/>
                        <a:pt x="1983" y="1343"/>
                      </a:cubicBezTo>
                      <a:cubicBezTo>
                        <a:pt x="1995" y="1338"/>
                        <a:pt x="1995" y="1338"/>
                        <a:pt x="1995" y="1338"/>
                      </a:cubicBezTo>
                      <a:cubicBezTo>
                        <a:pt x="1989" y="1325"/>
                        <a:pt x="1989" y="1325"/>
                        <a:pt x="1989" y="1325"/>
                      </a:cubicBezTo>
                      <a:cubicBezTo>
                        <a:pt x="1975" y="1322"/>
                        <a:pt x="1975" y="1322"/>
                        <a:pt x="1975" y="1322"/>
                      </a:cubicBezTo>
                      <a:cubicBezTo>
                        <a:pt x="1955" y="1321"/>
                        <a:pt x="1955" y="1321"/>
                        <a:pt x="1955" y="1321"/>
                      </a:cubicBezTo>
                      <a:cubicBezTo>
                        <a:pt x="1912" y="1304"/>
                        <a:pt x="1912" y="1304"/>
                        <a:pt x="1912" y="1304"/>
                      </a:cubicBezTo>
                      <a:cubicBezTo>
                        <a:pt x="1895" y="1304"/>
                        <a:pt x="1895" y="1304"/>
                        <a:pt x="1895" y="1304"/>
                      </a:cubicBezTo>
                      <a:cubicBezTo>
                        <a:pt x="1887" y="1311"/>
                        <a:pt x="1887" y="1311"/>
                        <a:pt x="1887" y="1311"/>
                      </a:cubicBezTo>
                      <a:cubicBezTo>
                        <a:pt x="1875" y="1305"/>
                        <a:pt x="1875" y="1305"/>
                        <a:pt x="1875" y="1305"/>
                      </a:cubicBezTo>
                      <a:cubicBezTo>
                        <a:pt x="1862" y="1304"/>
                        <a:pt x="1862" y="1304"/>
                        <a:pt x="1862" y="1304"/>
                      </a:cubicBezTo>
                      <a:cubicBezTo>
                        <a:pt x="1845" y="1313"/>
                        <a:pt x="1845" y="1313"/>
                        <a:pt x="1845" y="1313"/>
                      </a:cubicBezTo>
                      <a:cubicBezTo>
                        <a:pt x="1825" y="1314"/>
                        <a:pt x="1825" y="1314"/>
                        <a:pt x="1825" y="1314"/>
                      </a:cubicBezTo>
                      <a:cubicBezTo>
                        <a:pt x="1808" y="1321"/>
                        <a:pt x="1808" y="1321"/>
                        <a:pt x="1808" y="1321"/>
                      </a:cubicBezTo>
                      <a:cubicBezTo>
                        <a:pt x="1803" y="1315"/>
                        <a:pt x="1803" y="1315"/>
                        <a:pt x="1803" y="1315"/>
                      </a:cubicBezTo>
                      <a:cubicBezTo>
                        <a:pt x="1808" y="1308"/>
                        <a:pt x="1808" y="1308"/>
                        <a:pt x="1808" y="1308"/>
                      </a:cubicBezTo>
                      <a:cubicBezTo>
                        <a:pt x="1796" y="1302"/>
                        <a:pt x="1796" y="1302"/>
                        <a:pt x="1796" y="1302"/>
                      </a:cubicBezTo>
                      <a:cubicBezTo>
                        <a:pt x="1785" y="1306"/>
                        <a:pt x="1785" y="1306"/>
                        <a:pt x="1785" y="1306"/>
                      </a:cubicBezTo>
                      <a:cubicBezTo>
                        <a:pt x="1787" y="1335"/>
                        <a:pt x="1787" y="1335"/>
                        <a:pt x="1787" y="1335"/>
                      </a:cubicBezTo>
                      <a:cubicBezTo>
                        <a:pt x="1783" y="1360"/>
                        <a:pt x="1783" y="1360"/>
                        <a:pt x="1783" y="1360"/>
                      </a:cubicBezTo>
                      <a:cubicBezTo>
                        <a:pt x="1795" y="1376"/>
                        <a:pt x="1795" y="1376"/>
                        <a:pt x="1795" y="1376"/>
                      </a:cubicBezTo>
                      <a:cubicBezTo>
                        <a:pt x="1790" y="1381"/>
                        <a:pt x="1790" y="1381"/>
                        <a:pt x="1790" y="1381"/>
                      </a:cubicBezTo>
                      <a:cubicBezTo>
                        <a:pt x="1783" y="1408"/>
                        <a:pt x="1783" y="1408"/>
                        <a:pt x="1783" y="1408"/>
                      </a:cubicBezTo>
                      <a:cubicBezTo>
                        <a:pt x="1792" y="1417"/>
                        <a:pt x="1792" y="1417"/>
                        <a:pt x="1792" y="1417"/>
                      </a:cubicBezTo>
                      <a:cubicBezTo>
                        <a:pt x="1792" y="1433"/>
                        <a:pt x="1792" y="1433"/>
                        <a:pt x="1792" y="1433"/>
                      </a:cubicBezTo>
                      <a:cubicBezTo>
                        <a:pt x="1796" y="1444"/>
                        <a:pt x="1796" y="1444"/>
                        <a:pt x="1796" y="1444"/>
                      </a:cubicBezTo>
                      <a:cubicBezTo>
                        <a:pt x="1791" y="1455"/>
                        <a:pt x="1791" y="1455"/>
                        <a:pt x="1791" y="1455"/>
                      </a:cubicBezTo>
                      <a:cubicBezTo>
                        <a:pt x="1793" y="1477"/>
                        <a:pt x="1793" y="1477"/>
                        <a:pt x="1793" y="1477"/>
                      </a:cubicBezTo>
                      <a:cubicBezTo>
                        <a:pt x="1803" y="1494"/>
                        <a:pt x="1803" y="1494"/>
                        <a:pt x="1803" y="1494"/>
                      </a:cubicBezTo>
                      <a:cubicBezTo>
                        <a:pt x="1794" y="1512"/>
                        <a:pt x="1794" y="1512"/>
                        <a:pt x="1794" y="1512"/>
                      </a:cubicBezTo>
                      <a:cubicBezTo>
                        <a:pt x="1795" y="1525"/>
                        <a:pt x="1795" y="1525"/>
                        <a:pt x="1795" y="1525"/>
                      </a:cubicBezTo>
                      <a:cubicBezTo>
                        <a:pt x="1802" y="1543"/>
                        <a:pt x="1802" y="1543"/>
                        <a:pt x="1802" y="1543"/>
                      </a:cubicBezTo>
                      <a:cubicBezTo>
                        <a:pt x="1798" y="1552"/>
                        <a:pt x="1798" y="1552"/>
                        <a:pt x="1798" y="1552"/>
                      </a:cubicBezTo>
                      <a:cubicBezTo>
                        <a:pt x="1782" y="1562"/>
                        <a:pt x="1782" y="1562"/>
                        <a:pt x="1782" y="1562"/>
                      </a:cubicBezTo>
                      <a:cubicBezTo>
                        <a:pt x="1757" y="1601"/>
                        <a:pt x="1757" y="1601"/>
                        <a:pt x="1757" y="1601"/>
                      </a:cubicBezTo>
                      <a:cubicBezTo>
                        <a:pt x="1747" y="1608"/>
                        <a:pt x="1747" y="1608"/>
                        <a:pt x="1747" y="1608"/>
                      </a:cubicBezTo>
                      <a:cubicBezTo>
                        <a:pt x="1750" y="1620"/>
                        <a:pt x="1750" y="1620"/>
                        <a:pt x="1750" y="1620"/>
                      </a:cubicBezTo>
                      <a:cubicBezTo>
                        <a:pt x="1759" y="1634"/>
                        <a:pt x="1759" y="1634"/>
                        <a:pt x="1759" y="1634"/>
                      </a:cubicBezTo>
                      <a:cubicBezTo>
                        <a:pt x="1751" y="1646"/>
                        <a:pt x="1751" y="1646"/>
                        <a:pt x="1751" y="1646"/>
                      </a:cubicBezTo>
                      <a:cubicBezTo>
                        <a:pt x="1749" y="1670"/>
                        <a:pt x="1749" y="1670"/>
                        <a:pt x="1749" y="1670"/>
                      </a:cubicBezTo>
                      <a:cubicBezTo>
                        <a:pt x="1766" y="1686"/>
                        <a:pt x="1766" y="1686"/>
                        <a:pt x="1766" y="1686"/>
                      </a:cubicBezTo>
                      <a:cubicBezTo>
                        <a:pt x="1775" y="1680"/>
                        <a:pt x="1775" y="1680"/>
                        <a:pt x="1775" y="1680"/>
                      </a:cubicBezTo>
                      <a:cubicBezTo>
                        <a:pt x="1785" y="1689"/>
                        <a:pt x="1785" y="1689"/>
                        <a:pt x="1785" y="1689"/>
                      </a:cubicBezTo>
                      <a:cubicBezTo>
                        <a:pt x="1795" y="1715"/>
                        <a:pt x="1795" y="1715"/>
                        <a:pt x="1795" y="1715"/>
                      </a:cubicBezTo>
                      <a:cubicBezTo>
                        <a:pt x="1812" y="1716"/>
                        <a:pt x="1812" y="1716"/>
                        <a:pt x="1812" y="1716"/>
                      </a:cubicBezTo>
                      <a:cubicBezTo>
                        <a:pt x="1825" y="1728"/>
                        <a:pt x="1825" y="1728"/>
                        <a:pt x="1825" y="1728"/>
                      </a:cubicBezTo>
                      <a:cubicBezTo>
                        <a:pt x="1814" y="1726"/>
                        <a:pt x="1814" y="1726"/>
                        <a:pt x="1814" y="1726"/>
                      </a:cubicBezTo>
                      <a:cubicBezTo>
                        <a:pt x="1804" y="1739"/>
                        <a:pt x="1804" y="1739"/>
                        <a:pt x="1804" y="1739"/>
                      </a:cubicBezTo>
                      <a:cubicBezTo>
                        <a:pt x="1806" y="1757"/>
                        <a:pt x="1806" y="1757"/>
                        <a:pt x="1806" y="1757"/>
                      </a:cubicBezTo>
                      <a:cubicBezTo>
                        <a:pt x="1827" y="1773"/>
                        <a:pt x="1827" y="1773"/>
                        <a:pt x="1827" y="1773"/>
                      </a:cubicBezTo>
                      <a:cubicBezTo>
                        <a:pt x="1827" y="1789"/>
                        <a:pt x="1827" y="1789"/>
                        <a:pt x="1827" y="1789"/>
                      </a:cubicBezTo>
                      <a:cubicBezTo>
                        <a:pt x="1816" y="1799"/>
                        <a:pt x="1816" y="1799"/>
                        <a:pt x="1816" y="1799"/>
                      </a:cubicBezTo>
                      <a:cubicBezTo>
                        <a:pt x="1806" y="1791"/>
                        <a:pt x="1806" y="1791"/>
                        <a:pt x="1806" y="1791"/>
                      </a:cubicBezTo>
                      <a:cubicBezTo>
                        <a:pt x="1806" y="1802"/>
                        <a:pt x="1806" y="1802"/>
                        <a:pt x="1806" y="1802"/>
                      </a:cubicBezTo>
                      <a:cubicBezTo>
                        <a:pt x="1818" y="1833"/>
                        <a:pt x="1818" y="1833"/>
                        <a:pt x="1818" y="1833"/>
                      </a:cubicBezTo>
                      <a:cubicBezTo>
                        <a:pt x="1829" y="1843"/>
                        <a:pt x="1829" y="1843"/>
                        <a:pt x="1829" y="1843"/>
                      </a:cubicBezTo>
                      <a:cubicBezTo>
                        <a:pt x="1834" y="1867"/>
                        <a:pt x="1834" y="1867"/>
                        <a:pt x="1834" y="1867"/>
                      </a:cubicBezTo>
                      <a:cubicBezTo>
                        <a:pt x="1841" y="1856"/>
                        <a:pt x="1841" y="1856"/>
                        <a:pt x="1841" y="1856"/>
                      </a:cubicBezTo>
                      <a:cubicBezTo>
                        <a:pt x="1854" y="1864"/>
                        <a:pt x="1854" y="1864"/>
                        <a:pt x="1854" y="1864"/>
                      </a:cubicBezTo>
                      <a:cubicBezTo>
                        <a:pt x="1870" y="1865"/>
                        <a:pt x="1870" y="1865"/>
                        <a:pt x="1870" y="1865"/>
                      </a:cubicBezTo>
                      <a:cubicBezTo>
                        <a:pt x="1886" y="1875"/>
                        <a:pt x="1886" y="1875"/>
                        <a:pt x="1886" y="1875"/>
                      </a:cubicBezTo>
                      <a:cubicBezTo>
                        <a:pt x="1899" y="1856"/>
                        <a:pt x="1899" y="1856"/>
                        <a:pt x="1899" y="1856"/>
                      </a:cubicBezTo>
                      <a:cubicBezTo>
                        <a:pt x="1907" y="1863"/>
                        <a:pt x="1907" y="1863"/>
                        <a:pt x="1907" y="1863"/>
                      </a:cubicBezTo>
                      <a:cubicBezTo>
                        <a:pt x="1907" y="1889"/>
                        <a:pt x="1907" y="1889"/>
                        <a:pt x="1907" y="1889"/>
                      </a:cubicBezTo>
                      <a:cubicBezTo>
                        <a:pt x="1917" y="1902"/>
                        <a:pt x="1917" y="1902"/>
                        <a:pt x="1917" y="1902"/>
                      </a:cubicBezTo>
                      <a:cubicBezTo>
                        <a:pt x="1926" y="1904"/>
                        <a:pt x="1926" y="1904"/>
                        <a:pt x="1926" y="1904"/>
                      </a:cubicBezTo>
                      <a:cubicBezTo>
                        <a:pt x="1955" y="1938"/>
                        <a:pt x="1955" y="1938"/>
                        <a:pt x="1955" y="1938"/>
                      </a:cubicBezTo>
                      <a:cubicBezTo>
                        <a:pt x="1969" y="1943"/>
                        <a:pt x="1969" y="1943"/>
                        <a:pt x="1969" y="1943"/>
                      </a:cubicBezTo>
                      <a:cubicBezTo>
                        <a:pt x="1980" y="1936"/>
                        <a:pt x="1980" y="1936"/>
                        <a:pt x="1980" y="1936"/>
                      </a:cubicBezTo>
                      <a:cubicBezTo>
                        <a:pt x="1994" y="1936"/>
                        <a:pt x="1994" y="1936"/>
                        <a:pt x="1994" y="1936"/>
                      </a:cubicBezTo>
                      <a:cubicBezTo>
                        <a:pt x="1996" y="1942"/>
                        <a:pt x="1996" y="1942"/>
                        <a:pt x="1996" y="1942"/>
                      </a:cubicBezTo>
                      <a:cubicBezTo>
                        <a:pt x="2009" y="1941"/>
                        <a:pt x="2009" y="1941"/>
                        <a:pt x="2009" y="1941"/>
                      </a:cubicBezTo>
                      <a:cubicBezTo>
                        <a:pt x="1996" y="1951"/>
                        <a:pt x="1996" y="1951"/>
                        <a:pt x="1996" y="1951"/>
                      </a:cubicBezTo>
                      <a:cubicBezTo>
                        <a:pt x="1996" y="1989"/>
                        <a:pt x="1996" y="1989"/>
                        <a:pt x="1996" y="1989"/>
                      </a:cubicBezTo>
                      <a:cubicBezTo>
                        <a:pt x="1992" y="1999"/>
                        <a:pt x="1992" y="1999"/>
                        <a:pt x="1992" y="1999"/>
                      </a:cubicBezTo>
                      <a:cubicBezTo>
                        <a:pt x="2002" y="2014"/>
                        <a:pt x="2002" y="2014"/>
                        <a:pt x="2002" y="2014"/>
                      </a:cubicBezTo>
                      <a:cubicBezTo>
                        <a:pt x="1998" y="2022"/>
                        <a:pt x="1998" y="2022"/>
                        <a:pt x="1998" y="2022"/>
                      </a:cubicBezTo>
                      <a:cubicBezTo>
                        <a:pt x="1990" y="2022"/>
                        <a:pt x="1990" y="2022"/>
                        <a:pt x="1990" y="2022"/>
                      </a:cubicBezTo>
                      <a:cubicBezTo>
                        <a:pt x="1994" y="2042"/>
                        <a:pt x="1994" y="2042"/>
                        <a:pt x="1994" y="2042"/>
                      </a:cubicBezTo>
                      <a:cubicBezTo>
                        <a:pt x="1993" y="2051"/>
                        <a:pt x="1993" y="2051"/>
                        <a:pt x="1993" y="2051"/>
                      </a:cubicBezTo>
                      <a:cubicBezTo>
                        <a:pt x="1977" y="2048"/>
                        <a:pt x="1977" y="2048"/>
                        <a:pt x="1977" y="2048"/>
                      </a:cubicBezTo>
                      <a:cubicBezTo>
                        <a:pt x="1961" y="2016"/>
                        <a:pt x="1961" y="2016"/>
                        <a:pt x="1961" y="2016"/>
                      </a:cubicBezTo>
                      <a:cubicBezTo>
                        <a:pt x="1941" y="2002"/>
                        <a:pt x="1941" y="2002"/>
                        <a:pt x="1941" y="2002"/>
                      </a:cubicBezTo>
                      <a:cubicBezTo>
                        <a:pt x="1919" y="1997"/>
                        <a:pt x="1919" y="1997"/>
                        <a:pt x="1919" y="1997"/>
                      </a:cubicBezTo>
                      <a:cubicBezTo>
                        <a:pt x="1910" y="1977"/>
                        <a:pt x="1910" y="1977"/>
                        <a:pt x="1910" y="1977"/>
                      </a:cubicBezTo>
                      <a:cubicBezTo>
                        <a:pt x="1895" y="1965"/>
                        <a:pt x="1895" y="1965"/>
                        <a:pt x="1895" y="1965"/>
                      </a:cubicBezTo>
                      <a:cubicBezTo>
                        <a:pt x="1857" y="1962"/>
                        <a:pt x="1857" y="1962"/>
                        <a:pt x="1857" y="1962"/>
                      </a:cubicBezTo>
                      <a:cubicBezTo>
                        <a:pt x="1818" y="1939"/>
                        <a:pt x="1818" y="1939"/>
                        <a:pt x="1818" y="1939"/>
                      </a:cubicBezTo>
                      <a:cubicBezTo>
                        <a:pt x="1794" y="1936"/>
                        <a:pt x="1794" y="1936"/>
                        <a:pt x="1794" y="1936"/>
                      </a:cubicBezTo>
                      <a:cubicBezTo>
                        <a:pt x="1791" y="1922"/>
                        <a:pt x="1791" y="1922"/>
                        <a:pt x="1791" y="1922"/>
                      </a:cubicBezTo>
                      <a:cubicBezTo>
                        <a:pt x="1780" y="1921"/>
                        <a:pt x="1780" y="1921"/>
                        <a:pt x="1780" y="1921"/>
                      </a:cubicBezTo>
                      <a:cubicBezTo>
                        <a:pt x="1768" y="1910"/>
                        <a:pt x="1768" y="1910"/>
                        <a:pt x="1768" y="1910"/>
                      </a:cubicBezTo>
                      <a:cubicBezTo>
                        <a:pt x="1748" y="1918"/>
                        <a:pt x="1748" y="1918"/>
                        <a:pt x="1748" y="1918"/>
                      </a:cubicBezTo>
                      <a:cubicBezTo>
                        <a:pt x="1734" y="1930"/>
                        <a:pt x="1734" y="1930"/>
                        <a:pt x="1734" y="1930"/>
                      </a:cubicBezTo>
                      <a:cubicBezTo>
                        <a:pt x="1727" y="1914"/>
                        <a:pt x="1727" y="1914"/>
                        <a:pt x="1727" y="1914"/>
                      </a:cubicBezTo>
                      <a:cubicBezTo>
                        <a:pt x="1732" y="1907"/>
                        <a:pt x="1732" y="1907"/>
                        <a:pt x="1732" y="1907"/>
                      </a:cubicBezTo>
                      <a:cubicBezTo>
                        <a:pt x="1728" y="1897"/>
                        <a:pt x="1728" y="1897"/>
                        <a:pt x="1728" y="1897"/>
                      </a:cubicBezTo>
                      <a:cubicBezTo>
                        <a:pt x="1693" y="1884"/>
                        <a:pt x="1693" y="1884"/>
                        <a:pt x="1693" y="1884"/>
                      </a:cubicBezTo>
                      <a:cubicBezTo>
                        <a:pt x="1693" y="1892"/>
                        <a:pt x="1691" y="1899"/>
                        <a:pt x="1690" y="1907"/>
                      </a:cubicBezTo>
                      <a:cubicBezTo>
                        <a:pt x="1688" y="1918"/>
                        <a:pt x="1686" y="1929"/>
                        <a:pt x="1686" y="1948"/>
                      </a:cubicBezTo>
                      <a:cubicBezTo>
                        <a:pt x="1693" y="1968"/>
                        <a:pt x="1693" y="1968"/>
                        <a:pt x="1693" y="1968"/>
                      </a:cubicBezTo>
                      <a:cubicBezTo>
                        <a:pt x="1707" y="2011"/>
                        <a:pt x="1707" y="2011"/>
                        <a:pt x="1705" y="2011"/>
                      </a:cubicBezTo>
                      <a:cubicBezTo>
                        <a:pt x="1704" y="2012"/>
                        <a:pt x="1704" y="2011"/>
                        <a:pt x="1702" y="2007"/>
                      </a:cubicBezTo>
                      <a:cubicBezTo>
                        <a:pt x="1700" y="2004"/>
                        <a:pt x="1695" y="1995"/>
                        <a:pt x="1693" y="1995"/>
                      </a:cubicBezTo>
                      <a:cubicBezTo>
                        <a:pt x="1693" y="1995"/>
                        <a:pt x="1693" y="1995"/>
                        <a:pt x="1693" y="1995"/>
                      </a:cubicBezTo>
                      <a:cubicBezTo>
                        <a:pt x="1688" y="2001"/>
                        <a:pt x="1688" y="2014"/>
                        <a:pt x="1687" y="2027"/>
                      </a:cubicBezTo>
                      <a:cubicBezTo>
                        <a:pt x="1686" y="2043"/>
                        <a:pt x="1686" y="2060"/>
                        <a:pt x="1676" y="2064"/>
                      </a:cubicBezTo>
                      <a:cubicBezTo>
                        <a:pt x="1677" y="2068"/>
                        <a:pt x="1677" y="2072"/>
                        <a:pt x="1675" y="2075"/>
                      </a:cubicBezTo>
                      <a:cubicBezTo>
                        <a:pt x="1673" y="2079"/>
                        <a:pt x="1671" y="2081"/>
                        <a:pt x="1668" y="2082"/>
                      </a:cubicBezTo>
                      <a:cubicBezTo>
                        <a:pt x="1673" y="2087"/>
                        <a:pt x="1673" y="2096"/>
                        <a:pt x="1670" y="2102"/>
                      </a:cubicBezTo>
                      <a:cubicBezTo>
                        <a:pt x="1667" y="2108"/>
                        <a:pt x="1663" y="2113"/>
                        <a:pt x="1658" y="2117"/>
                      </a:cubicBezTo>
                      <a:cubicBezTo>
                        <a:pt x="1658" y="2118"/>
                        <a:pt x="1657" y="2119"/>
                        <a:pt x="1656" y="2120"/>
                      </a:cubicBezTo>
                      <a:cubicBezTo>
                        <a:pt x="1640" y="2136"/>
                        <a:pt x="1630" y="2156"/>
                        <a:pt x="1619" y="2176"/>
                      </a:cubicBezTo>
                      <a:cubicBezTo>
                        <a:pt x="1610" y="2193"/>
                        <a:pt x="1601" y="2211"/>
                        <a:pt x="1588" y="2226"/>
                      </a:cubicBezTo>
                      <a:cubicBezTo>
                        <a:pt x="1581" y="2235"/>
                        <a:pt x="1571" y="2244"/>
                        <a:pt x="1562" y="2252"/>
                      </a:cubicBezTo>
                      <a:cubicBezTo>
                        <a:pt x="1557" y="2256"/>
                        <a:pt x="1540" y="2255"/>
                        <a:pt x="1521" y="2254"/>
                      </a:cubicBezTo>
                      <a:cubicBezTo>
                        <a:pt x="1504" y="2252"/>
                        <a:pt x="1486" y="2251"/>
                        <a:pt x="1482" y="2255"/>
                      </a:cubicBezTo>
                      <a:cubicBezTo>
                        <a:pt x="1477" y="2259"/>
                        <a:pt x="1472" y="2264"/>
                        <a:pt x="1466" y="2266"/>
                      </a:cubicBezTo>
                      <a:cubicBezTo>
                        <a:pt x="1458" y="2270"/>
                        <a:pt x="1449" y="2270"/>
                        <a:pt x="1441" y="2271"/>
                      </a:cubicBezTo>
                      <a:cubicBezTo>
                        <a:pt x="1429" y="2271"/>
                        <a:pt x="1418" y="2276"/>
                        <a:pt x="1407" y="2280"/>
                      </a:cubicBezTo>
                      <a:cubicBezTo>
                        <a:pt x="1396" y="2285"/>
                        <a:pt x="1385" y="2289"/>
                        <a:pt x="1374" y="2290"/>
                      </a:cubicBezTo>
                      <a:cubicBezTo>
                        <a:pt x="1341" y="2292"/>
                        <a:pt x="1308" y="2287"/>
                        <a:pt x="1275" y="2281"/>
                      </a:cubicBezTo>
                      <a:cubicBezTo>
                        <a:pt x="1240" y="2276"/>
                        <a:pt x="1204" y="2270"/>
                        <a:pt x="1169" y="2274"/>
                      </a:cubicBezTo>
                      <a:cubicBezTo>
                        <a:pt x="1153" y="2275"/>
                        <a:pt x="1146" y="2282"/>
                        <a:pt x="1138" y="2290"/>
                      </a:cubicBezTo>
                      <a:cubicBezTo>
                        <a:pt x="1130" y="2297"/>
                        <a:pt x="1122" y="2304"/>
                        <a:pt x="1105" y="2306"/>
                      </a:cubicBezTo>
                      <a:cubicBezTo>
                        <a:pt x="1098" y="2307"/>
                        <a:pt x="1091" y="2310"/>
                        <a:pt x="1084" y="2314"/>
                      </a:cubicBezTo>
                      <a:cubicBezTo>
                        <a:pt x="1074" y="2319"/>
                        <a:pt x="1063" y="2324"/>
                        <a:pt x="1053" y="2322"/>
                      </a:cubicBezTo>
                      <a:cubicBezTo>
                        <a:pt x="1051" y="2321"/>
                        <a:pt x="1048" y="2320"/>
                        <a:pt x="1045" y="2320"/>
                      </a:cubicBezTo>
                      <a:cubicBezTo>
                        <a:pt x="1038" y="2318"/>
                        <a:pt x="1031" y="2316"/>
                        <a:pt x="1023" y="2317"/>
                      </a:cubicBezTo>
                      <a:cubicBezTo>
                        <a:pt x="1018" y="2318"/>
                        <a:pt x="1012" y="2321"/>
                        <a:pt x="1009" y="2327"/>
                      </a:cubicBezTo>
                      <a:cubicBezTo>
                        <a:pt x="1008" y="2329"/>
                        <a:pt x="1007" y="2333"/>
                        <a:pt x="1008" y="2337"/>
                      </a:cubicBezTo>
                      <a:cubicBezTo>
                        <a:pt x="1009" y="2338"/>
                        <a:pt x="1009" y="2338"/>
                        <a:pt x="1009" y="2338"/>
                      </a:cubicBezTo>
                      <a:cubicBezTo>
                        <a:pt x="994" y="2339"/>
                        <a:pt x="994" y="2339"/>
                        <a:pt x="994" y="2339"/>
                      </a:cubicBezTo>
                      <a:cubicBezTo>
                        <a:pt x="999" y="2352"/>
                        <a:pt x="992" y="2367"/>
                        <a:pt x="972" y="2383"/>
                      </a:cubicBezTo>
                      <a:cubicBezTo>
                        <a:pt x="969" y="2386"/>
                        <a:pt x="967" y="2389"/>
                        <a:pt x="964" y="2392"/>
                      </a:cubicBezTo>
                      <a:cubicBezTo>
                        <a:pt x="959" y="2399"/>
                        <a:pt x="953" y="2405"/>
                        <a:pt x="945" y="2407"/>
                      </a:cubicBezTo>
                      <a:cubicBezTo>
                        <a:pt x="918" y="2411"/>
                        <a:pt x="905" y="2428"/>
                        <a:pt x="891" y="2446"/>
                      </a:cubicBezTo>
                      <a:cubicBezTo>
                        <a:pt x="885" y="2454"/>
                        <a:pt x="878" y="2463"/>
                        <a:pt x="870" y="2470"/>
                      </a:cubicBezTo>
                      <a:cubicBezTo>
                        <a:pt x="874" y="2487"/>
                        <a:pt x="869" y="2501"/>
                        <a:pt x="864" y="2514"/>
                      </a:cubicBezTo>
                      <a:cubicBezTo>
                        <a:pt x="859" y="2526"/>
                        <a:pt x="854" y="2539"/>
                        <a:pt x="856" y="2555"/>
                      </a:cubicBezTo>
                      <a:cubicBezTo>
                        <a:pt x="869" y="2552"/>
                        <a:pt x="896" y="2549"/>
                        <a:pt x="903" y="2567"/>
                      </a:cubicBezTo>
                      <a:cubicBezTo>
                        <a:pt x="905" y="2570"/>
                        <a:pt x="905" y="2573"/>
                        <a:pt x="905" y="2576"/>
                      </a:cubicBezTo>
                      <a:cubicBezTo>
                        <a:pt x="906" y="2578"/>
                        <a:pt x="906" y="2580"/>
                        <a:pt x="907" y="2583"/>
                      </a:cubicBezTo>
                      <a:cubicBezTo>
                        <a:pt x="909" y="2590"/>
                        <a:pt x="915" y="2595"/>
                        <a:pt x="921" y="2600"/>
                      </a:cubicBezTo>
                      <a:cubicBezTo>
                        <a:pt x="923" y="2602"/>
                        <a:pt x="925" y="2604"/>
                        <a:pt x="927" y="2606"/>
                      </a:cubicBezTo>
                      <a:cubicBezTo>
                        <a:pt x="936" y="2614"/>
                        <a:pt x="941" y="2627"/>
                        <a:pt x="934" y="2635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13" y="2633"/>
                        <a:pt x="894" y="2633"/>
                        <a:pt x="874" y="2635"/>
                      </a:cubicBezTo>
                      <a:cubicBezTo>
                        <a:pt x="877" y="2646"/>
                        <a:pt x="880" y="2657"/>
                        <a:pt x="884" y="2667"/>
                      </a:cubicBezTo>
                      <a:cubicBezTo>
                        <a:pt x="885" y="2669"/>
                        <a:pt x="885" y="2669"/>
                        <a:pt x="885" y="2669"/>
                      </a:cubicBezTo>
                      <a:cubicBezTo>
                        <a:pt x="883" y="2668"/>
                        <a:pt x="883" y="2668"/>
                        <a:pt x="883" y="2668"/>
                      </a:cubicBezTo>
                      <a:cubicBezTo>
                        <a:pt x="875" y="2665"/>
                        <a:pt x="868" y="2670"/>
                        <a:pt x="860" y="2675"/>
                      </a:cubicBezTo>
                      <a:cubicBezTo>
                        <a:pt x="854" y="2679"/>
                        <a:pt x="848" y="2683"/>
                        <a:pt x="841" y="2684"/>
                      </a:cubicBezTo>
                      <a:cubicBezTo>
                        <a:pt x="835" y="2685"/>
                        <a:pt x="829" y="2682"/>
                        <a:pt x="823" y="2680"/>
                      </a:cubicBezTo>
                      <a:cubicBezTo>
                        <a:pt x="819" y="2678"/>
                        <a:pt x="816" y="2677"/>
                        <a:pt x="812" y="2676"/>
                      </a:cubicBezTo>
                      <a:cubicBezTo>
                        <a:pt x="799" y="2673"/>
                        <a:pt x="786" y="2679"/>
                        <a:pt x="772" y="2686"/>
                      </a:cubicBezTo>
                      <a:cubicBezTo>
                        <a:pt x="762" y="2691"/>
                        <a:pt x="751" y="2696"/>
                        <a:pt x="740" y="2697"/>
                      </a:cubicBezTo>
                      <a:cubicBezTo>
                        <a:pt x="733" y="2698"/>
                        <a:pt x="727" y="2697"/>
                        <a:pt x="721" y="2696"/>
                      </a:cubicBezTo>
                      <a:cubicBezTo>
                        <a:pt x="715" y="2695"/>
                        <a:pt x="710" y="2694"/>
                        <a:pt x="704" y="2694"/>
                      </a:cubicBezTo>
                      <a:cubicBezTo>
                        <a:pt x="696" y="2694"/>
                        <a:pt x="689" y="2697"/>
                        <a:pt x="684" y="2702"/>
                      </a:cubicBezTo>
                      <a:cubicBezTo>
                        <a:pt x="681" y="2705"/>
                        <a:pt x="679" y="2709"/>
                        <a:pt x="680" y="2713"/>
                      </a:cubicBezTo>
                      <a:cubicBezTo>
                        <a:pt x="680" y="2727"/>
                        <a:pt x="698" y="2731"/>
                        <a:pt x="713" y="2735"/>
                      </a:cubicBezTo>
                      <a:cubicBezTo>
                        <a:pt x="715" y="2735"/>
                        <a:pt x="717" y="2736"/>
                        <a:pt x="719" y="2736"/>
                      </a:cubicBezTo>
                      <a:cubicBezTo>
                        <a:pt x="738" y="2741"/>
                        <a:pt x="756" y="2754"/>
                        <a:pt x="766" y="2772"/>
                      </a:cubicBezTo>
                      <a:cubicBezTo>
                        <a:pt x="767" y="2774"/>
                        <a:pt x="769" y="2778"/>
                        <a:pt x="768" y="2781"/>
                      </a:cubicBezTo>
                      <a:cubicBezTo>
                        <a:pt x="768" y="2784"/>
                        <a:pt x="767" y="2786"/>
                        <a:pt x="766" y="2788"/>
                      </a:cubicBezTo>
                      <a:cubicBezTo>
                        <a:pt x="765" y="2789"/>
                        <a:pt x="765" y="2791"/>
                        <a:pt x="764" y="2792"/>
                      </a:cubicBezTo>
                      <a:cubicBezTo>
                        <a:pt x="762" y="2800"/>
                        <a:pt x="768" y="2808"/>
                        <a:pt x="775" y="2811"/>
                      </a:cubicBezTo>
                      <a:cubicBezTo>
                        <a:pt x="782" y="2815"/>
                        <a:pt x="791" y="2815"/>
                        <a:pt x="799" y="2814"/>
                      </a:cubicBezTo>
                      <a:cubicBezTo>
                        <a:pt x="799" y="2814"/>
                        <a:pt x="799" y="2814"/>
                        <a:pt x="799" y="2814"/>
                      </a:cubicBezTo>
                      <a:cubicBezTo>
                        <a:pt x="800" y="2815"/>
                        <a:pt x="800" y="2815"/>
                        <a:pt x="800" y="2815"/>
                      </a:cubicBezTo>
                      <a:cubicBezTo>
                        <a:pt x="805" y="2822"/>
                        <a:pt x="802" y="2833"/>
                        <a:pt x="797" y="2840"/>
                      </a:cubicBezTo>
                      <a:cubicBezTo>
                        <a:pt x="796" y="2842"/>
                        <a:pt x="795" y="2843"/>
                        <a:pt x="794" y="2845"/>
                      </a:cubicBezTo>
                      <a:cubicBezTo>
                        <a:pt x="790" y="2850"/>
                        <a:pt x="786" y="2856"/>
                        <a:pt x="785" y="2862"/>
                      </a:cubicBezTo>
                      <a:cubicBezTo>
                        <a:pt x="784" y="2866"/>
                        <a:pt x="787" y="2872"/>
                        <a:pt x="791" y="2875"/>
                      </a:cubicBezTo>
                      <a:cubicBezTo>
                        <a:pt x="792" y="2876"/>
                        <a:pt x="795" y="2877"/>
                        <a:pt x="799" y="2875"/>
                      </a:cubicBezTo>
                      <a:cubicBezTo>
                        <a:pt x="801" y="2874"/>
                        <a:pt x="801" y="2874"/>
                        <a:pt x="801" y="2874"/>
                      </a:cubicBezTo>
                      <a:cubicBezTo>
                        <a:pt x="800" y="2877"/>
                        <a:pt x="800" y="2877"/>
                        <a:pt x="800" y="2877"/>
                      </a:cubicBezTo>
                      <a:cubicBezTo>
                        <a:pt x="791" y="2898"/>
                        <a:pt x="796" y="2924"/>
                        <a:pt x="812" y="2940"/>
                      </a:cubicBezTo>
                      <a:cubicBezTo>
                        <a:pt x="813" y="2926"/>
                        <a:pt x="816" y="2917"/>
                        <a:pt x="824" y="2914"/>
                      </a:cubicBezTo>
                      <a:cubicBezTo>
                        <a:pt x="828" y="2912"/>
                        <a:pt x="832" y="2912"/>
                        <a:pt x="837" y="2912"/>
                      </a:cubicBezTo>
                      <a:cubicBezTo>
                        <a:pt x="844" y="2911"/>
                        <a:pt x="850" y="2911"/>
                        <a:pt x="851" y="2905"/>
                      </a:cubicBezTo>
                      <a:cubicBezTo>
                        <a:pt x="852" y="2902"/>
                        <a:pt x="849" y="2898"/>
                        <a:pt x="847" y="2895"/>
                      </a:cubicBezTo>
                      <a:cubicBezTo>
                        <a:pt x="846" y="2894"/>
                        <a:pt x="846" y="2894"/>
                        <a:pt x="846" y="2894"/>
                      </a:cubicBezTo>
                      <a:cubicBezTo>
                        <a:pt x="840" y="2885"/>
                        <a:pt x="838" y="2877"/>
                        <a:pt x="840" y="2870"/>
                      </a:cubicBezTo>
                      <a:cubicBezTo>
                        <a:pt x="842" y="2865"/>
                        <a:pt x="846" y="2861"/>
                        <a:pt x="851" y="2860"/>
                      </a:cubicBezTo>
                      <a:cubicBezTo>
                        <a:pt x="855" y="2859"/>
                        <a:pt x="858" y="2859"/>
                        <a:pt x="861" y="2861"/>
                      </a:cubicBezTo>
                      <a:cubicBezTo>
                        <a:pt x="864" y="2847"/>
                        <a:pt x="864" y="2847"/>
                        <a:pt x="864" y="2847"/>
                      </a:cubicBezTo>
                      <a:cubicBezTo>
                        <a:pt x="914" y="2847"/>
                        <a:pt x="914" y="2847"/>
                        <a:pt x="914" y="2847"/>
                      </a:cubicBezTo>
                      <a:cubicBezTo>
                        <a:pt x="914" y="2848"/>
                        <a:pt x="914" y="2848"/>
                        <a:pt x="914" y="2848"/>
                      </a:cubicBezTo>
                      <a:cubicBezTo>
                        <a:pt x="915" y="2879"/>
                        <a:pt x="912" y="2906"/>
                        <a:pt x="905" y="2931"/>
                      </a:cubicBezTo>
                      <a:cubicBezTo>
                        <a:pt x="905" y="2933"/>
                        <a:pt x="904" y="2934"/>
                        <a:pt x="904" y="2936"/>
                      </a:cubicBezTo>
                      <a:cubicBezTo>
                        <a:pt x="900" y="2950"/>
                        <a:pt x="896" y="2965"/>
                        <a:pt x="901" y="2978"/>
                      </a:cubicBezTo>
                      <a:cubicBezTo>
                        <a:pt x="910" y="2977"/>
                        <a:pt x="920" y="2981"/>
                        <a:pt x="925" y="2988"/>
                      </a:cubicBezTo>
                      <a:cubicBezTo>
                        <a:pt x="926" y="2989"/>
                        <a:pt x="926" y="2989"/>
                        <a:pt x="926" y="2989"/>
                      </a:cubicBezTo>
                      <a:cubicBezTo>
                        <a:pt x="925" y="2990"/>
                        <a:pt x="925" y="2990"/>
                        <a:pt x="925" y="2990"/>
                      </a:cubicBezTo>
                      <a:cubicBezTo>
                        <a:pt x="918" y="2992"/>
                        <a:pt x="918" y="3000"/>
                        <a:pt x="918" y="3010"/>
                      </a:cubicBezTo>
                      <a:cubicBezTo>
                        <a:pt x="918" y="3017"/>
                        <a:pt x="918" y="3024"/>
                        <a:pt x="915" y="3030"/>
                      </a:cubicBezTo>
                      <a:cubicBezTo>
                        <a:pt x="911" y="3037"/>
                        <a:pt x="904" y="3040"/>
                        <a:pt x="897" y="3042"/>
                      </a:cubicBezTo>
                      <a:cubicBezTo>
                        <a:pt x="890" y="3045"/>
                        <a:pt x="884" y="3047"/>
                        <a:pt x="880" y="3052"/>
                      </a:cubicBezTo>
                      <a:cubicBezTo>
                        <a:pt x="882" y="3055"/>
                        <a:pt x="883" y="3058"/>
                        <a:pt x="881" y="3061"/>
                      </a:cubicBezTo>
                      <a:cubicBezTo>
                        <a:pt x="879" y="3066"/>
                        <a:pt x="872" y="3072"/>
                        <a:pt x="866" y="3071"/>
                      </a:cubicBezTo>
                      <a:cubicBezTo>
                        <a:pt x="861" y="3071"/>
                        <a:pt x="857" y="3070"/>
                        <a:pt x="853" y="3069"/>
                      </a:cubicBezTo>
                      <a:cubicBezTo>
                        <a:pt x="848" y="3067"/>
                        <a:pt x="843" y="3065"/>
                        <a:pt x="837" y="3066"/>
                      </a:cubicBezTo>
                      <a:cubicBezTo>
                        <a:pt x="837" y="3066"/>
                        <a:pt x="837" y="3066"/>
                        <a:pt x="837" y="3066"/>
                      </a:cubicBezTo>
                      <a:cubicBezTo>
                        <a:pt x="836" y="3065"/>
                        <a:pt x="836" y="3065"/>
                        <a:pt x="836" y="3065"/>
                      </a:cubicBezTo>
                      <a:cubicBezTo>
                        <a:pt x="832" y="3056"/>
                        <a:pt x="822" y="3050"/>
                        <a:pt x="812" y="3051"/>
                      </a:cubicBezTo>
                      <a:cubicBezTo>
                        <a:pt x="808" y="3070"/>
                        <a:pt x="808" y="3070"/>
                        <a:pt x="808" y="3070"/>
                      </a:cubicBezTo>
                      <a:cubicBezTo>
                        <a:pt x="814" y="3064"/>
                        <a:pt x="814" y="3064"/>
                        <a:pt x="814" y="3064"/>
                      </a:cubicBezTo>
                      <a:cubicBezTo>
                        <a:pt x="808" y="3072"/>
                        <a:pt x="808" y="3072"/>
                        <a:pt x="808" y="3072"/>
                      </a:cubicBezTo>
                      <a:cubicBezTo>
                        <a:pt x="803" y="3079"/>
                        <a:pt x="804" y="3089"/>
                        <a:pt x="805" y="3099"/>
                      </a:cubicBezTo>
                      <a:cubicBezTo>
                        <a:pt x="806" y="3108"/>
                        <a:pt x="807" y="3117"/>
                        <a:pt x="803" y="3125"/>
                      </a:cubicBezTo>
                      <a:cubicBezTo>
                        <a:pt x="798" y="3135"/>
                        <a:pt x="787" y="3141"/>
                        <a:pt x="769" y="3142"/>
                      </a:cubicBezTo>
                      <a:cubicBezTo>
                        <a:pt x="772" y="3149"/>
                        <a:pt x="777" y="3154"/>
                        <a:pt x="785" y="3157"/>
                      </a:cubicBezTo>
                      <a:cubicBezTo>
                        <a:pt x="792" y="3160"/>
                        <a:pt x="801" y="3160"/>
                        <a:pt x="807" y="3156"/>
                      </a:cubicBezTo>
                      <a:cubicBezTo>
                        <a:pt x="809" y="3155"/>
                        <a:pt x="809" y="3155"/>
                        <a:pt x="809" y="3155"/>
                      </a:cubicBezTo>
                      <a:cubicBezTo>
                        <a:pt x="809" y="3157"/>
                        <a:pt x="809" y="3157"/>
                        <a:pt x="809" y="3157"/>
                      </a:cubicBezTo>
                      <a:cubicBezTo>
                        <a:pt x="809" y="3165"/>
                        <a:pt x="806" y="3173"/>
                        <a:pt x="802" y="3180"/>
                      </a:cubicBezTo>
                      <a:cubicBezTo>
                        <a:pt x="807" y="3181"/>
                        <a:pt x="810" y="3185"/>
                        <a:pt x="812" y="3190"/>
                      </a:cubicBezTo>
                      <a:cubicBezTo>
                        <a:pt x="815" y="3196"/>
                        <a:pt x="815" y="3202"/>
                        <a:pt x="812" y="3206"/>
                      </a:cubicBezTo>
                      <a:cubicBezTo>
                        <a:pt x="810" y="3211"/>
                        <a:pt x="805" y="3215"/>
                        <a:pt x="800" y="3216"/>
                      </a:cubicBezTo>
                      <a:cubicBezTo>
                        <a:pt x="795" y="3217"/>
                        <a:pt x="791" y="3217"/>
                        <a:pt x="787" y="3216"/>
                      </a:cubicBezTo>
                      <a:cubicBezTo>
                        <a:pt x="788" y="3216"/>
                        <a:pt x="788" y="3217"/>
                        <a:pt x="788" y="3218"/>
                      </a:cubicBezTo>
                      <a:cubicBezTo>
                        <a:pt x="788" y="3223"/>
                        <a:pt x="784" y="3228"/>
                        <a:pt x="781" y="3231"/>
                      </a:cubicBezTo>
                      <a:cubicBezTo>
                        <a:pt x="758" y="3253"/>
                        <a:pt x="728" y="3266"/>
                        <a:pt x="697" y="3267"/>
                      </a:cubicBezTo>
                      <a:cubicBezTo>
                        <a:pt x="685" y="3267"/>
                        <a:pt x="673" y="3266"/>
                        <a:pt x="662" y="3265"/>
                      </a:cubicBezTo>
                      <a:cubicBezTo>
                        <a:pt x="642" y="3263"/>
                        <a:pt x="622" y="3262"/>
                        <a:pt x="603" y="3268"/>
                      </a:cubicBezTo>
                      <a:cubicBezTo>
                        <a:pt x="602" y="3268"/>
                        <a:pt x="600" y="3269"/>
                        <a:pt x="599" y="3269"/>
                      </a:cubicBezTo>
                      <a:cubicBezTo>
                        <a:pt x="592" y="3272"/>
                        <a:pt x="585" y="3274"/>
                        <a:pt x="578" y="3272"/>
                      </a:cubicBezTo>
                      <a:cubicBezTo>
                        <a:pt x="574" y="3271"/>
                        <a:pt x="570" y="3269"/>
                        <a:pt x="567" y="3267"/>
                      </a:cubicBezTo>
                      <a:cubicBezTo>
                        <a:pt x="561" y="3263"/>
                        <a:pt x="555" y="3260"/>
                        <a:pt x="550" y="3262"/>
                      </a:cubicBezTo>
                      <a:cubicBezTo>
                        <a:pt x="555" y="3270"/>
                        <a:pt x="555" y="3280"/>
                        <a:pt x="549" y="3289"/>
                      </a:cubicBezTo>
                      <a:cubicBezTo>
                        <a:pt x="544" y="3298"/>
                        <a:pt x="535" y="3303"/>
                        <a:pt x="526" y="3303"/>
                      </a:cubicBezTo>
                      <a:cubicBezTo>
                        <a:pt x="513" y="3324"/>
                        <a:pt x="511" y="3339"/>
                        <a:pt x="520" y="3349"/>
                      </a:cubicBezTo>
                      <a:cubicBezTo>
                        <a:pt x="522" y="3352"/>
                        <a:pt x="522" y="3352"/>
                        <a:pt x="522" y="3352"/>
                      </a:cubicBezTo>
                      <a:cubicBezTo>
                        <a:pt x="519" y="3351"/>
                        <a:pt x="519" y="3351"/>
                        <a:pt x="519" y="3351"/>
                      </a:cubicBezTo>
                      <a:cubicBezTo>
                        <a:pt x="508" y="3347"/>
                        <a:pt x="497" y="3347"/>
                        <a:pt x="486" y="3347"/>
                      </a:cubicBezTo>
                      <a:cubicBezTo>
                        <a:pt x="472" y="3347"/>
                        <a:pt x="459" y="3347"/>
                        <a:pt x="447" y="3341"/>
                      </a:cubicBezTo>
                      <a:cubicBezTo>
                        <a:pt x="444" y="3339"/>
                        <a:pt x="442" y="3338"/>
                        <a:pt x="439" y="3336"/>
                      </a:cubicBezTo>
                      <a:cubicBezTo>
                        <a:pt x="432" y="3332"/>
                        <a:pt x="425" y="3327"/>
                        <a:pt x="418" y="3329"/>
                      </a:cubicBezTo>
                      <a:cubicBezTo>
                        <a:pt x="412" y="3330"/>
                        <a:pt x="408" y="3335"/>
                        <a:pt x="403" y="3339"/>
                      </a:cubicBezTo>
                      <a:cubicBezTo>
                        <a:pt x="399" y="3344"/>
                        <a:pt x="395" y="3348"/>
                        <a:pt x="389" y="3350"/>
                      </a:cubicBezTo>
                      <a:cubicBezTo>
                        <a:pt x="385" y="3352"/>
                        <a:pt x="381" y="3351"/>
                        <a:pt x="376" y="3351"/>
                      </a:cubicBezTo>
                      <a:cubicBezTo>
                        <a:pt x="374" y="3351"/>
                        <a:pt x="372" y="3350"/>
                        <a:pt x="370" y="3350"/>
                      </a:cubicBezTo>
                      <a:cubicBezTo>
                        <a:pt x="363" y="3351"/>
                        <a:pt x="356" y="3354"/>
                        <a:pt x="356" y="3360"/>
                      </a:cubicBezTo>
                      <a:cubicBezTo>
                        <a:pt x="356" y="3366"/>
                        <a:pt x="356" y="3366"/>
                        <a:pt x="356" y="3366"/>
                      </a:cubicBezTo>
                      <a:cubicBezTo>
                        <a:pt x="354" y="3360"/>
                        <a:pt x="354" y="3360"/>
                        <a:pt x="354" y="3360"/>
                      </a:cubicBezTo>
                      <a:cubicBezTo>
                        <a:pt x="352" y="3352"/>
                        <a:pt x="345" y="3345"/>
                        <a:pt x="337" y="3343"/>
                      </a:cubicBezTo>
                      <a:cubicBezTo>
                        <a:pt x="338" y="3346"/>
                        <a:pt x="338" y="3346"/>
                        <a:pt x="338" y="3346"/>
                      </a:cubicBezTo>
                      <a:cubicBezTo>
                        <a:pt x="337" y="3346"/>
                        <a:pt x="337" y="3346"/>
                        <a:pt x="337" y="3346"/>
                      </a:cubicBezTo>
                      <a:cubicBezTo>
                        <a:pt x="325" y="3345"/>
                        <a:pt x="311" y="3343"/>
                        <a:pt x="300" y="3349"/>
                      </a:cubicBezTo>
                      <a:cubicBezTo>
                        <a:pt x="294" y="3352"/>
                        <a:pt x="289" y="3359"/>
                        <a:pt x="287" y="3366"/>
                      </a:cubicBezTo>
                      <a:cubicBezTo>
                        <a:pt x="286" y="3369"/>
                        <a:pt x="286" y="3375"/>
                        <a:pt x="289" y="3379"/>
                      </a:cubicBezTo>
                      <a:cubicBezTo>
                        <a:pt x="291" y="3381"/>
                        <a:pt x="291" y="3381"/>
                        <a:pt x="291" y="3381"/>
                      </a:cubicBezTo>
                      <a:cubicBezTo>
                        <a:pt x="288" y="3381"/>
                        <a:pt x="288" y="3381"/>
                        <a:pt x="288" y="3381"/>
                      </a:cubicBezTo>
                      <a:cubicBezTo>
                        <a:pt x="263" y="3379"/>
                        <a:pt x="239" y="3388"/>
                        <a:pt x="214" y="3399"/>
                      </a:cubicBezTo>
                      <a:cubicBezTo>
                        <a:pt x="208" y="3425"/>
                        <a:pt x="208" y="3425"/>
                        <a:pt x="208" y="3425"/>
                      </a:cubicBezTo>
                      <a:cubicBezTo>
                        <a:pt x="207" y="3425"/>
                        <a:pt x="207" y="3425"/>
                        <a:pt x="207" y="3425"/>
                      </a:cubicBezTo>
                      <a:cubicBezTo>
                        <a:pt x="204" y="3423"/>
                        <a:pt x="201" y="3423"/>
                        <a:pt x="198" y="3425"/>
                      </a:cubicBezTo>
                      <a:cubicBezTo>
                        <a:pt x="195" y="3426"/>
                        <a:pt x="193" y="3429"/>
                        <a:pt x="194" y="3432"/>
                      </a:cubicBezTo>
                      <a:cubicBezTo>
                        <a:pt x="194" y="3433"/>
                        <a:pt x="194" y="3433"/>
                        <a:pt x="194" y="3433"/>
                      </a:cubicBezTo>
                      <a:cubicBezTo>
                        <a:pt x="192" y="3433"/>
                        <a:pt x="192" y="3433"/>
                        <a:pt x="192" y="3433"/>
                      </a:cubicBezTo>
                      <a:cubicBezTo>
                        <a:pt x="184" y="3428"/>
                        <a:pt x="174" y="3424"/>
                        <a:pt x="164" y="3423"/>
                      </a:cubicBezTo>
                      <a:cubicBezTo>
                        <a:pt x="155" y="3423"/>
                        <a:pt x="144" y="3427"/>
                        <a:pt x="140" y="3436"/>
                      </a:cubicBezTo>
                      <a:cubicBezTo>
                        <a:pt x="139" y="3440"/>
                        <a:pt x="139" y="3444"/>
                        <a:pt x="139" y="3448"/>
                      </a:cubicBezTo>
                      <a:cubicBezTo>
                        <a:pt x="139" y="3450"/>
                        <a:pt x="138" y="3452"/>
                        <a:pt x="138" y="3454"/>
                      </a:cubicBezTo>
                      <a:cubicBezTo>
                        <a:pt x="136" y="3475"/>
                        <a:pt x="118" y="3490"/>
                        <a:pt x="100" y="3503"/>
                      </a:cubicBezTo>
                      <a:cubicBezTo>
                        <a:pt x="0" y="3577"/>
                        <a:pt x="0" y="3577"/>
                        <a:pt x="0" y="3577"/>
                      </a:cubicBezTo>
                      <a:cubicBezTo>
                        <a:pt x="30" y="3587"/>
                        <a:pt x="48" y="3623"/>
                        <a:pt x="38" y="3653"/>
                      </a:cubicBezTo>
                      <a:cubicBezTo>
                        <a:pt x="35" y="3663"/>
                        <a:pt x="30" y="3672"/>
                        <a:pt x="25" y="3680"/>
                      </a:cubicBezTo>
                      <a:cubicBezTo>
                        <a:pt x="12" y="3701"/>
                        <a:pt x="12" y="3701"/>
                        <a:pt x="12" y="3701"/>
                      </a:cubicBezTo>
                      <a:cubicBezTo>
                        <a:pt x="11" y="3700"/>
                        <a:pt x="11" y="3700"/>
                        <a:pt x="11" y="3700"/>
                      </a:cubicBezTo>
                      <a:cubicBezTo>
                        <a:pt x="3" y="3700"/>
                        <a:pt x="3" y="3700"/>
                        <a:pt x="3" y="3700"/>
                      </a:cubicBezTo>
                      <a:cubicBezTo>
                        <a:pt x="3" y="3701"/>
                        <a:pt x="3" y="3701"/>
                        <a:pt x="3" y="3701"/>
                      </a:cubicBezTo>
                      <a:cubicBezTo>
                        <a:pt x="14" y="3701"/>
                        <a:pt x="14" y="3701"/>
                        <a:pt x="14" y="3701"/>
                      </a:cubicBezTo>
                      <a:cubicBezTo>
                        <a:pt x="45" y="3712"/>
                        <a:pt x="45" y="3712"/>
                        <a:pt x="45" y="3712"/>
                      </a:cubicBezTo>
                      <a:cubicBezTo>
                        <a:pt x="49" y="3729"/>
                        <a:pt x="49" y="3729"/>
                        <a:pt x="49" y="3729"/>
                      </a:cubicBezTo>
                      <a:cubicBezTo>
                        <a:pt x="43" y="3747"/>
                        <a:pt x="43" y="3747"/>
                        <a:pt x="43" y="3747"/>
                      </a:cubicBezTo>
                      <a:cubicBezTo>
                        <a:pt x="56" y="3762"/>
                        <a:pt x="56" y="3762"/>
                        <a:pt x="56" y="3762"/>
                      </a:cubicBezTo>
                      <a:cubicBezTo>
                        <a:pt x="56" y="3783"/>
                        <a:pt x="56" y="3783"/>
                        <a:pt x="56" y="3783"/>
                      </a:cubicBezTo>
                      <a:cubicBezTo>
                        <a:pt x="72" y="3801"/>
                        <a:pt x="72" y="3801"/>
                        <a:pt x="72" y="3801"/>
                      </a:cubicBezTo>
                      <a:cubicBezTo>
                        <a:pt x="81" y="3820"/>
                        <a:pt x="81" y="3820"/>
                        <a:pt x="81" y="3820"/>
                      </a:cubicBezTo>
                      <a:cubicBezTo>
                        <a:pt x="99" y="3846"/>
                        <a:pt x="99" y="3846"/>
                        <a:pt x="99" y="3846"/>
                      </a:cubicBezTo>
                      <a:cubicBezTo>
                        <a:pt x="114" y="3857"/>
                        <a:pt x="114" y="3857"/>
                        <a:pt x="114" y="3857"/>
                      </a:cubicBezTo>
                      <a:cubicBezTo>
                        <a:pt x="120" y="3880"/>
                        <a:pt x="120" y="3880"/>
                        <a:pt x="120" y="3880"/>
                      </a:cubicBezTo>
                      <a:cubicBezTo>
                        <a:pt x="143" y="3886"/>
                        <a:pt x="143" y="3886"/>
                        <a:pt x="143" y="3886"/>
                      </a:cubicBezTo>
                      <a:cubicBezTo>
                        <a:pt x="170" y="3910"/>
                        <a:pt x="170" y="3910"/>
                        <a:pt x="170" y="3910"/>
                      </a:cubicBezTo>
                      <a:cubicBezTo>
                        <a:pt x="172" y="3924"/>
                        <a:pt x="172" y="3924"/>
                        <a:pt x="172" y="3924"/>
                      </a:cubicBezTo>
                      <a:cubicBezTo>
                        <a:pt x="191" y="3936"/>
                        <a:pt x="191" y="3936"/>
                        <a:pt x="191" y="3936"/>
                      </a:cubicBezTo>
                      <a:cubicBezTo>
                        <a:pt x="183" y="3943"/>
                        <a:pt x="183" y="3943"/>
                        <a:pt x="183" y="3943"/>
                      </a:cubicBezTo>
                      <a:cubicBezTo>
                        <a:pt x="168" y="3967"/>
                        <a:pt x="168" y="3967"/>
                        <a:pt x="168" y="3967"/>
                      </a:cubicBezTo>
                      <a:cubicBezTo>
                        <a:pt x="131" y="3972"/>
                        <a:pt x="131" y="3972"/>
                        <a:pt x="131" y="3972"/>
                      </a:cubicBezTo>
                      <a:cubicBezTo>
                        <a:pt x="116" y="3958"/>
                        <a:pt x="116" y="3958"/>
                        <a:pt x="116" y="3958"/>
                      </a:cubicBezTo>
                      <a:cubicBezTo>
                        <a:pt x="109" y="3969"/>
                        <a:pt x="109" y="3969"/>
                        <a:pt x="109" y="3969"/>
                      </a:cubicBezTo>
                      <a:cubicBezTo>
                        <a:pt x="111" y="3986"/>
                        <a:pt x="111" y="3986"/>
                        <a:pt x="111" y="3986"/>
                      </a:cubicBezTo>
                      <a:cubicBezTo>
                        <a:pt x="125" y="4009"/>
                        <a:pt x="125" y="4009"/>
                        <a:pt x="125" y="4009"/>
                      </a:cubicBezTo>
                      <a:cubicBezTo>
                        <a:pt x="123" y="4029"/>
                        <a:pt x="123" y="4029"/>
                        <a:pt x="123" y="4029"/>
                      </a:cubicBezTo>
                      <a:cubicBezTo>
                        <a:pt x="139" y="4047"/>
                        <a:pt x="139" y="4047"/>
                        <a:pt x="139" y="4047"/>
                      </a:cubicBezTo>
                      <a:cubicBezTo>
                        <a:pt x="139" y="4065"/>
                        <a:pt x="139" y="4065"/>
                        <a:pt x="139" y="4065"/>
                      </a:cubicBezTo>
                      <a:cubicBezTo>
                        <a:pt x="151" y="4068"/>
                        <a:pt x="151" y="4068"/>
                        <a:pt x="151" y="4068"/>
                      </a:cubicBezTo>
                      <a:cubicBezTo>
                        <a:pt x="167" y="4064"/>
                        <a:pt x="167" y="4064"/>
                        <a:pt x="167" y="4064"/>
                      </a:cubicBezTo>
                      <a:cubicBezTo>
                        <a:pt x="166" y="4050"/>
                        <a:pt x="166" y="4050"/>
                        <a:pt x="166" y="4050"/>
                      </a:cubicBezTo>
                      <a:cubicBezTo>
                        <a:pt x="177" y="4040"/>
                        <a:pt x="177" y="4040"/>
                        <a:pt x="177" y="4040"/>
                      </a:cubicBezTo>
                      <a:cubicBezTo>
                        <a:pt x="212" y="4052"/>
                        <a:pt x="212" y="4052"/>
                        <a:pt x="212" y="4052"/>
                      </a:cubicBezTo>
                      <a:cubicBezTo>
                        <a:pt x="249" y="4052"/>
                        <a:pt x="249" y="4052"/>
                        <a:pt x="249" y="4052"/>
                      </a:cubicBezTo>
                      <a:cubicBezTo>
                        <a:pt x="267" y="4042"/>
                        <a:pt x="267" y="4042"/>
                        <a:pt x="267" y="4042"/>
                      </a:cubicBezTo>
                      <a:cubicBezTo>
                        <a:pt x="283" y="4043"/>
                        <a:pt x="283" y="4043"/>
                        <a:pt x="283" y="4043"/>
                      </a:cubicBezTo>
                      <a:cubicBezTo>
                        <a:pt x="294" y="4076"/>
                        <a:pt x="294" y="4076"/>
                        <a:pt x="294" y="4076"/>
                      </a:cubicBezTo>
                      <a:cubicBezTo>
                        <a:pt x="309" y="4088"/>
                        <a:pt x="309" y="4088"/>
                        <a:pt x="309" y="4088"/>
                      </a:cubicBezTo>
                      <a:cubicBezTo>
                        <a:pt x="301" y="4104"/>
                        <a:pt x="301" y="4104"/>
                        <a:pt x="301" y="4104"/>
                      </a:cubicBezTo>
                      <a:cubicBezTo>
                        <a:pt x="320" y="4130"/>
                        <a:pt x="320" y="4130"/>
                        <a:pt x="320" y="4130"/>
                      </a:cubicBezTo>
                      <a:cubicBezTo>
                        <a:pt x="360" y="4124"/>
                        <a:pt x="360" y="4124"/>
                        <a:pt x="360" y="4124"/>
                      </a:cubicBezTo>
                      <a:cubicBezTo>
                        <a:pt x="374" y="4136"/>
                        <a:pt x="374" y="4136"/>
                        <a:pt x="374" y="4136"/>
                      </a:cubicBezTo>
                      <a:cubicBezTo>
                        <a:pt x="376" y="4151"/>
                        <a:pt x="376" y="4151"/>
                        <a:pt x="376" y="4151"/>
                      </a:cubicBezTo>
                      <a:cubicBezTo>
                        <a:pt x="390" y="4153"/>
                        <a:pt x="390" y="4153"/>
                        <a:pt x="390" y="4153"/>
                      </a:cubicBezTo>
                      <a:cubicBezTo>
                        <a:pt x="390" y="4173"/>
                        <a:pt x="390" y="4173"/>
                        <a:pt x="390" y="4173"/>
                      </a:cubicBezTo>
                      <a:cubicBezTo>
                        <a:pt x="397" y="4196"/>
                        <a:pt x="397" y="4196"/>
                        <a:pt x="397" y="4196"/>
                      </a:cubicBezTo>
                      <a:cubicBezTo>
                        <a:pt x="430" y="4228"/>
                        <a:pt x="430" y="4228"/>
                        <a:pt x="430" y="4228"/>
                      </a:cubicBezTo>
                      <a:cubicBezTo>
                        <a:pt x="443" y="4213"/>
                        <a:pt x="443" y="4213"/>
                        <a:pt x="443" y="4213"/>
                      </a:cubicBezTo>
                      <a:cubicBezTo>
                        <a:pt x="463" y="4224"/>
                        <a:pt x="463" y="4224"/>
                        <a:pt x="463" y="4224"/>
                      </a:cubicBezTo>
                      <a:cubicBezTo>
                        <a:pt x="479" y="4219"/>
                        <a:pt x="479" y="4219"/>
                        <a:pt x="479" y="4219"/>
                      </a:cubicBezTo>
                      <a:cubicBezTo>
                        <a:pt x="495" y="4222"/>
                        <a:pt x="495" y="4222"/>
                        <a:pt x="495" y="4222"/>
                      </a:cubicBezTo>
                      <a:cubicBezTo>
                        <a:pt x="519" y="4204"/>
                        <a:pt x="519" y="4204"/>
                        <a:pt x="519" y="4204"/>
                      </a:cubicBezTo>
                      <a:cubicBezTo>
                        <a:pt x="530" y="4202"/>
                        <a:pt x="530" y="4202"/>
                        <a:pt x="530" y="4202"/>
                      </a:cubicBezTo>
                      <a:cubicBezTo>
                        <a:pt x="546" y="4237"/>
                        <a:pt x="546" y="4237"/>
                        <a:pt x="546" y="4237"/>
                      </a:cubicBezTo>
                      <a:cubicBezTo>
                        <a:pt x="568" y="4251"/>
                        <a:pt x="568" y="4251"/>
                        <a:pt x="568" y="4251"/>
                      </a:cubicBezTo>
                      <a:cubicBezTo>
                        <a:pt x="575" y="4265"/>
                        <a:pt x="575" y="4265"/>
                        <a:pt x="575" y="4265"/>
                      </a:cubicBezTo>
                      <a:cubicBezTo>
                        <a:pt x="585" y="4255"/>
                        <a:pt x="585" y="4255"/>
                        <a:pt x="585" y="4255"/>
                      </a:cubicBezTo>
                      <a:cubicBezTo>
                        <a:pt x="611" y="4261"/>
                        <a:pt x="611" y="4261"/>
                        <a:pt x="611" y="4261"/>
                      </a:cubicBezTo>
                      <a:cubicBezTo>
                        <a:pt x="630" y="4262"/>
                        <a:pt x="630" y="4262"/>
                        <a:pt x="630" y="4262"/>
                      </a:cubicBezTo>
                      <a:cubicBezTo>
                        <a:pt x="643" y="4270"/>
                        <a:pt x="643" y="4270"/>
                        <a:pt x="643" y="4270"/>
                      </a:cubicBezTo>
                      <a:cubicBezTo>
                        <a:pt x="658" y="4267"/>
                        <a:pt x="658" y="4267"/>
                        <a:pt x="658" y="4267"/>
                      </a:cubicBezTo>
                      <a:cubicBezTo>
                        <a:pt x="677" y="4279"/>
                        <a:pt x="677" y="4279"/>
                        <a:pt x="677" y="4279"/>
                      </a:cubicBezTo>
                      <a:cubicBezTo>
                        <a:pt x="699" y="4283"/>
                        <a:pt x="699" y="4283"/>
                        <a:pt x="699" y="4283"/>
                      </a:cubicBezTo>
                      <a:cubicBezTo>
                        <a:pt x="709" y="4272"/>
                        <a:pt x="709" y="4272"/>
                        <a:pt x="709" y="4272"/>
                      </a:cubicBezTo>
                      <a:cubicBezTo>
                        <a:pt x="716" y="4288"/>
                        <a:pt x="716" y="4288"/>
                        <a:pt x="716" y="4288"/>
                      </a:cubicBezTo>
                      <a:cubicBezTo>
                        <a:pt x="725" y="4294"/>
                        <a:pt x="725" y="4294"/>
                        <a:pt x="725" y="4294"/>
                      </a:cubicBezTo>
                      <a:cubicBezTo>
                        <a:pt x="726" y="4313"/>
                        <a:pt x="726" y="4313"/>
                        <a:pt x="726" y="4313"/>
                      </a:cubicBezTo>
                      <a:cubicBezTo>
                        <a:pt x="714" y="4329"/>
                        <a:pt x="714" y="4329"/>
                        <a:pt x="714" y="4329"/>
                      </a:cubicBezTo>
                      <a:cubicBezTo>
                        <a:pt x="699" y="4332"/>
                        <a:pt x="699" y="4332"/>
                        <a:pt x="699" y="4332"/>
                      </a:cubicBezTo>
                      <a:cubicBezTo>
                        <a:pt x="694" y="4363"/>
                        <a:pt x="694" y="4363"/>
                        <a:pt x="694" y="4363"/>
                      </a:cubicBezTo>
                      <a:cubicBezTo>
                        <a:pt x="715" y="4377"/>
                        <a:pt x="715" y="4377"/>
                        <a:pt x="715" y="4377"/>
                      </a:cubicBezTo>
                      <a:cubicBezTo>
                        <a:pt x="718" y="4398"/>
                        <a:pt x="718" y="4398"/>
                        <a:pt x="718" y="4398"/>
                      </a:cubicBezTo>
                      <a:cubicBezTo>
                        <a:pt x="709" y="4424"/>
                        <a:pt x="709" y="4424"/>
                        <a:pt x="709" y="4424"/>
                      </a:cubicBezTo>
                      <a:cubicBezTo>
                        <a:pt x="712" y="4442"/>
                        <a:pt x="712" y="4442"/>
                        <a:pt x="712" y="4442"/>
                      </a:cubicBezTo>
                      <a:cubicBezTo>
                        <a:pt x="699" y="4452"/>
                        <a:pt x="699" y="4452"/>
                        <a:pt x="699" y="4452"/>
                      </a:cubicBezTo>
                      <a:cubicBezTo>
                        <a:pt x="665" y="4454"/>
                        <a:pt x="665" y="4454"/>
                        <a:pt x="665" y="4454"/>
                      </a:cubicBezTo>
                      <a:cubicBezTo>
                        <a:pt x="649" y="4479"/>
                        <a:pt x="649" y="4479"/>
                        <a:pt x="649" y="4479"/>
                      </a:cubicBezTo>
                      <a:cubicBezTo>
                        <a:pt x="640" y="4483"/>
                        <a:pt x="640" y="4483"/>
                        <a:pt x="640" y="4483"/>
                      </a:cubicBezTo>
                      <a:cubicBezTo>
                        <a:pt x="636" y="4515"/>
                        <a:pt x="636" y="4515"/>
                        <a:pt x="636" y="4515"/>
                      </a:cubicBezTo>
                      <a:cubicBezTo>
                        <a:pt x="636" y="4516"/>
                        <a:pt x="636" y="4516"/>
                        <a:pt x="636" y="4516"/>
                      </a:cubicBezTo>
                      <a:cubicBezTo>
                        <a:pt x="639" y="4515"/>
                        <a:pt x="639" y="4515"/>
                        <a:pt x="639" y="4515"/>
                      </a:cubicBezTo>
                      <a:cubicBezTo>
                        <a:pt x="654" y="4518"/>
                        <a:pt x="654" y="4518"/>
                        <a:pt x="654" y="4518"/>
                      </a:cubicBezTo>
                      <a:cubicBezTo>
                        <a:pt x="669" y="4507"/>
                        <a:pt x="669" y="4507"/>
                        <a:pt x="669" y="4507"/>
                      </a:cubicBezTo>
                      <a:cubicBezTo>
                        <a:pt x="688" y="4504"/>
                        <a:pt x="688" y="4504"/>
                        <a:pt x="688" y="4504"/>
                      </a:cubicBezTo>
                      <a:cubicBezTo>
                        <a:pt x="693" y="4512"/>
                        <a:pt x="693" y="4512"/>
                        <a:pt x="693" y="4512"/>
                      </a:cubicBezTo>
                      <a:cubicBezTo>
                        <a:pt x="689" y="4522"/>
                        <a:pt x="689" y="4522"/>
                        <a:pt x="689" y="4522"/>
                      </a:cubicBezTo>
                      <a:cubicBezTo>
                        <a:pt x="651" y="4542"/>
                        <a:pt x="651" y="4542"/>
                        <a:pt x="651" y="4542"/>
                      </a:cubicBezTo>
                      <a:cubicBezTo>
                        <a:pt x="636" y="4553"/>
                        <a:pt x="636" y="4553"/>
                        <a:pt x="636" y="4553"/>
                      </a:cubicBezTo>
                      <a:cubicBezTo>
                        <a:pt x="643" y="4560"/>
                        <a:pt x="643" y="4560"/>
                        <a:pt x="643" y="4560"/>
                      </a:cubicBezTo>
                      <a:cubicBezTo>
                        <a:pt x="652" y="4560"/>
                        <a:pt x="652" y="4560"/>
                        <a:pt x="652" y="4560"/>
                      </a:cubicBezTo>
                      <a:cubicBezTo>
                        <a:pt x="643" y="4571"/>
                        <a:pt x="643" y="4571"/>
                        <a:pt x="643" y="4571"/>
                      </a:cubicBezTo>
                      <a:cubicBezTo>
                        <a:pt x="625" y="4567"/>
                        <a:pt x="625" y="4567"/>
                        <a:pt x="625" y="4567"/>
                      </a:cubicBezTo>
                      <a:cubicBezTo>
                        <a:pt x="601" y="4571"/>
                        <a:pt x="601" y="4571"/>
                        <a:pt x="601" y="4571"/>
                      </a:cubicBezTo>
                      <a:cubicBezTo>
                        <a:pt x="611" y="4592"/>
                        <a:pt x="611" y="4592"/>
                        <a:pt x="611" y="4592"/>
                      </a:cubicBezTo>
                      <a:cubicBezTo>
                        <a:pt x="621" y="4602"/>
                        <a:pt x="621" y="4602"/>
                        <a:pt x="621" y="4602"/>
                      </a:cubicBezTo>
                      <a:cubicBezTo>
                        <a:pt x="629" y="4595"/>
                        <a:pt x="629" y="4595"/>
                        <a:pt x="629" y="4595"/>
                      </a:cubicBezTo>
                      <a:cubicBezTo>
                        <a:pt x="633" y="4603"/>
                        <a:pt x="633" y="4603"/>
                        <a:pt x="633" y="4603"/>
                      </a:cubicBezTo>
                      <a:cubicBezTo>
                        <a:pt x="647" y="4607"/>
                        <a:pt x="647" y="4607"/>
                        <a:pt x="647" y="4607"/>
                      </a:cubicBezTo>
                      <a:cubicBezTo>
                        <a:pt x="647" y="4613"/>
                        <a:pt x="647" y="4613"/>
                        <a:pt x="647" y="4613"/>
                      </a:cubicBezTo>
                      <a:cubicBezTo>
                        <a:pt x="638" y="4615"/>
                        <a:pt x="638" y="4615"/>
                        <a:pt x="638" y="4615"/>
                      </a:cubicBezTo>
                      <a:cubicBezTo>
                        <a:pt x="632" y="4624"/>
                        <a:pt x="632" y="4624"/>
                        <a:pt x="632" y="4624"/>
                      </a:cubicBezTo>
                      <a:cubicBezTo>
                        <a:pt x="622" y="4622"/>
                        <a:pt x="622" y="4622"/>
                        <a:pt x="622" y="4622"/>
                      </a:cubicBezTo>
                      <a:cubicBezTo>
                        <a:pt x="616" y="4628"/>
                        <a:pt x="616" y="4628"/>
                        <a:pt x="616" y="4628"/>
                      </a:cubicBezTo>
                      <a:cubicBezTo>
                        <a:pt x="616" y="4633"/>
                        <a:pt x="616" y="4633"/>
                        <a:pt x="616" y="4633"/>
                      </a:cubicBezTo>
                      <a:cubicBezTo>
                        <a:pt x="601" y="4648"/>
                        <a:pt x="601" y="4648"/>
                        <a:pt x="601" y="4648"/>
                      </a:cubicBezTo>
                      <a:cubicBezTo>
                        <a:pt x="601" y="4663"/>
                        <a:pt x="601" y="4663"/>
                        <a:pt x="601" y="4663"/>
                      </a:cubicBezTo>
                      <a:cubicBezTo>
                        <a:pt x="608" y="4668"/>
                        <a:pt x="608" y="4668"/>
                        <a:pt x="608" y="4668"/>
                      </a:cubicBezTo>
                      <a:cubicBezTo>
                        <a:pt x="605" y="4688"/>
                        <a:pt x="605" y="4688"/>
                        <a:pt x="605" y="4688"/>
                      </a:cubicBezTo>
                      <a:cubicBezTo>
                        <a:pt x="591" y="4686"/>
                        <a:pt x="591" y="4686"/>
                        <a:pt x="591" y="4686"/>
                      </a:cubicBezTo>
                      <a:cubicBezTo>
                        <a:pt x="588" y="4688"/>
                        <a:pt x="588" y="4688"/>
                        <a:pt x="588" y="4688"/>
                      </a:cubicBezTo>
                      <a:cubicBezTo>
                        <a:pt x="576" y="4680"/>
                        <a:pt x="576" y="4680"/>
                        <a:pt x="576" y="4680"/>
                      </a:cubicBezTo>
                      <a:cubicBezTo>
                        <a:pt x="561" y="4676"/>
                        <a:pt x="561" y="4676"/>
                        <a:pt x="561" y="4676"/>
                      </a:cubicBezTo>
                      <a:cubicBezTo>
                        <a:pt x="560" y="4682"/>
                        <a:pt x="560" y="4682"/>
                        <a:pt x="560" y="4682"/>
                      </a:cubicBezTo>
                      <a:cubicBezTo>
                        <a:pt x="565" y="4693"/>
                        <a:pt x="565" y="4693"/>
                        <a:pt x="565" y="4693"/>
                      </a:cubicBezTo>
                      <a:cubicBezTo>
                        <a:pt x="555" y="4698"/>
                        <a:pt x="555" y="4698"/>
                        <a:pt x="555" y="4698"/>
                      </a:cubicBezTo>
                      <a:cubicBezTo>
                        <a:pt x="545" y="4706"/>
                        <a:pt x="545" y="4706"/>
                        <a:pt x="545" y="4706"/>
                      </a:cubicBezTo>
                      <a:cubicBezTo>
                        <a:pt x="562" y="4708"/>
                        <a:pt x="562" y="4708"/>
                        <a:pt x="562" y="4708"/>
                      </a:cubicBezTo>
                      <a:cubicBezTo>
                        <a:pt x="570" y="4707"/>
                        <a:pt x="570" y="4707"/>
                        <a:pt x="570" y="4707"/>
                      </a:cubicBezTo>
                      <a:cubicBezTo>
                        <a:pt x="589" y="4723"/>
                        <a:pt x="589" y="4723"/>
                        <a:pt x="589" y="4723"/>
                      </a:cubicBezTo>
                      <a:cubicBezTo>
                        <a:pt x="590" y="4734"/>
                        <a:pt x="590" y="4734"/>
                        <a:pt x="590" y="4734"/>
                      </a:cubicBezTo>
                      <a:cubicBezTo>
                        <a:pt x="606" y="4750"/>
                        <a:pt x="606" y="4750"/>
                        <a:pt x="606" y="4750"/>
                      </a:cubicBezTo>
                      <a:cubicBezTo>
                        <a:pt x="633" y="4748"/>
                        <a:pt x="633" y="4748"/>
                        <a:pt x="633" y="4748"/>
                      </a:cubicBezTo>
                      <a:cubicBezTo>
                        <a:pt x="660" y="4765"/>
                        <a:pt x="660" y="4765"/>
                        <a:pt x="660" y="4765"/>
                      </a:cubicBezTo>
                      <a:cubicBezTo>
                        <a:pt x="679" y="4770"/>
                        <a:pt x="679" y="4770"/>
                        <a:pt x="679" y="4770"/>
                      </a:cubicBezTo>
                      <a:cubicBezTo>
                        <a:pt x="725" y="4803"/>
                        <a:pt x="725" y="4803"/>
                        <a:pt x="725" y="4803"/>
                      </a:cubicBezTo>
                      <a:cubicBezTo>
                        <a:pt x="734" y="4821"/>
                        <a:pt x="734" y="4821"/>
                        <a:pt x="734" y="4821"/>
                      </a:cubicBezTo>
                      <a:cubicBezTo>
                        <a:pt x="747" y="4825"/>
                        <a:pt x="747" y="4825"/>
                        <a:pt x="747" y="4825"/>
                      </a:cubicBezTo>
                      <a:cubicBezTo>
                        <a:pt x="751" y="4834"/>
                        <a:pt x="751" y="4834"/>
                        <a:pt x="751" y="4834"/>
                      </a:cubicBezTo>
                      <a:cubicBezTo>
                        <a:pt x="763" y="4843"/>
                        <a:pt x="763" y="4843"/>
                        <a:pt x="763" y="4843"/>
                      </a:cubicBezTo>
                      <a:cubicBezTo>
                        <a:pt x="774" y="4844"/>
                        <a:pt x="774" y="4844"/>
                        <a:pt x="774" y="4844"/>
                      </a:cubicBezTo>
                      <a:cubicBezTo>
                        <a:pt x="778" y="4854"/>
                        <a:pt x="778" y="4854"/>
                        <a:pt x="778" y="4854"/>
                      </a:cubicBezTo>
                      <a:cubicBezTo>
                        <a:pt x="792" y="4859"/>
                        <a:pt x="792" y="4859"/>
                        <a:pt x="792" y="4859"/>
                      </a:cubicBezTo>
                      <a:cubicBezTo>
                        <a:pt x="799" y="4859"/>
                        <a:pt x="799" y="4859"/>
                        <a:pt x="799" y="4859"/>
                      </a:cubicBezTo>
                      <a:cubicBezTo>
                        <a:pt x="811" y="4876"/>
                        <a:pt x="811" y="4876"/>
                        <a:pt x="811" y="4876"/>
                      </a:cubicBezTo>
                      <a:cubicBezTo>
                        <a:pt x="825" y="4878"/>
                        <a:pt x="825" y="4878"/>
                        <a:pt x="825" y="4878"/>
                      </a:cubicBezTo>
                      <a:cubicBezTo>
                        <a:pt x="832" y="4882"/>
                        <a:pt x="832" y="4882"/>
                        <a:pt x="832" y="4882"/>
                      </a:cubicBezTo>
                      <a:cubicBezTo>
                        <a:pt x="839" y="4877"/>
                        <a:pt x="839" y="4877"/>
                        <a:pt x="839" y="4877"/>
                      </a:cubicBezTo>
                      <a:cubicBezTo>
                        <a:pt x="858" y="4893"/>
                        <a:pt x="858" y="4893"/>
                        <a:pt x="858" y="4893"/>
                      </a:cubicBezTo>
                      <a:cubicBezTo>
                        <a:pt x="859" y="4902"/>
                        <a:pt x="859" y="4902"/>
                        <a:pt x="859" y="4902"/>
                      </a:cubicBezTo>
                      <a:cubicBezTo>
                        <a:pt x="876" y="4904"/>
                        <a:pt x="876" y="4904"/>
                        <a:pt x="876" y="4904"/>
                      </a:cubicBezTo>
                      <a:cubicBezTo>
                        <a:pt x="891" y="4928"/>
                        <a:pt x="891" y="4928"/>
                        <a:pt x="891" y="4928"/>
                      </a:cubicBezTo>
                      <a:cubicBezTo>
                        <a:pt x="900" y="4939"/>
                        <a:pt x="900" y="4939"/>
                        <a:pt x="900" y="4939"/>
                      </a:cubicBezTo>
                      <a:cubicBezTo>
                        <a:pt x="904" y="4968"/>
                        <a:pt x="904" y="4968"/>
                        <a:pt x="904" y="4968"/>
                      </a:cubicBezTo>
                      <a:cubicBezTo>
                        <a:pt x="916" y="4991"/>
                        <a:pt x="916" y="4991"/>
                        <a:pt x="916" y="4991"/>
                      </a:cubicBezTo>
                      <a:cubicBezTo>
                        <a:pt x="911" y="4999"/>
                        <a:pt x="911" y="4999"/>
                        <a:pt x="911" y="4999"/>
                      </a:cubicBezTo>
                      <a:cubicBezTo>
                        <a:pt x="914" y="5009"/>
                        <a:pt x="914" y="5009"/>
                        <a:pt x="914" y="5009"/>
                      </a:cubicBezTo>
                      <a:cubicBezTo>
                        <a:pt x="941" y="5009"/>
                        <a:pt x="1007" y="5008"/>
                        <a:pt x="1005" y="4993"/>
                      </a:cubicBezTo>
                      <a:cubicBezTo>
                        <a:pt x="1003" y="4974"/>
                        <a:pt x="1003" y="4974"/>
                        <a:pt x="1003" y="4974"/>
                      </a:cubicBezTo>
                      <a:cubicBezTo>
                        <a:pt x="1083" y="4971"/>
                        <a:pt x="1083" y="4971"/>
                        <a:pt x="1083" y="4971"/>
                      </a:cubicBezTo>
                      <a:cubicBezTo>
                        <a:pt x="1083" y="4971"/>
                        <a:pt x="1099" y="4988"/>
                        <a:pt x="1113" y="4989"/>
                      </a:cubicBezTo>
                      <a:cubicBezTo>
                        <a:pt x="1128" y="4989"/>
                        <a:pt x="1193" y="4961"/>
                        <a:pt x="1193" y="4961"/>
                      </a:cubicBezTo>
                      <a:cubicBezTo>
                        <a:pt x="1193" y="4961"/>
                        <a:pt x="1211" y="4963"/>
                        <a:pt x="1217" y="4977"/>
                      </a:cubicBezTo>
                      <a:cubicBezTo>
                        <a:pt x="1222" y="4988"/>
                        <a:pt x="1239" y="4984"/>
                        <a:pt x="1243" y="4983"/>
                      </a:cubicBezTo>
                      <a:cubicBezTo>
                        <a:pt x="1244" y="4979"/>
                        <a:pt x="1244" y="4979"/>
                        <a:pt x="1244" y="4979"/>
                      </a:cubicBezTo>
                      <a:cubicBezTo>
                        <a:pt x="1264" y="4981"/>
                        <a:pt x="1264" y="4981"/>
                        <a:pt x="1264" y="4981"/>
                      </a:cubicBezTo>
                      <a:cubicBezTo>
                        <a:pt x="1297" y="5008"/>
                        <a:pt x="1297" y="5008"/>
                        <a:pt x="1297" y="5008"/>
                      </a:cubicBezTo>
                      <a:cubicBezTo>
                        <a:pt x="1307" y="5026"/>
                        <a:pt x="1307" y="5026"/>
                        <a:pt x="1307" y="5026"/>
                      </a:cubicBezTo>
                      <a:cubicBezTo>
                        <a:pt x="1339" y="5029"/>
                        <a:pt x="1339" y="5029"/>
                        <a:pt x="1339" y="5029"/>
                      </a:cubicBezTo>
                      <a:cubicBezTo>
                        <a:pt x="1346" y="5016"/>
                        <a:pt x="1346" y="5016"/>
                        <a:pt x="1346" y="5016"/>
                      </a:cubicBezTo>
                      <a:cubicBezTo>
                        <a:pt x="1366" y="5005"/>
                        <a:pt x="1366" y="5005"/>
                        <a:pt x="1366" y="5005"/>
                      </a:cubicBezTo>
                      <a:cubicBezTo>
                        <a:pt x="1390" y="4976"/>
                        <a:pt x="1390" y="4976"/>
                        <a:pt x="1390" y="4976"/>
                      </a:cubicBezTo>
                      <a:cubicBezTo>
                        <a:pt x="1391" y="4975"/>
                        <a:pt x="1391" y="4975"/>
                        <a:pt x="1391" y="4975"/>
                      </a:cubicBezTo>
                      <a:cubicBezTo>
                        <a:pt x="1385" y="4970"/>
                        <a:pt x="1385" y="4970"/>
                        <a:pt x="1385" y="4970"/>
                      </a:cubicBezTo>
                      <a:cubicBezTo>
                        <a:pt x="1347" y="4939"/>
                        <a:pt x="1347" y="4939"/>
                        <a:pt x="1347" y="4939"/>
                      </a:cubicBezTo>
                      <a:cubicBezTo>
                        <a:pt x="1320" y="4906"/>
                        <a:pt x="1320" y="4906"/>
                        <a:pt x="1320" y="4906"/>
                      </a:cubicBezTo>
                      <a:cubicBezTo>
                        <a:pt x="1315" y="4886"/>
                        <a:pt x="1315" y="4886"/>
                        <a:pt x="1315" y="4886"/>
                      </a:cubicBezTo>
                      <a:cubicBezTo>
                        <a:pt x="1304" y="4873"/>
                        <a:pt x="1304" y="4873"/>
                        <a:pt x="1304" y="4873"/>
                      </a:cubicBezTo>
                      <a:cubicBezTo>
                        <a:pt x="1303" y="4853"/>
                        <a:pt x="1303" y="4853"/>
                        <a:pt x="1303" y="4853"/>
                      </a:cubicBezTo>
                      <a:cubicBezTo>
                        <a:pt x="1299" y="4843"/>
                        <a:pt x="1299" y="4843"/>
                        <a:pt x="1299" y="4843"/>
                      </a:cubicBezTo>
                      <a:cubicBezTo>
                        <a:pt x="1297" y="4835"/>
                        <a:pt x="1297" y="4835"/>
                        <a:pt x="1297" y="4835"/>
                      </a:cubicBezTo>
                      <a:cubicBezTo>
                        <a:pt x="1287" y="4835"/>
                        <a:pt x="1287" y="4835"/>
                        <a:pt x="1287" y="4835"/>
                      </a:cubicBezTo>
                      <a:cubicBezTo>
                        <a:pt x="1288" y="4823"/>
                        <a:pt x="1288" y="4823"/>
                        <a:pt x="1288" y="4823"/>
                      </a:cubicBezTo>
                      <a:cubicBezTo>
                        <a:pt x="1296" y="4826"/>
                        <a:pt x="1296" y="4826"/>
                        <a:pt x="1296" y="4826"/>
                      </a:cubicBezTo>
                      <a:cubicBezTo>
                        <a:pt x="1299" y="4812"/>
                        <a:pt x="1299" y="4812"/>
                        <a:pt x="1299" y="4812"/>
                      </a:cubicBezTo>
                      <a:cubicBezTo>
                        <a:pt x="1305" y="4801"/>
                        <a:pt x="1305" y="4801"/>
                        <a:pt x="1305" y="4801"/>
                      </a:cubicBezTo>
                      <a:cubicBezTo>
                        <a:pt x="1297" y="4801"/>
                        <a:pt x="1297" y="4801"/>
                        <a:pt x="1297" y="4801"/>
                      </a:cubicBezTo>
                      <a:cubicBezTo>
                        <a:pt x="1289" y="4808"/>
                        <a:pt x="1289" y="4808"/>
                        <a:pt x="1289" y="4808"/>
                      </a:cubicBezTo>
                      <a:cubicBezTo>
                        <a:pt x="1273" y="4798"/>
                        <a:pt x="1273" y="4798"/>
                        <a:pt x="1273" y="4798"/>
                      </a:cubicBezTo>
                      <a:cubicBezTo>
                        <a:pt x="1273" y="4774"/>
                        <a:pt x="1273" y="4774"/>
                        <a:pt x="1273" y="4774"/>
                      </a:cubicBezTo>
                      <a:cubicBezTo>
                        <a:pt x="1260" y="4770"/>
                        <a:pt x="1260" y="4770"/>
                        <a:pt x="1260" y="4770"/>
                      </a:cubicBezTo>
                      <a:cubicBezTo>
                        <a:pt x="1250" y="4758"/>
                        <a:pt x="1250" y="4758"/>
                        <a:pt x="1250" y="4758"/>
                      </a:cubicBezTo>
                      <a:cubicBezTo>
                        <a:pt x="1241" y="4761"/>
                        <a:pt x="1241" y="4761"/>
                        <a:pt x="1241" y="4761"/>
                      </a:cubicBezTo>
                      <a:cubicBezTo>
                        <a:pt x="1230" y="4760"/>
                        <a:pt x="1230" y="4760"/>
                        <a:pt x="1230" y="4760"/>
                      </a:cubicBezTo>
                      <a:cubicBezTo>
                        <a:pt x="1223" y="4735"/>
                        <a:pt x="1223" y="4735"/>
                        <a:pt x="1223" y="4735"/>
                      </a:cubicBezTo>
                      <a:cubicBezTo>
                        <a:pt x="1228" y="4722"/>
                        <a:pt x="1228" y="4722"/>
                        <a:pt x="1228" y="4722"/>
                      </a:cubicBezTo>
                      <a:cubicBezTo>
                        <a:pt x="1235" y="4716"/>
                        <a:pt x="1235" y="4716"/>
                        <a:pt x="1235" y="4716"/>
                      </a:cubicBezTo>
                      <a:cubicBezTo>
                        <a:pt x="1235" y="4690"/>
                        <a:pt x="1235" y="4690"/>
                        <a:pt x="1235" y="4690"/>
                      </a:cubicBezTo>
                      <a:cubicBezTo>
                        <a:pt x="1241" y="4679"/>
                        <a:pt x="1241" y="4679"/>
                        <a:pt x="1241" y="4679"/>
                      </a:cubicBezTo>
                      <a:cubicBezTo>
                        <a:pt x="1246" y="4664"/>
                        <a:pt x="1246" y="4664"/>
                        <a:pt x="1246" y="4664"/>
                      </a:cubicBezTo>
                      <a:cubicBezTo>
                        <a:pt x="1253" y="4659"/>
                        <a:pt x="1253" y="4659"/>
                        <a:pt x="1253" y="4659"/>
                      </a:cubicBezTo>
                      <a:cubicBezTo>
                        <a:pt x="1256" y="4643"/>
                        <a:pt x="1256" y="4643"/>
                        <a:pt x="1256" y="4643"/>
                      </a:cubicBezTo>
                      <a:cubicBezTo>
                        <a:pt x="1263" y="4631"/>
                        <a:pt x="1263" y="4631"/>
                        <a:pt x="1263" y="4631"/>
                      </a:cubicBezTo>
                      <a:cubicBezTo>
                        <a:pt x="1263" y="4622"/>
                        <a:pt x="1263" y="4622"/>
                        <a:pt x="1263" y="4622"/>
                      </a:cubicBezTo>
                      <a:cubicBezTo>
                        <a:pt x="1271" y="4625"/>
                        <a:pt x="1271" y="4625"/>
                        <a:pt x="1271" y="4625"/>
                      </a:cubicBezTo>
                      <a:cubicBezTo>
                        <a:pt x="1277" y="4631"/>
                        <a:pt x="1277" y="4631"/>
                        <a:pt x="1277" y="4631"/>
                      </a:cubicBezTo>
                      <a:cubicBezTo>
                        <a:pt x="1283" y="4628"/>
                        <a:pt x="1283" y="4628"/>
                        <a:pt x="1283" y="4628"/>
                      </a:cubicBezTo>
                      <a:cubicBezTo>
                        <a:pt x="1286" y="4619"/>
                        <a:pt x="1286" y="4619"/>
                        <a:pt x="1286" y="4619"/>
                      </a:cubicBezTo>
                      <a:cubicBezTo>
                        <a:pt x="1292" y="4625"/>
                        <a:pt x="1292" y="4625"/>
                        <a:pt x="1292" y="4625"/>
                      </a:cubicBezTo>
                      <a:cubicBezTo>
                        <a:pt x="1299" y="4620"/>
                        <a:pt x="1299" y="4620"/>
                        <a:pt x="1299" y="4620"/>
                      </a:cubicBezTo>
                      <a:cubicBezTo>
                        <a:pt x="1309" y="4620"/>
                        <a:pt x="1309" y="4620"/>
                        <a:pt x="1309" y="4620"/>
                      </a:cubicBezTo>
                      <a:cubicBezTo>
                        <a:pt x="1318" y="4613"/>
                        <a:pt x="1318" y="4613"/>
                        <a:pt x="1318" y="4613"/>
                      </a:cubicBezTo>
                      <a:cubicBezTo>
                        <a:pt x="1316" y="4607"/>
                        <a:pt x="1316" y="4607"/>
                        <a:pt x="1316" y="4607"/>
                      </a:cubicBezTo>
                      <a:cubicBezTo>
                        <a:pt x="1306" y="4603"/>
                        <a:pt x="1306" y="4603"/>
                        <a:pt x="1306" y="4603"/>
                      </a:cubicBezTo>
                      <a:cubicBezTo>
                        <a:pt x="1313" y="4602"/>
                        <a:pt x="1313" y="4602"/>
                        <a:pt x="1313" y="4602"/>
                      </a:cubicBezTo>
                      <a:cubicBezTo>
                        <a:pt x="1313" y="4602"/>
                        <a:pt x="1317" y="4605"/>
                        <a:pt x="1319" y="4605"/>
                      </a:cubicBezTo>
                      <a:cubicBezTo>
                        <a:pt x="1321" y="4605"/>
                        <a:pt x="1330" y="4602"/>
                        <a:pt x="1330" y="4602"/>
                      </a:cubicBezTo>
                      <a:cubicBezTo>
                        <a:pt x="1337" y="4609"/>
                        <a:pt x="1337" y="4609"/>
                        <a:pt x="1337" y="4609"/>
                      </a:cubicBezTo>
                      <a:cubicBezTo>
                        <a:pt x="1342" y="4604"/>
                        <a:pt x="1342" y="4604"/>
                        <a:pt x="1342" y="4604"/>
                      </a:cubicBezTo>
                      <a:cubicBezTo>
                        <a:pt x="1339" y="4596"/>
                        <a:pt x="1339" y="4596"/>
                        <a:pt x="1339" y="4596"/>
                      </a:cubicBezTo>
                      <a:cubicBezTo>
                        <a:pt x="1319" y="4584"/>
                        <a:pt x="1319" y="4584"/>
                        <a:pt x="1319" y="4584"/>
                      </a:cubicBezTo>
                      <a:cubicBezTo>
                        <a:pt x="1328" y="4582"/>
                        <a:pt x="1328" y="4582"/>
                        <a:pt x="1328" y="4582"/>
                      </a:cubicBezTo>
                      <a:cubicBezTo>
                        <a:pt x="1341" y="4586"/>
                        <a:pt x="1341" y="4586"/>
                        <a:pt x="1341" y="4586"/>
                      </a:cubicBezTo>
                      <a:cubicBezTo>
                        <a:pt x="1346" y="4584"/>
                        <a:pt x="1346" y="4584"/>
                        <a:pt x="1346" y="4584"/>
                      </a:cubicBezTo>
                      <a:cubicBezTo>
                        <a:pt x="1358" y="4587"/>
                        <a:pt x="1358" y="4587"/>
                        <a:pt x="1358" y="4587"/>
                      </a:cubicBezTo>
                      <a:cubicBezTo>
                        <a:pt x="1358" y="4578"/>
                        <a:pt x="1358" y="4578"/>
                        <a:pt x="1358" y="4578"/>
                      </a:cubicBezTo>
                      <a:cubicBezTo>
                        <a:pt x="1351" y="4574"/>
                        <a:pt x="1351" y="4574"/>
                        <a:pt x="1351" y="4574"/>
                      </a:cubicBezTo>
                      <a:cubicBezTo>
                        <a:pt x="1359" y="4574"/>
                        <a:pt x="1359" y="4574"/>
                        <a:pt x="1359" y="4574"/>
                      </a:cubicBezTo>
                      <a:cubicBezTo>
                        <a:pt x="1358" y="4566"/>
                        <a:pt x="1358" y="4566"/>
                        <a:pt x="1358" y="4566"/>
                      </a:cubicBezTo>
                      <a:cubicBezTo>
                        <a:pt x="1352" y="4560"/>
                        <a:pt x="1352" y="4560"/>
                        <a:pt x="1352" y="4560"/>
                      </a:cubicBezTo>
                      <a:cubicBezTo>
                        <a:pt x="1363" y="4558"/>
                        <a:pt x="1363" y="4558"/>
                        <a:pt x="1363" y="4558"/>
                      </a:cubicBezTo>
                      <a:cubicBezTo>
                        <a:pt x="1364" y="4551"/>
                        <a:pt x="1364" y="4551"/>
                        <a:pt x="1364" y="4551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48" y="4533"/>
                        <a:pt x="1348" y="4533"/>
                        <a:pt x="1348" y="4533"/>
                      </a:cubicBezTo>
                      <a:cubicBezTo>
                        <a:pt x="1329" y="4540"/>
                        <a:pt x="1329" y="4540"/>
                        <a:pt x="1329" y="4540"/>
                      </a:cubicBezTo>
                      <a:cubicBezTo>
                        <a:pt x="1303" y="4522"/>
                        <a:pt x="1303" y="4522"/>
                        <a:pt x="1303" y="4522"/>
                      </a:cubicBezTo>
                      <a:cubicBezTo>
                        <a:pt x="1304" y="4510"/>
                        <a:pt x="1304" y="4510"/>
                        <a:pt x="1304" y="4510"/>
                      </a:cubicBezTo>
                      <a:cubicBezTo>
                        <a:pt x="1332" y="4510"/>
                        <a:pt x="1332" y="4510"/>
                        <a:pt x="1332" y="4510"/>
                      </a:cubicBezTo>
                      <a:cubicBezTo>
                        <a:pt x="1303" y="4462"/>
                        <a:pt x="1303" y="4462"/>
                        <a:pt x="1303" y="4462"/>
                      </a:cubicBezTo>
                      <a:cubicBezTo>
                        <a:pt x="1270" y="4431"/>
                        <a:pt x="1270" y="4431"/>
                        <a:pt x="1270" y="4431"/>
                      </a:cubicBezTo>
                      <a:cubicBezTo>
                        <a:pt x="1224" y="4418"/>
                        <a:pt x="1224" y="4418"/>
                        <a:pt x="1224" y="4418"/>
                      </a:cubicBezTo>
                      <a:cubicBezTo>
                        <a:pt x="1218" y="4429"/>
                        <a:pt x="1218" y="4429"/>
                        <a:pt x="1218" y="4429"/>
                      </a:cubicBezTo>
                      <a:cubicBezTo>
                        <a:pt x="1195" y="4409"/>
                        <a:pt x="1195" y="4409"/>
                        <a:pt x="1195" y="4409"/>
                      </a:cubicBezTo>
                      <a:cubicBezTo>
                        <a:pt x="1199" y="4399"/>
                        <a:pt x="1199" y="4399"/>
                        <a:pt x="1199" y="4399"/>
                      </a:cubicBezTo>
                      <a:cubicBezTo>
                        <a:pt x="1187" y="4378"/>
                        <a:pt x="1187" y="4378"/>
                        <a:pt x="1187" y="4378"/>
                      </a:cubicBezTo>
                      <a:cubicBezTo>
                        <a:pt x="1158" y="4367"/>
                        <a:pt x="1158" y="4367"/>
                        <a:pt x="1158" y="4367"/>
                      </a:cubicBezTo>
                      <a:cubicBezTo>
                        <a:pt x="1169" y="4342"/>
                        <a:pt x="1169" y="4342"/>
                        <a:pt x="1169" y="4342"/>
                      </a:cubicBezTo>
                      <a:cubicBezTo>
                        <a:pt x="1175" y="4298"/>
                        <a:pt x="1175" y="4298"/>
                        <a:pt x="1175" y="4298"/>
                      </a:cubicBezTo>
                      <a:cubicBezTo>
                        <a:pt x="1164" y="4287"/>
                        <a:pt x="1164" y="4287"/>
                        <a:pt x="1164" y="4287"/>
                      </a:cubicBezTo>
                      <a:cubicBezTo>
                        <a:pt x="1160" y="4252"/>
                        <a:pt x="1160" y="4252"/>
                        <a:pt x="1160" y="4252"/>
                      </a:cubicBezTo>
                      <a:cubicBezTo>
                        <a:pt x="1174" y="4246"/>
                        <a:pt x="1174" y="4246"/>
                        <a:pt x="1174" y="4246"/>
                      </a:cubicBezTo>
                      <a:cubicBezTo>
                        <a:pt x="1193" y="4222"/>
                        <a:pt x="1193" y="4222"/>
                        <a:pt x="1193" y="4222"/>
                      </a:cubicBezTo>
                      <a:cubicBezTo>
                        <a:pt x="1193" y="4204"/>
                        <a:pt x="1193" y="4204"/>
                        <a:pt x="1193" y="4204"/>
                      </a:cubicBezTo>
                      <a:cubicBezTo>
                        <a:pt x="1204" y="4191"/>
                        <a:pt x="1204" y="4191"/>
                        <a:pt x="1204" y="4191"/>
                      </a:cubicBezTo>
                      <a:cubicBezTo>
                        <a:pt x="1242" y="4225"/>
                        <a:pt x="1242" y="4225"/>
                        <a:pt x="1242" y="4225"/>
                      </a:cubicBezTo>
                      <a:cubicBezTo>
                        <a:pt x="1246" y="4238"/>
                        <a:pt x="1246" y="4238"/>
                        <a:pt x="1246" y="4238"/>
                      </a:cubicBezTo>
                      <a:cubicBezTo>
                        <a:pt x="1268" y="4251"/>
                        <a:pt x="1268" y="4251"/>
                        <a:pt x="1268" y="4251"/>
                      </a:cubicBezTo>
                      <a:cubicBezTo>
                        <a:pt x="1290" y="4249"/>
                        <a:pt x="1290" y="4249"/>
                        <a:pt x="1290" y="4249"/>
                      </a:cubicBezTo>
                      <a:cubicBezTo>
                        <a:pt x="1287" y="4228"/>
                        <a:pt x="1287" y="4228"/>
                        <a:pt x="1287" y="4228"/>
                      </a:cubicBezTo>
                      <a:cubicBezTo>
                        <a:pt x="1296" y="4220"/>
                        <a:pt x="1296" y="4220"/>
                        <a:pt x="1296" y="4220"/>
                      </a:cubicBezTo>
                      <a:cubicBezTo>
                        <a:pt x="1280" y="4163"/>
                        <a:pt x="1280" y="4163"/>
                        <a:pt x="1280" y="4163"/>
                      </a:cubicBezTo>
                      <a:cubicBezTo>
                        <a:pt x="1302" y="4161"/>
                        <a:pt x="1302" y="4161"/>
                        <a:pt x="1302" y="4161"/>
                      </a:cubicBezTo>
                      <a:cubicBezTo>
                        <a:pt x="1325" y="4161"/>
                        <a:pt x="1325" y="4161"/>
                        <a:pt x="1325" y="4161"/>
                      </a:cubicBezTo>
                      <a:cubicBezTo>
                        <a:pt x="1325" y="4144"/>
                        <a:pt x="1325" y="4144"/>
                        <a:pt x="1325" y="4144"/>
                      </a:cubicBezTo>
                      <a:cubicBezTo>
                        <a:pt x="1315" y="4131"/>
                        <a:pt x="1315" y="4131"/>
                        <a:pt x="1315" y="4131"/>
                      </a:cubicBezTo>
                      <a:cubicBezTo>
                        <a:pt x="1319" y="4114"/>
                        <a:pt x="1319" y="4114"/>
                        <a:pt x="1319" y="4114"/>
                      </a:cubicBezTo>
                      <a:cubicBezTo>
                        <a:pt x="1340" y="4101"/>
                        <a:pt x="1340" y="4101"/>
                        <a:pt x="1340" y="4101"/>
                      </a:cubicBezTo>
                      <a:cubicBezTo>
                        <a:pt x="1350" y="4100"/>
                        <a:pt x="1350" y="4100"/>
                        <a:pt x="1350" y="4100"/>
                      </a:cubicBezTo>
                      <a:cubicBezTo>
                        <a:pt x="1357" y="4081"/>
                        <a:pt x="1357" y="4081"/>
                        <a:pt x="1357" y="4081"/>
                      </a:cubicBezTo>
                      <a:cubicBezTo>
                        <a:pt x="1368" y="4073"/>
                        <a:pt x="1368" y="4073"/>
                        <a:pt x="1368" y="4073"/>
                      </a:cubicBezTo>
                      <a:cubicBezTo>
                        <a:pt x="1383" y="4077"/>
                        <a:pt x="1383" y="4077"/>
                        <a:pt x="1383" y="4077"/>
                      </a:cubicBezTo>
                      <a:cubicBezTo>
                        <a:pt x="1385" y="4064"/>
                        <a:pt x="1385" y="4064"/>
                        <a:pt x="1385" y="4064"/>
                      </a:cubicBezTo>
                      <a:cubicBezTo>
                        <a:pt x="1381" y="4052"/>
                        <a:pt x="1381" y="4052"/>
                        <a:pt x="1381" y="4052"/>
                      </a:cubicBezTo>
                      <a:cubicBezTo>
                        <a:pt x="1385" y="4042"/>
                        <a:pt x="1385" y="4042"/>
                        <a:pt x="1385" y="4042"/>
                      </a:cubicBezTo>
                      <a:cubicBezTo>
                        <a:pt x="1406" y="4055"/>
                        <a:pt x="1406" y="4055"/>
                        <a:pt x="1406" y="4055"/>
                      </a:cubicBezTo>
                      <a:cubicBezTo>
                        <a:pt x="1423" y="4062"/>
                        <a:pt x="1423" y="4062"/>
                        <a:pt x="1423" y="4062"/>
                      </a:cubicBezTo>
                      <a:cubicBezTo>
                        <a:pt x="1421" y="4071"/>
                        <a:pt x="1421" y="4071"/>
                        <a:pt x="1421" y="4071"/>
                      </a:cubicBezTo>
                      <a:cubicBezTo>
                        <a:pt x="1411" y="4083"/>
                        <a:pt x="1411" y="4083"/>
                        <a:pt x="1411" y="4083"/>
                      </a:cubicBezTo>
                      <a:cubicBezTo>
                        <a:pt x="1418" y="4090"/>
                        <a:pt x="1418" y="4090"/>
                        <a:pt x="1418" y="4090"/>
                      </a:cubicBezTo>
                      <a:cubicBezTo>
                        <a:pt x="1432" y="4082"/>
                        <a:pt x="1432" y="4082"/>
                        <a:pt x="1432" y="4082"/>
                      </a:cubicBezTo>
                      <a:cubicBezTo>
                        <a:pt x="1435" y="4072"/>
                        <a:pt x="1435" y="4072"/>
                        <a:pt x="1435" y="4072"/>
                      </a:cubicBezTo>
                      <a:cubicBezTo>
                        <a:pt x="1445" y="4065"/>
                        <a:pt x="1445" y="4065"/>
                        <a:pt x="1445" y="4065"/>
                      </a:cubicBezTo>
                      <a:cubicBezTo>
                        <a:pt x="1446" y="4078"/>
                        <a:pt x="1446" y="4078"/>
                        <a:pt x="1446" y="4078"/>
                      </a:cubicBezTo>
                      <a:cubicBezTo>
                        <a:pt x="1455" y="4068"/>
                        <a:pt x="1455" y="4068"/>
                        <a:pt x="1455" y="4068"/>
                      </a:cubicBezTo>
                      <a:cubicBezTo>
                        <a:pt x="1457" y="4059"/>
                        <a:pt x="1457" y="4059"/>
                        <a:pt x="1457" y="4059"/>
                      </a:cubicBezTo>
                      <a:cubicBezTo>
                        <a:pt x="1471" y="4058"/>
                        <a:pt x="1471" y="4058"/>
                        <a:pt x="1471" y="4058"/>
                      </a:cubicBezTo>
                      <a:cubicBezTo>
                        <a:pt x="1486" y="4047"/>
                        <a:pt x="1486" y="4047"/>
                        <a:pt x="1486" y="4047"/>
                      </a:cubicBezTo>
                      <a:cubicBezTo>
                        <a:pt x="1499" y="4047"/>
                        <a:pt x="1499" y="4047"/>
                        <a:pt x="1499" y="4047"/>
                      </a:cubicBezTo>
                      <a:cubicBezTo>
                        <a:pt x="1506" y="4066"/>
                        <a:pt x="1506" y="4066"/>
                        <a:pt x="1506" y="4066"/>
                      </a:cubicBezTo>
                      <a:cubicBezTo>
                        <a:pt x="1522" y="4077"/>
                        <a:pt x="1522" y="4077"/>
                        <a:pt x="1522" y="4077"/>
                      </a:cubicBezTo>
                      <a:cubicBezTo>
                        <a:pt x="1548" y="4069"/>
                        <a:pt x="1548" y="4069"/>
                        <a:pt x="1548" y="4069"/>
                      </a:cubicBezTo>
                      <a:cubicBezTo>
                        <a:pt x="1560" y="4069"/>
                        <a:pt x="1560" y="4069"/>
                        <a:pt x="1560" y="4069"/>
                      </a:cubicBezTo>
                      <a:cubicBezTo>
                        <a:pt x="1567" y="4080"/>
                        <a:pt x="1567" y="4080"/>
                        <a:pt x="1567" y="4080"/>
                      </a:cubicBezTo>
                      <a:cubicBezTo>
                        <a:pt x="1575" y="4080"/>
                        <a:pt x="1575" y="4080"/>
                        <a:pt x="1575" y="4080"/>
                      </a:cubicBezTo>
                      <a:cubicBezTo>
                        <a:pt x="1590" y="4099"/>
                        <a:pt x="1590" y="4099"/>
                        <a:pt x="1590" y="4099"/>
                      </a:cubicBezTo>
                      <a:cubicBezTo>
                        <a:pt x="1605" y="4099"/>
                        <a:pt x="1605" y="4099"/>
                        <a:pt x="1605" y="4099"/>
                      </a:cubicBezTo>
                      <a:cubicBezTo>
                        <a:pt x="1616" y="4114"/>
                        <a:pt x="1616" y="4114"/>
                        <a:pt x="1616" y="4114"/>
                      </a:cubicBezTo>
                      <a:cubicBezTo>
                        <a:pt x="1636" y="4129"/>
                        <a:pt x="1636" y="4129"/>
                        <a:pt x="1636" y="4129"/>
                      </a:cubicBezTo>
                      <a:cubicBezTo>
                        <a:pt x="1648" y="4130"/>
                        <a:pt x="1648" y="4130"/>
                        <a:pt x="1648" y="4130"/>
                      </a:cubicBezTo>
                      <a:cubicBezTo>
                        <a:pt x="1653" y="4140"/>
                        <a:pt x="1653" y="4140"/>
                        <a:pt x="1653" y="4140"/>
                      </a:cubicBezTo>
                      <a:cubicBezTo>
                        <a:pt x="1655" y="4156"/>
                        <a:pt x="1655" y="4156"/>
                        <a:pt x="1655" y="4156"/>
                      </a:cubicBezTo>
                      <a:cubicBezTo>
                        <a:pt x="1663" y="4159"/>
                        <a:pt x="1663" y="4159"/>
                        <a:pt x="1663" y="4159"/>
                      </a:cubicBezTo>
                      <a:cubicBezTo>
                        <a:pt x="1672" y="4145"/>
                        <a:pt x="1672" y="4145"/>
                        <a:pt x="1672" y="4145"/>
                      </a:cubicBezTo>
                      <a:cubicBezTo>
                        <a:pt x="1670" y="4127"/>
                        <a:pt x="1670" y="4127"/>
                        <a:pt x="1670" y="4127"/>
                      </a:cubicBezTo>
                      <a:cubicBezTo>
                        <a:pt x="1684" y="4118"/>
                        <a:pt x="1684" y="4118"/>
                        <a:pt x="1684" y="4118"/>
                      </a:cubicBezTo>
                      <a:cubicBezTo>
                        <a:pt x="1694" y="4132"/>
                        <a:pt x="1694" y="4132"/>
                        <a:pt x="1694" y="4132"/>
                      </a:cubicBezTo>
                      <a:cubicBezTo>
                        <a:pt x="1721" y="4136"/>
                        <a:pt x="1721" y="4136"/>
                        <a:pt x="1721" y="4136"/>
                      </a:cubicBezTo>
                      <a:cubicBezTo>
                        <a:pt x="1730" y="4150"/>
                        <a:pt x="1730" y="4150"/>
                        <a:pt x="1730" y="4150"/>
                      </a:cubicBezTo>
                      <a:cubicBezTo>
                        <a:pt x="1741" y="4155"/>
                        <a:pt x="1741" y="4155"/>
                        <a:pt x="1741" y="4155"/>
                      </a:cubicBezTo>
                      <a:cubicBezTo>
                        <a:pt x="1758" y="4141"/>
                        <a:pt x="1758" y="4141"/>
                        <a:pt x="1758" y="4141"/>
                      </a:cubicBezTo>
                      <a:cubicBezTo>
                        <a:pt x="1760" y="4114"/>
                        <a:pt x="1760" y="4114"/>
                        <a:pt x="1760" y="4114"/>
                      </a:cubicBezTo>
                      <a:cubicBezTo>
                        <a:pt x="1775" y="4113"/>
                        <a:pt x="1775" y="4113"/>
                        <a:pt x="1775" y="4113"/>
                      </a:cubicBezTo>
                      <a:cubicBezTo>
                        <a:pt x="1776" y="4099"/>
                        <a:pt x="1776" y="4099"/>
                        <a:pt x="1776" y="4099"/>
                      </a:cubicBezTo>
                      <a:cubicBezTo>
                        <a:pt x="1787" y="4096"/>
                        <a:pt x="1787" y="4096"/>
                        <a:pt x="1787" y="4096"/>
                      </a:cubicBezTo>
                      <a:cubicBezTo>
                        <a:pt x="1796" y="4107"/>
                        <a:pt x="1796" y="4107"/>
                        <a:pt x="1796" y="4107"/>
                      </a:cubicBezTo>
                      <a:cubicBezTo>
                        <a:pt x="1802" y="4095"/>
                        <a:pt x="1802" y="4095"/>
                        <a:pt x="1802" y="4095"/>
                      </a:cubicBezTo>
                      <a:cubicBezTo>
                        <a:pt x="1818" y="4092"/>
                        <a:pt x="1818" y="4092"/>
                        <a:pt x="1818" y="4092"/>
                      </a:cubicBezTo>
                      <a:cubicBezTo>
                        <a:pt x="1839" y="4111"/>
                        <a:pt x="1839" y="4111"/>
                        <a:pt x="1839" y="4111"/>
                      </a:cubicBezTo>
                      <a:cubicBezTo>
                        <a:pt x="1843" y="4119"/>
                        <a:pt x="1843" y="4119"/>
                        <a:pt x="1843" y="4119"/>
                      </a:cubicBezTo>
                      <a:cubicBezTo>
                        <a:pt x="1863" y="4117"/>
                        <a:pt x="1863" y="4117"/>
                        <a:pt x="1863" y="4117"/>
                      </a:cubicBezTo>
                      <a:cubicBezTo>
                        <a:pt x="1860" y="4099"/>
                        <a:pt x="1860" y="4099"/>
                        <a:pt x="1860" y="4099"/>
                      </a:cubicBezTo>
                      <a:cubicBezTo>
                        <a:pt x="1872" y="4096"/>
                        <a:pt x="1872" y="4096"/>
                        <a:pt x="1872" y="4096"/>
                      </a:cubicBezTo>
                      <a:cubicBezTo>
                        <a:pt x="1888" y="4097"/>
                        <a:pt x="1888" y="4097"/>
                        <a:pt x="1888" y="4097"/>
                      </a:cubicBezTo>
                      <a:cubicBezTo>
                        <a:pt x="1895" y="4088"/>
                        <a:pt x="1895" y="4088"/>
                        <a:pt x="1895" y="4088"/>
                      </a:cubicBezTo>
                      <a:cubicBezTo>
                        <a:pt x="1912" y="4097"/>
                        <a:pt x="1912" y="4097"/>
                        <a:pt x="1912" y="4097"/>
                      </a:cubicBezTo>
                      <a:cubicBezTo>
                        <a:pt x="1923" y="4102"/>
                        <a:pt x="1923" y="4102"/>
                        <a:pt x="1923" y="4102"/>
                      </a:cubicBezTo>
                      <a:cubicBezTo>
                        <a:pt x="1918" y="4112"/>
                        <a:pt x="1918" y="4112"/>
                        <a:pt x="1918" y="4112"/>
                      </a:cubicBezTo>
                      <a:cubicBezTo>
                        <a:pt x="1907" y="4117"/>
                        <a:pt x="1907" y="4117"/>
                        <a:pt x="1907" y="4117"/>
                      </a:cubicBezTo>
                      <a:cubicBezTo>
                        <a:pt x="1921" y="4134"/>
                        <a:pt x="1921" y="4134"/>
                        <a:pt x="1921" y="4134"/>
                      </a:cubicBezTo>
                      <a:cubicBezTo>
                        <a:pt x="1934" y="4138"/>
                        <a:pt x="1934" y="4138"/>
                        <a:pt x="1934" y="4138"/>
                      </a:cubicBezTo>
                      <a:cubicBezTo>
                        <a:pt x="1940" y="4134"/>
                        <a:pt x="1940" y="4134"/>
                        <a:pt x="1940" y="4134"/>
                      </a:cubicBezTo>
                      <a:cubicBezTo>
                        <a:pt x="1950" y="4140"/>
                        <a:pt x="1950" y="4140"/>
                        <a:pt x="1950" y="4140"/>
                      </a:cubicBezTo>
                      <a:cubicBezTo>
                        <a:pt x="1972" y="4139"/>
                        <a:pt x="1972" y="4139"/>
                        <a:pt x="1972" y="4139"/>
                      </a:cubicBezTo>
                      <a:cubicBezTo>
                        <a:pt x="1997" y="4152"/>
                        <a:pt x="1997" y="4152"/>
                        <a:pt x="1997" y="4152"/>
                      </a:cubicBezTo>
                      <a:cubicBezTo>
                        <a:pt x="2013" y="4149"/>
                        <a:pt x="2013" y="4149"/>
                        <a:pt x="2013" y="4149"/>
                      </a:cubicBezTo>
                      <a:cubicBezTo>
                        <a:pt x="2020" y="4134"/>
                        <a:pt x="2020" y="4134"/>
                        <a:pt x="2020" y="4134"/>
                      </a:cubicBezTo>
                      <a:cubicBezTo>
                        <a:pt x="2021" y="4121"/>
                        <a:pt x="2021" y="4121"/>
                        <a:pt x="2021" y="4121"/>
                      </a:cubicBezTo>
                      <a:cubicBezTo>
                        <a:pt x="2028" y="4114"/>
                        <a:pt x="2028" y="4114"/>
                        <a:pt x="2028" y="4114"/>
                      </a:cubicBezTo>
                      <a:cubicBezTo>
                        <a:pt x="2050" y="4127"/>
                        <a:pt x="2050" y="4127"/>
                        <a:pt x="2050" y="4127"/>
                      </a:cubicBezTo>
                      <a:cubicBezTo>
                        <a:pt x="2070" y="4129"/>
                        <a:pt x="2070" y="4129"/>
                        <a:pt x="2070" y="4129"/>
                      </a:cubicBezTo>
                      <a:cubicBezTo>
                        <a:pt x="2095" y="4121"/>
                        <a:pt x="2095" y="4121"/>
                        <a:pt x="2095" y="4121"/>
                      </a:cubicBezTo>
                      <a:cubicBezTo>
                        <a:pt x="2101" y="4109"/>
                        <a:pt x="2101" y="4109"/>
                        <a:pt x="2101" y="4109"/>
                      </a:cubicBezTo>
                      <a:cubicBezTo>
                        <a:pt x="2098" y="4053"/>
                        <a:pt x="2098" y="4053"/>
                        <a:pt x="2098" y="4053"/>
                      </a:cubicBezTo>
                      <a:cubicBezTo>
                        <a:pt x="2091" y="4048"/>
                        <a:pt x="2091" y="4048"/>
                        <a:pt x="2091" y="4048"/>
                      </a:cubicBezTo>
                      <a:cubicBezTo>
                        <a:pt x="2070" y="4047"/>
                        <a:pt x="2070" y="4047"/>
                        <a:pt x="2070" y="4047"/>
                      </a:cubicBezTo>
                      <a:cubicBezTo>
                        <a:pt x="2057" y="4037"/>
                        <a:pt x="2057" y="4037"/>
                        <a:pt x="2057" y="4037"/>
                      </a:cubicBezTo>
                      <a:cubicBezTo>
                        <a:pt x="2054" y="4029"/>
                        <a:pt x="2054" y="4029"/>
                        <a:pt x="2054" y="4029"/>
                      </a:cubicBezTo>
                      <a:cubicBezTo>
                        <a:pt x="2038" y="4025"/>
                        <a:pt x="2038" y="4025"/>
                        <a:pt x="2038" y="4025"/>
                      </a:cubicBezTo>
                      <a:cubicBezTo>
                        <a:pt x="2028" y="4016"/>
                        <a:pt x="2028" y="4016"/>
                        <a:pt x="2028" y="4016"/>
                      </a:cubicBezTo>
                      <a:cubicBezTo>
                        <a:pt x="2011" y="4016"/>
                        <a:pt x="2011" y="4016"/>
                        <a:pt x="2011" y="4016"/>
                      </a:cubicBezTo>
                      <a:cubicBezTo>
                        <a:pt x="2010" y="4007"/>
                        <a:pt x="2010" y="4007"/>
                        <a:pt x="2010" y="4007"/>
                      </a:cubicBezTo>
                      <a:cubicBezTo>
                        <a:pt x="2006" y="3998"/>
                        <a:pt x="2006" y="3998"/>
                        <a:pt x="2006" y="3998"/>
                      </a:cubicBezTo>
                      <a:cubicBezTo>
                        <a:pt x="2008" y="3991"/>
                        <a:pt x="2008" y="3991"/>
                        <a:pt x="2008" y="3991"/>
                      </a:cubicBezTo>
                      <a:cubicBezTo>
                        <a:pt x="2021" y="3989"/>
                        <a:pt x="2021" y="3989"/>
                        <a:pt x="2021" y="3989"/>
                      </a:cubicBezTo>
                      <a:cubicBezTo>
                        <a:pt x="2023" y="3974"/>
                        <a:pt x="2023" y="3974"/>
                        <a:pt x="2023" y="3974"/>
                      </a:cubicBezTo>
                      <a:cubicBezTo>
                        <a:pt x="2034" y="3961"/>
                        <a:pt x="2034" y="3961"/>
                        <a:pt x="2034" y="3961"/>
                      </a:cubicBezTo>
                      <a:cubicBezTo>
                        <a:pt x="2030" y="3945"/>
                        <a:pt x="2030" y="3945"/>
                        <a:pt x="2030" y="3945"/>
                      </a:cubicBezTo>
                      <a:cubicBezTo>
                        <a:pt x="2019" y="3943"/>
                        <a:pt x="2019" y="3943"/>
                        <a:pt x="2019" y="3943"/>
                      </a:cubicBezTo>
                      <a:cubicBezTo>
                        <a:pt x="2018" y="3928"/>
                        <a:pt x="2018" y="3928"/>
                        <a:pt x="2018" y="3928"/>
                      </a:cubicBezTo>
                      <a:cubicBezTo>
                        <a:pt x="2034" y="3905"/>
                        <a:pt x="2034" y="3905"/>
                        <a:pt x="2034" y="3905"/>
                      </a:cubicBezTo>
                      <a:cubicBezTo>
                        <a:pt x="2051" y="3890"/>
                        <a:pt x="2051" y="3890"/>
                        <a:pt x="2051" y="3890"/>
                      </a:cubicBezTo>
                      <a:cubicBezTo>
                        <a:pt x="2081" y="3887"/>
                        <a:pt x="2081" y="3887"/>
                        <a:pt x="2081" y="3887"/>
                      </a:cubicBezTo>
                      <a:cubicBezTo>
                        <a:pt x="2093" y="3891"/>
                        <a:pt x="2093" y="3891"/>
                        <a:pt x="2093" y="3891"/>
                      </a:cubicBezTo>
                      <a:cubicBezTo>
                        <a:pt x="2101" y="3885"/>
                        <a:pt x="2101" y="3885"/>
                        <a:pt x="2101" y="3885"/>
                      </a:cubicBezTo>
                      <a:cubicBezTo>
                        <a:pt x="2101" y="3871"/>
                        <a:pt x="2101" y="3871"/>
                        <a:pt x="2101" y="3871"/>
                      </a:cubicBezTo>
                      <a:cubicBezTo>
                        <a:pt x="2087" y="3867"/>
                        <a:pt x="2087" y="3867"/>
                        <a:pt x="2087" y="3867"/>
                      </a:cubicBezTo>
                      <a:cubicBezTo>
                        <a:pt x="2076" y="3855"/>
                        <a:pt x="2076" y="3855"/>
                        <a:pt x="2076" y="3855"/>
                      </a:cubicBezTo>
                      <a:cubicBezTo>
                        <a:pt x="2065" y="3856"/>
                        <a:pt x="2065" y="3856"/>
                        <a:pt x="2065" y="3856"/>
                      </a:cubicBezTo>
                      <a:cubicBezTo>
                        <a:pt x="2056" y="3863"/>
                        <a:pt x="2056" y="3863"/>
                        <a:pt x="2056" y="3863"/>
                      </a:cubicBezTo>
                      <a:cubicBezTo>
                        <a:pt x="2042" y="3856"/>
                        <a:pt x="2042" y="3856"/>
                        <a:pt x="2042" y="3856"/>
                      </a:cubicBezTo>
                      <a:cubicBezTo>
                        <a:pt x="2024" y="3856"/>
                        <a:pt x="2024" y="3856"/>
                        <a:pt x="2024" y="3856"/>
                      </a:cubicBezTo>
                      <a:cubicBezTo>
                        <a:pt x="2022" y="3847"/>
                        <a:pt x="2022" y="3847"/>
                        <a:pt x="2022" y="3847"/>
                      </a:cubicBezTo>
                      <a:cubicBezTo>
                        <a:pt x="2028" y="3841"/>
                        <a:pt x="2028" y="3841"/>
                        <a:pt x="2028" y="3841"/>
                      </a:cubicBezTo>
                      <a:cubicBezTo>
                        <a:pt x="2047" y="3840"/>
                        <a:pt x="2047" y="3840"/>
                        <a:pt x="2047" y="3840"/>
                      </a:cubicBezTo>
                      <a:cubicBezTo>
                        <a:pt x="2042" y="3825"/>
                        <a:pt x="2042" y="3825"/>
                        <a:pt x="2042" y="3825"/>
                      </a:cubicBezTo>
                      <a:cubicBezTo>
                        <a:pt x="2024" y="3828"/>
                        <a:pt x="2024" y="3828"/>
                        <a:pt x="2024" y="3828"/>
                      </a:cubicBezTo>
                      <a:cubicBezTo>
                        <a:pt x="2011" y="3824"/>
                        <a:pt x="2011" y="3824"/>
                        <a:pt x="2011" y="3824"/>
                      </a:cubicBezTo>
                      <a:cubicBezTo>
                        <a:pt x="2017" y="3817"/>
                        <a:pt x="2017" y="3817"/>
                        <a:pt x="2017" y="3817"/>
                      </a:cubicBezTo>
                      <a:cubicBezTo>
                        <a:pt x="2010" y="3800"/>
                        <a:pt x="2010" y="3800"/>
                        <a:pt x="2010" y="3800"/>
                      </a:cubicBezTo>
                      <a:cubicBezTo>
                        <a:pt x="2015" y="3795"/>
                        <a:pt x="2015" y="3795"/>
                        <a:pt x="2015" y="3795"/>
                      </a:cubicBezTo>
                      <a:cubicBezTo>
                        <a:pt x="2030" y="3794"/>
                        <a:pt x="2030" y="3794"/>
                        <a:pt x="2030" y="3794"/>
                      </a:cubicBezTo>
                      <a:cubicBezTo>
                        <a:pt x="2037" y="3785"/>
                        <a:pt x="2037" y="3785"/>
                        <a:pt x="2037" y="3785"/>
                      </a:cubicBezTo>
                      <a:cubicBezTo>
                        <a:pt x="2048" y="3786"/>
                        <a:pt x="2048" y="3786"/>
                        <a:pt x="2048" y="3786"/>
                      </a:cubicBezTo>
                      <a:cubicBezTo>
                        <a:pt x="2052" y="3794"/>
                        <a:pt x="2052" y="3794"/>
                        <a:pt x="2052" y="3794"/>
                      </a:cubicBezTo>
                      <a:cubicBezTo>
                        <a:pt x="2069" y="3792"/>
                        <a:pt x="2069" y="3792"/>
                        <a:pt x="2069" y="3792"/>
                      </a:cubicBezTo>
                      <a:cubicBezTo>
                        <a:pt x="2082" y="3801"/>
                        <a:pt x="2082" y="3801"/>
                        <a:pt x="2082" y="3801"/>
                      </a:cubicBezTo>
                      <a:cubicBezTo>
                        <a:pt x="2087" y="3794"/>
                        <a:pt x="2087" y="3794"/>
                        <a:pt x="2087" y="3794"/>
                      </a:cubicBezTo>
                      <a:cubicBezTo>
                        <a:pt x="2087" y="3785"/>
                        <a:pt x="2087" y="3785"/>
                        <a:pt x="2087" y="3785"/>
                      </a:cubicBezTo>
                      <a:cubicBezTo>
                        <a:pt x="2100" y="3777"/>
                        <a:pt x="2100" y="3777"/>
                        <a:pt x="2100" y="3777"/>
                      </a:cubicBezTo>
                      <a:cubicBezTo>
                        <a:pt x="2113" y="3778"/>
                        <a:pt x="2113" y="3778"/>
                        <a:pt x="2113" y="3778"/>
                      </a:cubicBezTo>
                      <a:cubicBezTo>
                        <a:pt x="2121" y="3791"/>
                        <a:pt x="2121" y="3791"/>
                        <a:pt x="2121" y="3791"/>
                      </a:cubicBezTo>
                      <a:cubicBezTo>
                        <a:pt x="2128" y="3781"/>
                        <a:pt x="2128" y="3781"/>
                        <a:pt x="2128" y="3781"/>
                      </a:cubicBezTo>
                      <a:cubicBezTo>
                        <a:pt x="2129" y="3771"/>
                        <a:pt x="2129" y="3771"/>
                        <a:pt x="2129" y="3771"/>
                      </a:cubicBezTo>
                      <a:cubicBezTo>
                        <a:pt x="2154" y="3763"/>
                        <a:pt x="2154" y="3763"/>
                        <a:pt x="2154" y="3763"/>
                      </a:cubicBezTo>
                      <a:cubicBezTo>
                        <a:pt x="2170" y="3762"/>
                        <a:pt x="2170" y="3762"/>
                        <a:pt x="2170" y="3762"/>
                      </a:cubicBezTo>
                      <a:cubicBezTo>
                        <a:pt x="2188" y="3753"/>
                        <a:pt x="2188" y="3753"/>
                        <a:pt x="2188" y="3753"/>
                      </a:cubicBezTo>
                      <a:cubicBezTo>
                        <a:pt x="2207" y="3751"/>
                        <a:pt x="2207" y="3751"/>
                        <a:pt x="2207" y="3751"/>
                      </a:cubicBezTo>
                      <a:cubicBezTo>
                        <a:pt x="2211" y="3745"/>
                        <a:pt x="2211" y="3745"/>
                        <a:pt x="2211" y="3745"/>
                      </a:cubicBezTo>
                      <a:cubicBezTo>
                        <a:pt x="2230" y="3733"/>
                        <a:pt x="2230" y="3733"/>
                        <a:pt x="2230" y="3733"/>
                      </a:cubicBezTo>
                      <a:cubicBezTo>
                        <a:pt x="2248" y="3733"/>
                        <a:pt x="2248" y="3733"/>
                        <a:pt x="2248" y="3733"/>
                      </a:cubicBezTo>
                      <a:cubicBezTo>
                        <a:pt x="2259" y="3725"/>
                        <a:pt x="2259" y="3725"/>
                        <a:pt x="2259" y="3725"/>
                      </a:cubicBezTo>
                      <a:cubicBezTo>
                        <a:pt x="2269" y="3724"/>
                        <a:pt x="2269" y="3724"/>
                        <a:pt x="2269" y="3724"/>
                      </a:cubicBezTo>
                      <a:cubicBezTo>
                        <a:pt x="2279" y="3728"/>
                        <a:pt x="2279" y="3728"/>
                        <a:pt x="2279" y="3728"/>
                      </a:cubicBezTo>
                      <a:cubicBezTo>
                        <a:pt x="2285" y="3723"/>
                        <a:pt x="2285" y="3723"/>
                        <a:pt x="2285" y="3723"/>
                      </a:cubicBezTo>
                      <a:cubicBezTo>
                        <a:pt x="2284" y="3708"/>
                        <a:pt x="2284" y="3708"/>
                        <a:pt x="2284" y="3708"/>
                      </a:cubicBezTo>
                      <a:cubicBezTo>
                        <a:pt x="2292" y="3701"/>
                        <a:pt x="2292" y="3701"/>
                        <a:pt x="2292" y="3701"/>
                      </a:cubicBezTo>
                      <a:cubicBezTo>
                        <a:pt x="2308" y="3701"/>
                        <a:pt x="2308" y="3701"/>
                        <a:pt x="2308" y="3701"/>
                      </a:cubicBezTo>
                      <a:cubicBezTo>
                        <a:pt x="2310" y="3692"/>
                        <a:pt x="2310" y="3692"/>
                        <a:pt x="2310" y="3692"/>
                      </a:cubicBezTo>
                      <a:cubicBezTo>
                        <a:pt x="2319" y="3684"/>
                        <a:pt x="2319" y="3684"/>
                        <a:pt x="2319" y="3684"/>
                      </a:cubicBezTo>
                      <a:cubicBezTo>
                        <a:pt x="2327" y="3691"/>
                        <a:pt x="2327" y="3691"/>
                        <a:pt x="2327" y="3691"/>
                      </a:cubicBezTo>
                      <a:cubicBezTo>
                        <a:pt x="2337" y="3693"/>
                        <a:pt x="2337" y="3693"/>
                        <a:pt x="2337" y="3693"/>
                      </a:cubicBezTo>
                      <a:cubicBezTo>
                        <a:pt x="2350" y="3686"/>
                        <a:pt x="2350" y="3686"/>
                        <a:pt x="2350" y="3686"/>
                      </a:cubicBezTo>
                      <a:cubicBezTo>
                        <a:pt x="2366" y="3680"/>
                        <a:pt x="2366" y="3680"/>
                        <a:pt x="2366" y="3680"/>
                      </a:cubicBezTo>
                      <a:cubicBezTo>
                        <a:pt x="2397" y="3660"/>
                        <a:pt x="2397" y="3660"/>
                        <a:pt x="2397" y="3660"/>
                      </a:cubicBezTo>
                      <a:cubicBezTo>
                        <a:pt x="2403" y="3660"/>
                        <a:pt x="2403" y="3660"/>
                        <a:pt x="2403" y="3660"/>
                      </a:cubicBezTo>
                      <a:cubicBezTo>
                        <a:pt x="2410" y="3655"/>
                        <a:pt x="2410" y="3655"/>
                        <a:pt x="2410" y="3655"/>
                      </a:cubicBezTo>
                      <a:cubicBezTo>
                        <a:pt x="2427" y="3652"/>
                        <a:pt x="2427" y="3652"/>
                        <a:pt x="2427" y="3652"/>
                      </a:cubicBezTo>
                      <a:cubicBezTo>
                        <a:pt x="2437" y="3639"/>
                        <a:pt x="2437" y="3639"/>
                        <a:pt x="2437" y="3639"/>
                      </a:cubicBezTo>
                      <a:cubicBezTo>
                        <a:pt x="2446" y="3642"/>
                        <a:pt x="2446" y="3642"/>
                        <a:pt x="2446" y="3642"/>
                      </a:cubicBezTo>
                      <a:cubicBezTo>
                        <a:pt x="2465" y="3638"/>
                        <a:pt x="2465" y="3638"/>
                        <a:pt x="2465" y="3638"/>
                      </a:cubicBezTo>
                      <a:cubicBezTo>
                        <a:pt x="2465" y="3627"/>
                        <a:pt x="2465" y="3627"/>
                        <a:pt x="2465" y="3627"/>
                      </a:cubicBezTo>
                      <a:cubicBezTo>
                        <a:pt x="2458" y="3617"/>
                        <a:pt x="2458" y="3617"/>
                        <a:pt x="2458" y="3617"/>
                      </a:cubicBezTo>
                      <a:cubicBezTo>
                        <a:pt x="2466" y="3612"/>
                        <a:pt x="2466" y="3612"/>
                        <a:pt x="2466" y="3612"/>
                      </a:cubicBezTo>
                      <a:cubicBezTo>
                        <a:pt x="2485" y="3611"/>
                        <a:pt x="2485" y="3611"/>
                        <a:pt x="2485" y="3611"/>
                      </a:cubicBezTo>
                      <a:cubicBezTo>
                        <a:pt x="2489" y="3597"/>
                        <a:pt x="2489" y="3597"/>
                        <a:pt x="2489" y="3597"/>
                      </a:cubicBezTo>
                      <a:cubicBezTo>
                        <a:pt x="2502" y="3590"/>
                        <a:pt x="2502" y="3590"/>
                        <a:pt x="2502" y="3590"/>
                      </a:cubicBezTo>
                      <a:cubicBezTo>
                        <a:pt x="2511" y="3592"/>
                        <a:pt x="2511" y="3592"/>
                        <a:pt x="2511" y="3592"/>
                      </a:cubicBezTo>
                      <a:cubicBezTo>
                        <a:pt x="2521" y="3588"/>
                        <a:pt x="2521" y="3588"/>
                        <a:pt x="2521" y="3588"/>
                      </a:cubicBezTo>
                      <a:cubicBezTo>
                        <a:pt x="2539" y="3595"/>
                        <a:pt x="2539" y="3595"/>
                        <a:pt x="2539" y="3595"/>
                      </a:cubicBezTo>
                      <a:cubicBezTo>
                        <a:pt x="2558" y="3593"/>
                        <a:pt x="2558" y="3593"/>
                        <a:pt x="2558" y="3593"/>
                      </a:cubicBezTo>
                      <a:cubicBezTo>
                        <a:pt x="2576" y="3605"/>
                        <a:pt x="2576" y="3605"/>
                        <a:pt x="2576" y="3605"/>
                      </a:cubicBezTo>
                      <a:cubicBezTo>
                        <a:pt x="2593" y="3605"/>
                        <a:pt x="2593" y="3605"/>
                        <a:pt x="2593" y="3605"/>
                      </a:cubicBezTo>
                      <a:cubicBezTo>
                        <a:pt x="2608" y="3598"/>
                        <a:pt x="2608" y="3598"/>
                        <a:pt x="2608" y="3598"/>
                      </a:cubicBezTo>
                      <a:cubicBezTo>
                        <a:pt x="2623" y="3599"/>
                        <a:pt x="2623" y="3599"/>
                        <a:pt x="2623" y="3599"/>
                      </a:cubicBezTo>
                      <a:cubicBezTo>
                        <a:pt x="2629" y="3617"/>
                        <a:pt x="2629" y="3617"/>
                        <a:pt x="2629" y="3617"/>
                      </a:cubicBezTo>
                      <a:cubicBezTo>
                        <a:pt x="2635" y="3621"/>
                        <a:pt x="2635" y="3621"/>
                        <a:pt x="2635" y="3621"/>
                      </a:cubicBezTo>
                      <a:cubicBezTo>
                        <a:pt x="2640" y="3636"/>
                        <a:pt x="2640" y="3636"/>
                        <a:pt x="2640" y="3636"/>
                      </a:cubicBezTo>
                      <a:cubicBezTo>
                        <a:pt x="2650" y="3648"/>
                        <a:pt x="2650" y="3648"/>
                        <a:pt x="2650" y="3648"/>
                      </a:cubicBezTo>
                      <a:cubicBezTo>
                        <a:pt x="2659" y="3654"/>
                        <a:pt x="2659" y="3654"/>
                        <a:pt x="2659" y="3654"/>
                      </a:cubicBezTo>
                      <a:cubicBezTo>
                        <a:pt x="2661" y="3662"/>
                        <a:pt x="2661" y="3662"/>
                        <a:pt x="2661" y="3662"/>
                      </a:cubicBezTo>
                      <a:cubicBezTo>
                        <a:pt x="2657" y="3674"/>
                        <a:pt x="2657" y="3674"/>
                        <a:pt x="2657" y="3674"/>
                      </a:cubicBezTo>
                      <a:cubicBezTo>
                        <a:pt x="2660" y="3687"/>
                        <a:pt x="2660" y="3687"/>
                        <a:pt x="2660" y="3687"/>
                      </a:cubicBezTo>
                      <a:cubicBezTo>
                        <a:pt x="2659" y="3693"/>
                        <a:pt x="2659" y="3693"/>
                        <a:pt x="2659" y="3693"/>
                      </a:cubicBezTo>
                      <a:cubicBezTo>
                        <a:pt x="2648" y="3696"/>
                        <a:pt x="2648" y="3696"/>
                        <a:pt x="2648" y="3696"/>
                      </a:cubicBezTo>
                      <a:cubicBezTo>
                        <a:pt x="2654" y="3709"/>
                        <a:pt x="2654" y="3709"/>
                        <a:pt x="2654" y="3709"/>
                      </a:cubicBezTo>
                      <a:cubicBezTo>
                        <a:pt x="2663" y="3716"/>
                        <a:pt x="2663" y="3716"/>
                        <a:pt x="2663" y="3716"/>
                      </a:cubicBezTo>
                      <a:cubicBezTo>
                        <a:pt x="2679" y="3706"/>
                        <a:pt x="2679" y="3706"/>
                        <a:pt x="2679" y="3706"/>
                      </a:cubicBezTo>
                      <a:cubicBezTo>
                        <a:pt x="2690" y="3715"/>
                        <a:pt x="2690" y="3715"/>
                        <a:pt x="2690" y="3715"/>
                      </a:cubicBezTo>
                      <a:cubicBezTo>
                        <a:pt x="2698" y="3712"/>
                        <a:pt x="2698" y="3712"/>
                        <a:pt x="2698" y="3712"/>
                      </a:cubicBezTo>
                      <a:cubicBezTo>
                        <a:pt x="2700" y="3698"/>
                        <a:pt x="2700" y="3698"/>
                        <a:pt x="2700" y="3698"/>
                      </a:cubicBezTo>
                      <a:cubicBezTo>
                        <a:pt x="2709" y="3695"/>
                        <a:pt x="2709" y="3695"/>
                        <a:pt x="2709" y="3695"/>
                      </a:cubicBezTo>
                      <a:cubicBezTo>
                        <a:pt x="2714" y="3709"/>
                        <a:pt x="2714" y="3709"/>
                        <a:pt x="2714" y="3709"/>
                      </a:cubicBezTo>
                      <a:cubicBezTo>
                        <a:pt x="2723" y="3709"/>
                        <a:pt x="2723" y="3709"/>
                        <a:pt x="2723" y="3709"/>
                      </a:cubicBezTo>
                      <a:cubicBezTo>
                        <a:pt x="2725" y="3698"/>
                        <a:pt x="2725" y="3698"/>
                        <a:pt x="2725" y="3698"/>
                      </a:cubicBezTo>
                      <a:cubicBezTo>
                        <a:pt x="2719" y="3684"/>
                        <a:pt x="2719" y="3684"/>
                        <a:pt x="2719" y="3684"/>
                      </a:cubicBezTo>
                      <a:cubicBezTo>
                        <a:pt x="2724" y="3680"/>
                        <a:pt x="2724" y="3680"/>
                        <a:pt x="2724" y="3680"/>
                      </a:cubicBezTo>
                      <a:cubicBezTo>
                        <a:pt x="2748" y="3698"/>
                        <a:pt x="2748" y="3698"/>
                        <a:pt x="2748" y="3698"/>
                      </a:cubicBezTo>
                      <a:cubicBezTo>
                        <a:pt x="2751" y="3721"/>
                        <a:pt x="2751" y="3721"/>
                        <a:pt x="2751" y="3721"/>
                      </a:cubicBezTo>
                      <a:cubicBezTo>
                        <a:pt x="2760" y="3739"/>
                        <a:pt x="2760" y="3739"/>
                        <a:pt x="2760" y="3739"/>
                      </a:cubicBezTo>
                      <a:cubicBezTo>
                        <a:pt x="2769" y="3738"/>
                        <a:pt x="2769" y="3738"/>
                        <a:pt x="2769" y="3738"/>
                      </a:cubicBezTo>
                      <a:cubicBezTo>
                        <a:pt x="2779" y="3727"/>
                        <a:pt x="2779" y="3727"/>
                        <a:pt x="2779" y="3727"/>
                      </a:cubicBezTo>
                      <a:cubicBezTo>
                        <a:pt x="2771" y="3724"/>
                        <a:pt x="2771" y="3724"/>
                        <a:pt x="2771" y="3724"/>
                      </a:cubicBezTo>
                      <a:cubicBezTo>
                        <a:pt x="2767" y="3716"/>
                        <a:pt x="2767" y="3716"/>
                        <a:pt x="2767" y="3716"/>
                      </a:cubicBezTo>
                      <a:cubicBezTo>
                        <a:pt x="2783" y="3712"/>
                        <a:pt x="2783" y="3712"/>
                        <a:pt x="2783" y="3712"/>
                      </a:cubicBezTo>
                      <a:cubicBezTo>
                        <a:pt x="2810" y="3725"/>
                        <a:pt x="2810" y="3725"/>
                        <a:pt x="2810" y="3725"/>
                      </a:cubicBezTo>
                      <a:cubicBezTo>
                        <a:pt x="2819" y="3725"/>
                        <a:pt x="2819" y="3725"/>
                        <a:pt x="2819" y="3725"/>
                      </a:cubicBezTo>
                      <a:cubicBezTo>
                        <a:pt x="2830" y="3716"/>
                        <a:pt x="2830" y="3716"/>
                        <a:pt x="2830" y="3716"/>
                      </a:cubicBezTo>
                      <a:cubicBezTo>
                        <a:pt x="2838" y="3721"/>
                        <a:pt x="2838" y="3721"/>
                        <a:pt x="2838" y="3721"/>
                      </a:cubicBezTo>
                      <a:cubicBezTo>
                        <a:pt x="2832" y="3735"/>
                        <a:pt x="2832" y="3735"/>
                        <a:pt x="2832" y="3735"/>
                      </a:cubicBezTo>
                      <a:cubicBezTo>
                        <a:pt x="2823" y="3742"/>
                        <a:pt x="2823" y="3742"/>
                        <a:pt x="2823" y="3742"/>
                      </a:cubicBezTo>
                      <a:cubicBezTo>
                        <a:pt x="2823" y="3761"/>
                        <a:pt x="2823" y="3761"/>
                        <a:pt x="2823" y="3761"/>
                      </a:cubicBezTo>
                      <a:cubicBezTo>
                        <a:pt x="2832" y="3774"/>
                        <a:pt x="2832" y="3774"/>
                        <a:pt x="2832" y="3774"/>
                      </a:cubicBezTo>
                      <a:cubicBezTo>
                        <a:pt x="2842" y="3773"/>
                        <a:pt x="2842" y="3773"/>
                        <a:pt x="2842" y="3773"/>
                      </a:cubicBezTo>
                      <a:cubicBezTo>
                        <a:pt x="2850" y="3763"/>
                        <a:pt x="2850" y="3763"/>
                        <a:pt x="2850" y="3763"/>
                      </a:cubicBezTo>
                      <a:cubicBezTo>
                        <a:pt x="2867" y="3758"/>
                        <a:pt x="2867" y="3758"/>
                        <a:pt x="2867" y="3758"/>
                      </a:cubicBezTo>
                      <a:cubicBezTo>
                        <a:pt x="2895" y="3765"/>
                        <a:pt x="2895" y="3765"/>
                        <a:pt x="2895" y="3765"/>
                      </a:cubicBezTo>
                      <a:cubicBezTo>
                        <a:pt x="2902" y="3770"/>
                        <a:pt x="2902" y="3770"/>
                        <a:pt x="2902" y="3770"/>
                      </a:cubicBezTo>
                      <a:cubicBezTo>
                        <a:pt x="2911" y="3764"/>
                        <a:pt x="2911" y="3764"/>
                        <a:pt x="2911" y="3764"/>
                      </a:cubicBezTo>
                      <a:cubicBezTo>
                        <a:pt x="2908" y="3748"/>
                        <a:pt x="2908" y="3748"/>
                        <a:pt x="2908" y="3748"/>
                      </a:cubicBezTo>
                      <a:cubicBezTo>
                        <a:pt x="2922" y="3743"/>
                        <a:pt x="2922" y="3743"/>
                        <a:pt x="2922" y="3743"/>
                      </a:cubicBezTo>
                      <a:cubicBezTo>
                        <a:pt x="2943" y="3740"/>
                        <a:pt x="2943" y="3740"/>
                        <a:pt x="2943" y="3740"/>
                      </a:cubicBezTo>
                      <a:cubicBezTo>
                        <a:pt x="2956" y="3731"/>
                        <a:pt x="2956" y="3731"/>
                        <a:pt x="2956" y="3731"/>
                      </a:cubicBezTo>
                      <a:cubicBezTo>
                        <a:pt x="2962" y="3718"/>
                        <a:pt x="2962" y="3718"/>
                        <a:pt x="2962" y="3718"/>
                      </a:cubicBezTo>
                      <a:cubicBezTo>
                        <a:pt x="2973" y="3710"/>
                        <a:pt x="2973" y="3710"/>
                        <a:pt x="2973" y="3710"/>
                      </a:cubicBezTo>
                      <a:cubicBezTo>
                        <a:pt x="2974" y="3699"/>
                        <a:pt x="2974" y="3699"/>
                        <a:pt x="2974" y="3699"/>
                      </a:cubicBezTo>
                      <a:cubicBezTo>
                        <a:pt x="2990" y="3684"/>
                        <a:pt x="2990" y="3684"/>
                        <a:pt x="2990" y="3684"/>
                      </a:cubicBezTo>
                      <a:cubicBezTo>
                        <a:pt x="3001" y="3679"/>
                        <a:pt x="3001" y="3679"/>
                        <a:pt x="3001" y="3679"/>
                      </a:cubicBezTo>
                      <a:cubicBezTo>
                        <a:pt x="3012" y="3668"/>
                        <a:pt x="3012" y="3668"/>
                        <a:pt x="3012" y="3668"/>
                      </a:cubicBezTo>
                      <a:cubicBezTo>
                        <a:pt x="3028" y="3664"/>
                        <a:pt x="3028" y="3664"/>
                        <a:pt x="3028" y="3664"/>
                      </a:cubicBezTo>
                      <a:cubicBezTo>
                        <a:pt x="3046" y="3658"/>
                        <a:pt x="3046" y="3658"/>
                        <a:pt x="3046" y="3658"/>
                      </a:cubicBezTo>
                      <a:cubicBezTo>
                        <a:pt x="3054" y="3663"/>
                        <a:pt x="3054" y="3663"/>
                        <a:pt x="3054" y="3663"/>
                      </a:cubicBezTo>
                      <a:cubicBezTo>
                        <a:pt x="3053" y="3676"/>
                        <a:pt x="3053" y="3676"/>
                        <a:pt x="3053" y="3676"/>
                      </a:cubicBezTo>
                      <a:cubicBezTo>
                        <a:pt x="3042" y="3689"/>
                        <a:pt x="3042" y="3689"/>
                        <a:pt x="3042" y="3689"/>
                      </a:cubicBezTo>
                      <a:cubicBezTo>
                        <a:pt x="3030" y="3692"/>
                        <a:pt x="3030" y="3692"/>
                        <a:pt x="3030" y="3692"/>
                      </a:cubicBezTo>
                      <a:cubicBezTo>
                        <a:pt x="3036" y="3702"/>
                        <a:pt x="3036" y="3702"/>
                        <a:pt x="3036" y="3702"/>
                      </a:cubicBezTo>
                      <a:cubicBezTo>
                        <a:pt x="3164" y="3799"/>
                        <a:pt x="3164" y="3799"/>
                        <a:pt x="3164" y="3799"/>
                      </a:cubicBezTo>
                      <a:cubicBezTo>
                        <a:pt x="3340" y="4018"/>
                        <a:pt x="3340" y="4018"/>
                        <a:pt x="3340" y="4018"/>
                      </a:cubicBezTo>
                      <a:cubicBezTo>
                        <a:pt x="3357" y="4015"/>
                        <a:pt x="3357" y="4015"/>
                        <a:pt x="3357" y="4015"/>
                      </a:cubicBezTo>
                      <a:cubicBezTo>
                        <a:pt x="3369" y="4008"/>
                        <a:pt x="3369" y="4008"/>
                        <a:pt x="3369" y="4008"/>
                      </a:cubicBezTo>
                      <a:cubicBezTo>
                        <a:pt x="3372" y="3999"/>
                        <a:pt x="3372" y="3999"/>
                        <a:pt x="3372" y="3999"/>
                      </a:cubicBezTo>
                      <a:cubicBezTo>
                        <a:pt x="3368" y="3996"/>
                        <a:pt x="3368" y="3996"/>
                        <a:pt x="3368" y="3996"/>
                      </a:cubicBezTo>
                      <a:cubicBezTo>
                        <a:pt x="3368" y="3981"/>
                        <a:pt x="3368" y="3981"/>
                        <a:pt x="3368" y="3981"/>
                      </a:cubicBezTo>
                      <a:cubicBezTo>
                        <a:pt x="3379" y="3975"/>
                        <a:pt x="3379" y="3975"/>
                        <a:pt x="3379" y="3975"/>
                      </a:cubicBezTo>
                      <a:cubicBezTo>
                        <a:pt x="3400" y="3985"/>
                        <a:pt x="3400" y="3985"/>
                        <a:pt x="3400" y="3985"/>
                      </a:cubicBezTo>
                      <a:cubicBezTo>
                        <a:pt x="3397" y="3995"/>
                        <a:pt x="3397" y="3995"/>
                        <a:pt x="3397" y="3995"/>
                      </a:cubicBezTo>
                      <a:cubicBezTo>
                        <a:pt x="3399" y="4005"/>
                        <a:pt x="3399" y="4005"/>
                        <a:pt x="3399" y="4005"/>
                      </a:cubicBezTo>
                      <a:cubicBezTo>
                        <a:pt x="3415" y="4009"/>
                        <a:pt x="3415" y="4009"/>
                        <a:pt x="3415" y="4009"/>
                      </a:cubicBezTo>
                      <a:cubicBezTo>
                        <a:pt x="3425" y="4020"/>
                        <a:pt x="3425" y="4020"/>
                        <a:pt x="3425" y="4020"/>
                      </a:cubicBezTo>
                      <a:cubicBezTo>
                        <a:pt x="3438" y="4020"/>
                        <a:pt x="3438" y="4020"/>
                        <a:pt x="3438" y="4020"/>
                      </a:cubicBezTo>
                      <a:cubicBezTo>
                        <a:pt x="3448" y="4013"/>
                        <a:pt x="3448" y="4013"/>
                        <a:pt x="3448" y="4013"/>
                      </a:cubicBezTo>
                      <a:cubicBezTo>
                        <a:pt x="3460" y="4011"/>
                        <a:pt x="3460" y="4011"/>
                        <a:pt x="3460" y="4011"/>
                      </a:cubicBezTo>
                      <a:cubicBezTo>
                        <a:pt x="3478" y="4021"/>
                        <a:pt x="3478" y="4021"/>
                        <a:pt x="3478" y="4021"/>
                      </a:cubicBezTo>
                      <a:cubicBezTo>
                        <a:pt x="3493" y="4014"/>
                        <a:pt x="3493" y="4014"/>
                        <a:pt x="3493" y="4014"/>
                      </a:cubicBezTo>
                      <a:cubicBezTo>
                        <a:pt x="3505" y="4017"/>
                        <a:pt x="3505" y="4017"/>
                        <a:pt x="3505" y="4017"/>
                      </a:cubicBezTo>
                      <a:cubicBezTo>
                        <a:pt x="3519" y="4012"/>
                        <a:pt x="3519" y="4012"/>
                        <a:pt x="3519" y="4012"/>
                      </a:cubicBezTo>
                      <a:cubicBezTo>
                        <a:pt x="3523" y="4005"/>
                        <a:pt x="3523" y="4005"/>
                        <a:pt x="3523" y="4005"/>
                      </a:cubicBezTo>
                      <a:cubicBezTo>
                        <a:pt x="3518" y="3998"/>
                        <a:pt x="3518" y="3998"/>
                        <a:pt x="3518" y="3998"/>
                      </a:cubicBezTo>
                      <a:cubicBezTo>
                        <a:pt x="3521" y="3990"/>
                        <a:pt x="3521" y="3990"/>
                        <a:pt x="3521" y="3990"/>
                      </a:cubicBezTo>
                      <a:cubicBezTo>
                        <a:pt x="3544" y="3987"/>
                        <a:pt x="3544" y="3987"/>
                        <a:pt x="3544" y="3987"/>
                      </a:cubicBezTo>
                      <a:cubicBezTo>
                        <a:pt x="3570" y="3987"/>
                        <a:pt x="3570" y="3987"/>
                        <a:pt x="3570" y="3987"/>
                      </a:cubicBezTo>
                      <a:cubicBezTo>
                        <a:pt x="3591" y="3992"/>
                        <a:pt x="3591" y="3992"/>
                        <a:pt x="3591" y="3992"/>
                      </a:cubicBezTo>
                      <a:cubicBezTo>
                        <a:pt x="3613" y="4008"/>
                        <a:pt x="3613" y="4008"/>
                        <a:pt x="3613" y="4008"/>
                      </a:cubicBezTo>
                      <a:cubicBezTo>
                        <a:pt x="3624" y="4029"/>
                        <a:pt x="3624" y="4029"/>
                        <a:pt x="3624" y="4029"/>
                      </a:cubicBezTo>
                      <a:cubicBezTo>
                        <a:pt x="3632" y="4045"/>
                        <a:pt x="3632" y="4045"/>
                        <a:pt x="3632" y="4045"/>
                      </a:cubicBezTo>
                      <a:cubicBezTo>
                        <a:pt x="3639" y="4046"/>
                        <a:pt x="3639" y="4046"/>
                        <a:pt x="3639" y="4046"/>
                      </a:cubicBezTo>
                      <a:cubicBezTo>
                        <a:pt x="3654" y="4050"/>
                        <a:pt x="3654" y="4050"/>
                        <a:pt x="3654" y="4050"/>
                      </a:cubicBezTo>
                      <a:cubicBezTo>
                        <a:pt x="3670" y="4060"/>
                        <a:pt x="3670" y="4060"/>
                        <a:pt x="3670" y="4060"/>
                      </a:cubicBezTo>
                      <a:cubicBezTo>
                        <a:pt x="3675" y="4060"/>
                        <a:pt x="3675" y="4060"/>
                        <a:pt x="3675" y="4060"/>
                      </a:cubicBezTo>
                      <a:cubicBezTo>
                        <a:pt x="3686" y="4065"/>
                        <a:pt x="3686" y="4065"/>
                        <a:pt x="3686" y="4065"/>
                      </a:cubicBezTo>
                      <a:cubicBezTo>
                        <a:pt x="3687" y="4074"/>
                        <a:pt x="3687" y="4074"/>
                        <a:pt x="3687" y="4074"/>
                      </a:cubicBezTo>
                      <a:cubicBezTo>
                        <a:pt x="3684" y="4080"/>
                        <a:pt x="3684" y="4080"/>
                        <a:pt x="3684" y="4080"/>
                      </a:cubicBezTo>
                      <a:cubicBezTo>
                        <a:pt x="3685" y="4092"/>
                        <a:pt x="3685" y="4092"/>
                        <a:pt x="3685" y="4092"/>
                      </a:cubicBezTo>
                      <a:cubicBezTo>
                        <a:pt x="3688" y="4101"/>
                        <a:pt x="3688" y="4101"/>
                        <a:pt x="3688" y="4101"/>
                      </a:cubicBezTo>
                      <a:cubicBezTo>
                        <a:pt x="3695" y="4108"/>
                        <a:pt x="3695" y="4108"/>
                        <a:pt x="3695" y="4108"/>
                      </a:cubicBezTo>
                      <a:cubicBezTo>
                        <a:pt x="3698" y="4112"/>
                        <a:pt x="3698" y="4112"/>
                        <a:pt x="3698" y="4112"/>
                      </a:cubicBezTo>
                      <a:cubicBezTo>
                        <a:pt x="3705" y="4111"/>
                        <a:pt x="3705" y="4111"/>
                        <a:pt x="3705" y="4111"/>
                      </a:cubicBezTo>
                      <a:cubicBezTo>
                        <a:pt x="3719" y="4117"/>
                        <a:pt x="3719" y="4117"/>
                        <a:pt x="3719" y="4117"/>
                      </a:cubicBezTo>
                      <a:cubicBezTo>
                        <a:pt x="3730" y="4123"/>
                        <a:pt x="3730" y="4123"/>
                        <a:pt x="3730" y="4123"/>
                      </a:cubicBezTo>
                      <a:cubicBezTo>
                        <a:pt x="3734" y="4116"/>
                        <a:pt x="3734" y="4116"/>
                        <a:pt x="3734" y="4116"/>
                      </a:cubicBezTo>
                      <a:cubicBezTo>
                        <a:pt x="3745" y="4110"/>
                        <a:pt x="3745" y="4110"/>
                        <a:pt x="3745" y="4110"/>
                      </a:cubicBezTo>
                      <a:cubicBezTo>
                        <a:pt x="3779" y="4108"/>
                        <a:pt x="3779" y="4108"/>
                        <a:pt x="3779" y="4108"/>
                      </a:cubicBezTo>
                      <a:cubicBezTo>
                        <a:pt x="3794" y="4103"/>
                        <a:pt x="3794" y="4103"/>
                        <a:pt x="3794" y="4103"/>
                      </a:cubicBezTo>
                      <a:cubicBezTo>
                        <a:pt x="3802" y="4091"/>
                        <a:pt x="3802" y="4091"/>
                        <a:pt x="3802" y="4091"/>
                      </a:cubicBezTo>
                      <a:cubicBezTo>
                        <a:pt x="3815" y="4083"/>
                        <a:pt x="3815" y="4083"/>
                        <a:pt x="3815" y="4083"/>
                      </a:cubicBezTo>
                      <a:cubicBezTo>
                        <a:pt x="3823" y="4087"/>
                        <a:pt x="3823" y="4087"/>
                        <a:pt x="3823" y="4087"/>
                      </a:cubicBezTo>
                      <a:cubicBezTo>
                        <a:pt x="3817" y="4104"/>
                        <a:pt x="3817" y="4104"/>
                        <a:pt x="3817" y="4104"/>
                      </a:cubicBezTo>
                      <a:cubicBezTo>
                        <a:pt x="3821" y="4116"/>
                        <a:pt x="3821" y="4116"/>
                        <a:pt x="3821" y="4116"/>
                      </a:cubicBezTo>
                      <a:cubicBezTo>
                        <a:pt x="3831" y="4118"/>
                        <a:pt x="3831" y="4118"/>
                        <a:pt x="3831" y="4118"/>
                      </a:cubicBezTo>
                      <a:cubicBezTo>
                        <a:pt x="3847" y="4132"/>
                        <a:pt x="3847" y="4132"/>
                        <a:pt x="3847" y="4132"/>
                      </a:cubicBezTo>
                      <a:cubicBezTo>
                        <a:pt x="3868" y="4140"/>
                        <a:pt x="3868" y="4140"/>
                        <a:pt x="3868" y="4140"/>
                      </a:cubicBezTo>
                      <a:cubicBezTo>
                        <a:pt x="3872" y="4144"/>
                        <a:pt x="3872" y="4144"/>
                        <a:pt x="3872" y="4144"/>
                      </a:cubicBezTo>
                      <a:cubicBezTo>
                        <a:pt x="3881" y="4144"/>
                        <a:pt x="3881" y="4144"/>
                        <a:pt x="3881" y="4144"/>
                      </a:cubicBezTo>
                      <a:cubicBezTo>
                        <a:pt x="3895" y="4149"/>
                        <a:pt x="3895" y="4149"/>
                        <a:pt x="3895" y="4149"/>
                      </a:cubicBezTo>
                      <a:cubicBezTo>
                        <a:pt x="3901" y="4149"/>
                        <a:pt x="3901" y="4149"/>
                        <a:pt x="3901" y="4149"/>
                      </a:cubicBezTo>
                      <a:cubicBezTo>
                        <a:pt x="3901" y="4147"/>
                        <a:pt x="3901" y="4147"/>
                        <a:pt x="3901" y="4147"/>
                      </a:cubicBezTo>
                      <a:cubicBezTo>
                        <a:pt x="3912" y="4121"/>
                        <a:pt x="3912" y="4121"/>
                        <a:pt x="3912" y="4121"/>
                      </a:cubicBezTo>
                      <a:cubicBezTo>
                        <a:pt x="3925" y="4114"/>
                        <a:pt x="3925" y="4114"/>
                        <a:pt x="3925" y="4114"/>
                      </a:cubicBezTo>
                      <a:cubicBezTo>
                        <a:pt x="3958" y="4116"/>
                        <a:pt x="3958" y="4116"/>
                        <a:pt x="3958" y="4116"/>
                      </a:cubicBezTo>
                      <a:cubicBezTo>
                        <a:pt x="3963" y="4109"/>
                        <a:pt x="3963" y="4109"/>
                        <a:pt x="3963" y="4109"/>
                      </a:cubicBezTo>
                      <a:cubicBezTo>
                        <a:pt x="3975" y="4095"/>
                        <a:pt x="3975" y="4095"/>
                        <a:pt x="3975" y="4095"/>
                      </a:cubicBezTo>
                      <a:cubicBezTo>
                        <a:pt x="3998" y="4087"/>
                        <a:pt x="3998" y="4087"/>
                        <a:pt x="3998" y="4087"/>
                      </a:cubicBezTo>
                      <a:cubicBezTo>
                        <a:pt x="3999" y="4073"/>
                        <a:pt x="3999" y="4073"/>
                        <a:pt x="3999" y="4073"/>
                      </a:cubicBezTo>
                      <a:cubicBezTo>
                        <a:pt x="4004" y="4058"/>
                        <a:pt x="4004" y="4058"/>
                        <a:pt x="4004" y="4058"/>
                      </a:cubicBezTo>
                      <a:cubicBezTo>
                        <a:pt x="4022" y="4050"/>
                        <a:pt x="4022" y="4050"/>
                        <a:pt x="4022" y="4050"/>
                      </a:cubicBezTo>
                      <a:cubicBezTo>
                        <a:pt x="4023" y="4040"/>
                        <a:pt x="4023" y="4040"/>
                        <a:pt x="4023" y="4040"/>
                      </a:cubicBezTo>
                      <a:cubicBezTo>
                        <a:pt x="4035" y="4028"/>
                        <a:pt x="4035" y="4028"/>
                        <a:pt x="4035" y="4028"/>
                      </a:cubicBezTo>
                      <a:cubicBezTo>
                        <a:pt x="4047" y="4025"/>
                        <a:pt x="4047" y="4025"/>
                        <a:pt x="4047" y="4025"/>
                      </a:cubicBezTo>
                      <a:cubicBezTo>
                        <a:pt x="4056" y="4011"/>
                        <a:pt x="4056" y="4011"/>
                        <a:pt x="4056" y="4011"/>
                      </a:cubicBezTo>
                      <a:cubicBezTo>
                        <a:pt x="4063" y="4006"/>
                        <a:pt x="4063" y="4006"/>
                        <a:pt x="4063" y="4006"/>
                      </a:cubicBezTo>
                      <a:cubicBezTo>
                        <a:pt x="4055" y="4000"/>
                        <a:pt x="4055" y="4000"/>
                        <a:pt x="4055" y="4000"/>
                      </a:cubicBezTo>
                      <a:cubicBezTo>
                        <a:pt x="4054" y="3990"/>
                        <a:pt x="4054" y="3990"/>
                        <a:pt x="4054" y="3990"/>
                      </a:cubicBezTo>
                      <a:cubicBezTo>
                        <a:pt x="4059" y="3984"/>
                        <a:pt x="4059" y="3984"/>
                        <a:pt x="4059" y="3984"/>
                      </a:cubicBezTo>
                      <a:cubicBezTo>
                        <a:pt x="4083" y="3990"/>
                        <a:pt x="4083" y="3990"/>
                        <a:pt x="4083" y="3990"/>
                      </a:cubicBezTo>
                      <a:cubicBezTo>
                        <a:pt x="4092" y="3985"/>
                        <a:pt x="4092" y="3985"/>
                        <a:pt x="4092" y="3985"/>
                      </a:cubicBezTo>
                      <a:cubicBezTo>
                        <a:pt x="4100" y="3967"/>
                        <a:pt x="4100" y="3967"/>
                        <a:pt x="4100" y="3967"/>
                      </a:cubicBezTo>
                      <a:cubicBezTo>
                        <a:pt x="4111" y="3962"/>
                        <a:pt x="4111" y="3962"/>
                        <a:pt x="4111" y="3962"/>
                      </a:cubicBezTo>
                      <a:cubicBezTo>
                        <a:pt x="4136" y="3959"/>
                        <a:pt x="4136" y="3959"/>
                        <a:pt x="4136" y="3959"/>
                      </a:cubicBezTo>
                      <a:cubicBezTo>
                        <a:pt x="4150" y="3955"/>
                        <a:pt x="4150" y="3955"/>
                        <a:pt x="4150" y="3955"/>
                      </a:cubicBezTo>
                      <a:cubicBezTo>
                        <a:pt x="4162" y="3955"/>
                        <a:pt x="4162" y="3955"/>
                        <a:pt x="4162" y="3955"/>
                      </a:cubicBezTo>
                      <a:cubicBezTo>
                        <a:pt x="4178" y="3956"/>
                        <a:pt x="4178" y="3956"/>
                        <a:pt x="4178" y="3956"/>
                      </a:cubicBezTo>
                      <a:cubicBezTo>
                        <a:pt x="4189" y="3949"/>
                        <a:pt x="4189" y="3949"/>
                        <a:pt x="4189" y="3949"/>
                      </a:cubicBezTo>
                      <a:cubicBezTo>
                        <a:pt x="4193" y="3950"/>
                        <a:pt x="4193" y="3950"/>
                        <a:pt x="4193" y="3950"/>
                      </a:cubicBezTo>
                      <a:cubicBezTo>
                        <a:pt x="4202" y="3961"/>
                        <a:pt x="4202" y="3961"/>
                        <a:pt x="4202" y="3961"/>
                      </a:cubicBezTo>
                      <a:cubicBezTo>
                        <a:pt x="4203" y="3970"/>
                        <a:pt x="4203" y="3970"/>
                        <a:pt x="4203" y="3970"/>
                      </a:cubicBezTo>
                      <a:cubicBezTo>
                        <a:pt x="4211" y="3978"/>
                        <a:pt x="4211" y="3978"/>
                        <a:pt x="4211" y="3978"/>
                      </a:cubicBezTo>
                      <a:cubicBezTo>
                        <a:pt x="4226" y="3977"/>
                        <a:pt x="4226" y="3977"/>
                        <a:pt x="4226" y="3977"/>
                      </a:cubicBezTo>
                      <a:cubicBezTo>
                        <a:pt x="4234" y="3975"/>
                        <a:pt x="4234" y="3975"/>
                        <a:pt x="4234" y="3975"/>
                      </a:cubicBezTo>
                      <a:cubicBezTo>
                        <a:pt x="4247" y="3976"/>
                        <a:pt x="4247" y="3976"/>
                        <a:pt x="4247" y="3976"/>
                      </a:cubicBezTo>
                      <a:cubicBezTo>
                        <a:pt x="4258" y="3969"/>
                        <a:pt x="4258" y="3969"/>
                        <a:pt x="4258" y="3969"/>
                      </a:cubicBezTo>
                      <a:cubicBezTo>
                        <a:pt x="4280" y="3967"/>
                        <a:pt x="4280" y="3967"/>
                        <a:pt x="4280" y="3967"/>
                      </a:cubicBezTo>
                      <a:cubicBezTo>
                        <a:pt x="4285" y="3978"/>
                        <a:pt x="4285" y="3978"/>
                        <a:pt x="4285" y="3978"/>
                      </a:cubicBezTo>
                      <a:cubicBezTo>
                        <a:pt x="4288" y="3990"/>
                        <a:pt x="4288" y="3990"/>
                        <a:pt x="4288" y="3990"/>
                      </a:cubicBezTo>
                      <a:cubicBezTo>
                        <a:pt x="4292" y="4000"/>
                        <a:pt x="4292" y="4000"/>
                        <a:pt x="4292" y="4000"/>
                      </a:cubicBezTo>
                      <a:cubicBezTo>
                        <a:pt x="4327" y="4020"/>
                        <a:pt x="4327" y="4020"/>
                        <a:pt x="4327" y="4020"/>
                      </a:cubicBezTo>
                      <a:cubicBezTo>
                        <a:pt x="4340" y="4030"/>
                        <a:pt x="4340" y="4030"/>
                        <a:pt x="4340" y="4030"/>
                      </a:cubicBezTo>
                      <a:cubicBezTo>
                        <a:pt x="4366" y="4042"/>
                        <a:pt x="4366" y="4042"/>
                        <a:pt x="4366" y="4042"/>
                      </a:cubicBezTo>
                      <a:cubicBezTo>
                        <a:pt x="4375" y="4037"/>
                        <a:pt x="4375" y="4037"/>
                        <a:pt x="4375" y="4037"/>
                      </a:cubicBezTo>
                      <a:cubicBezTo>
                        <a:pt x="4389" y="4032"/>
                        <a:pt x="4389" y="4032"/>
                        <a:pt x="4389" y="4032"/>
                      </a:cubicBezTo>
                      <a:cubicBezTo>
                        <a:pt x="4405" y="4021"/>
                        <a:pt x="4405" y="4021"/>
                        <a:pt x="4405" y="4021"/>
                      </a:cubicBezTo>
                      <a:cubicBezTo>
                        <a:pt x="4417" y="4019"/>
                        <a:pt x="4417" y="4019"/>
                        <a:pt x="4417" y="4019"/>
                      </a:cubicBezTo>
                      <a:cubicBezTo>
                        <a:pt x="4431" y="4023"/>
                        <a:pt x="4431" y="4023"/>
                        <a:pt x="4431" y="4023"/>
                      </a:cubicBezTo>
                      <a:cubicBezTo>
                        <a:pt x="4441" y="4030"/>
                        <a:pt x="4441" y="4030"/>
                        <a:pt x="4441" y="4030"/>
                      </a:cubicBezTo>
                      <a:cubicBezTo>
                        <a:pt x="4453" y="4027"/>
                        <a:pt x="4453" y="4027"/>
                        <a:pt x="4453" y="4027"/>
                      </a:cubicBezTo>
                      <a:cubicBezTo>
                        <a:pt x="4484" y="4027"/>
                        <a:pt x="4484" y="4027"/>
                        <a:pt x="4484" y="4027"/>
                      </a:cubicBezTo>
                      <a:cubicBezTo>
                        <a:pt x="4496" y="4033"/>
                        <a:pt x="4496" y="4033"/>
                        <a:pt x="4496" y="4033"/>
                      </a:cubicBezTo>
                      <a:cubicBezTo>
                        <a:pt x="4509" y="4031"/>
                        <a:pt x="4509" y="4031"/>
                        <a:pt x="4509" y="4031"/>
                      </a:cubicBezTo>
                      <a:cubicBezTo>
                        <a:pt x="4512" y="4028"/>
                        <a:pt x="4512" y="4028"/>
                        <a:pt x="4512" y="4028"/>
                      </a:cubicBezTo>
                      <a:cubicBezTo>
                        <a:pt x="4525" y="4030"/>
                        <a:pt x="4525" y="4030"/>
                        <a:pt x="4525" y="4030"/>
                      </a:cubicBezTo>
                      <a:cubicBezTo>
                        <a:pt x="4550" y="4027"/>
                        <a:pt x="4550" y="4027"/>
                        <a:pt x="4550" y="4027"/>
                      </a:cubicBezTo>
                      <a:cubicBezTo>
                        <a:pt x="4563" y="4006"/>
                        <a:pt x="4563" y="4006"/>
                        <a:pt x="4563" y="4006"/>
                      </a:cubicBezTo>
                      <a:cubicBezTo>
                        <a:pt x="4555" y="3997"/>
                        <a:pt x="4555" y="3997"/>
                        <a:pt x="4555" y="3997"/>
                      </a:cubicBezTo>
                      <a:cubicBezTo>
                        <a:pt x="4541" y="3987"/>
                        <a:pt x="4541" y="3987"/>
                        <a:pt x="4541" y="3987"/>
                      </a:cubicBezTo>
                      <a:cubicBezTo>
                        <a:pt x="4541" y="3966"/>
                        <a:pt x="4541" y="3966"/>
                        <a:pt x="4541" y="3966"/>
                      </a:cubicBezTo>
                      <a:cubicBezTo>
                        <a:pt x="4545" y="3942"/>
                        <a:pt x="4545" y="3942"/>
                        <a:pt x="4545" y="3942"/>
                      </a:cubicBezTo>
                      <a:cubicBezTo>
                        <a:pt x="4543" y="3933"/>
                        <a:pt x="4543" y="3933"/>
                        <a:pt x="4543" y="3933"/>
                      </a:cubicBezTo>
                      <a:cubicBezTo>
                        <a:pt x="4529" y="3929"/>
                        <a:pt x="4529" y="3929"/>
                        <a:pt x="4529" y="3929"/>
                      </a:cubicBezTo>
                      <a:cubicBezTo>
                        <a:pt x="4522" y="3919"/>
                        <a:pt x="4522" y="3919"/>
                        <a:pt x="4522" y="3919"/>
                      </a:cubicBezTo>
                      <a:cubicBezTo>
                        <a:pt x="4501" y="3914"/>
                        <a:pt x="4501" y="3914"/>
                        <a:pt x="4501" y="3914"/>
                      </a:cubicBezTo>
                      <a:cubicBezTo>
                        <a:pt x="4496" y="3896"/>
                        <a:pt x="4496" y="3896"/>
                        <a:pt x="4496" y="3896"/>
                      </a:cubicBezTo>
                      <a:cubicBezTo>
                        <a:pt x="4497" y="3861"/>
                        <a:pt x="4497" y="3861"/>
                        <a:pt x="4497" y="3861"/>
                      </a:cubicBezTo>
                      <a:cubicBezTo>
                        <a:pt x="4511" y="3845"/>
                        <a:pt x="4511" y="3845"/>
                        <a:pt x="4511" y="3845"/>
                      </a:cubicBezTo>
                      <a:cubicBezTo>
                        <a:pt x="4511" y="3834"/>
                        <a:pt x="4511" y="3834"/>
                        <a:pt x="4511" y="3834"/>
                      </a:cubicBezTo>
                      <a:cubicBezTo>
                        <a:pt x="4518" y="3822"/>
                        <a:pt x="4518" y="3822"/>
                        <a:pt x="4518" y="3822"/>
                      </a:cubicBezTo>
                      <a:cubicBezTo>
                        <a:pt x="4530" y="3818"/>
                        <a:pt x="4530" y="3818"/>
                        <a:pt x="4530" y="3818"/>
                      </a:cubicBezTo>
                      <a:cubicBezTo>
                        <a:pt x="4537" y="3820"/>
                        <a:pt x="4537" y="3820"/>
                        <a:pt x="4537" y="3820"/>
                      </a:cubicBezTo>
                      <a:cubicBezTo>
                        <a:pt x="4542" y="3809"/>
                        <a:pt x="4542" y="3809"/>
                        <a:pt x="4542" y="3809"/>
                      </a:cubicBezTo>
                      <a:cubicBezTo>
                        <a:pt x="4538" y="3797"/>
                        <a:pt x="4538" y="3797"/>
                        <a:pt x="4538" y="3797"/>
                      </a:cubicBezTo>
                      <a:cubicBezTo>
                        <a:pt x="4540" y="3786"/>
                        <a:pt x="4540" y="3786"/>
                        <a:pt x="4540" y="3786"/>
                      </a:cubicBezTo>
                      <a:cubicBezTo>
                        <a:pt x="4549" y="3778"/>
                        <a:pt x="4549" y="3778"/>
                        <a:pt x="4549" y="3778"/>
                      </a:cubicBezTo>
                      <a:cubicBezTo>
                        <a:pt x="4563" y="3778"/>
                        <a:pt x="4563" y="3778"/>
                        <a:pt x="4563" y="3778"/>
                      </a:cubicBezTo>
                      <a:cubicBezTo>
                        <a:pt x="4573" y="3785"/>
                        <a:pt x="4573" y="3785"/>
                        <a:pt x="4573" y="3785"/>
                      </a:cubicBezTo>
                      <a:cubicBezTo>
                        <a:pt x="4591" y="3790"/>
                        <a:pt x="4591" y="3790"/>
                        <a:pt x="4591" y="3790"/>
                      </a:cubicBezTo>
                      <a:cubicBezTo>
                        <a:pt x="4611" y="3799"/>
                        <a:pt x="4611" y="3799"/>
                        <a:pt x="4611" y="3799"/>
                      </a:cubicBezTo>
                      <a:cubicBezTo>
                        <a:pt x="4613" y="3804"/>
                        <a:pt x="4613" y="3804"/>
                        <a:pt x="4613" y="3804"/>
                      </a:cubicBezTo>
                      <a:cubicBezTo>
                        <a:pt x="4630" y="3809"/>
                        <a:pt x="4630" y="3809"/>
                        <a:pt x="4630" y="3809"/>
                      </a:cubicBezTo>
                      <a:cubicBezTo>
                        <a:pt x="4647" y="3811"/>
                        <a:pt x="4647" y="3811"/>
                        <a:pt x="4647" y="3811"/>
                      </a:cubicBezTo>
                      <a:cubicBezTo>
                        <a:pt x="4673" y="3810"/>
                        <a:pt x="4673" y="3810"/>
                        <a:pt x="4673" y="3810"/>
                      </a:cubicBezTo>
                      <a:cubicBezTo>
                        <a:pt x="4683" y="3817"/>
                        <a:pt x="4683" y="3817"/>
                        <a:pt x="4683" y="3817"/>
                      </a:cubicBezTo>
                      <a:cubicBezTo>
                        <a:pt x="4690" y="3823"/>
                        <a:pt x="4690" y="3823"/>
                        <a:pt x="4690" y="3823"/>
                      </a:cubicBezTo>
                      <a:cubicBezTo>
                        <a:pt x="4708" y="3825"/>
                        <a:pt x="4708" y="3825"/>
                        <a:pt x="4708" y="3825"/>
                      </a:cubicBezTo>
                      <a:cubicBezTo>
                        <a:pt x="4718" y="3830"/>
                        <a:pt x="4718" y="3830"/>
                        <a:pt x="4718" y="3830"/>
                      </a:cubicBezTo>
                      <a:cubicBezTo>
                        <a:pt x="4730" y="3832"/>
                        <a:pt x="4730" y="3832"/>
                        <a:pt x="4730" y="3832"/>
                      </a:cubicBezTo>
                      <a:cubicBezTo>
                        <a:pt x="4761" y="3831"/>
                        <a:pt x="4761" y="3831"/>
                        <a:pt x="4761" y="3831"/>
                      </a:cubicBezTo>
                      <a:cubicBezTo>
                        <a:pt x="4772" y="3835"/>
                        <a:pt x="4772" y="3835"/>
                        <a:pt x="4772" y="3835"/>
                      </a:cubicBezTo>
                      <a:cubicBezTo>
                        <a:pt x="4777" y="3847"/>
                        <a:pt x="4777" y="3847"/>
                        <a:pt x="4777" y="3847"/>
                      </a:cubicBezTo>
                      <a:cubicBezTo>
                        <a:pt x="4777" y="3856"/>
                        <a:pt x="4777" y="3856"/>
                        <a:pt x="4777" y="3856"/>
                      </a:cubicBezTo>
                      <a:cubicBezTo>
                        <a:pt x="4784" y="3866"/>
                        <a:pt x="4784" y="3866"/>
                        <a:pt x="4784" y="3866"/>
                      </a:cubicBezTo>
                      <a:cubicBezTo>
                        <a:pt x="4784" y="3876"/>
                        <a:pt x="4784" y="3876"/>
                        <a:pt x="4784" y="3876"/>
                      </a:cubicBezTo>
                      <a:cubicBezTo>
                        <a:pt x="4791" y="3884"/>
                        <a:pt x="4791" y="3884"/>
                        <a:pt x="4791" y="3884"/>
                      </a:cubicBezTo>
                      <a:cubicBezTo>
                        <a:pt x="4798" y="3900"/>
                        <a:pt x="4798" y="3900"/>
                        <a:pt x="4798" y="3900"/>
                      </a:cubicBezTo>
                      <a:cubicBezTo>
                        <a:pt x="4798" y="3913"/>
                        <a:pt x="4798" y="3913"/>
                        <a:pt x="4798" y="3913"/>
                      </a:cubicBezTo>
                      <a:cubicBezTo>
                        <a:pt x="4806" y="3920"/>
                        <a:pt x="4806" y="3920"/>
                        <a:pt x="4806" y="3920"/>
                      </a:cubicBezTo>
                      <a:cubicBezTo>
                        <a:pt x="4815" y="3920"/>
                        <a:pt x="4815" y="3920"/>
                        <a:pt x="4815" y="3920"/>
                      </a:cubicBezTo>
                      <a:cubicBezTo>
                        <a:pt x="4830" y="3933"/>
                        <a:pt x="4830" y="3933"/>
                        <a:pt x="4830" y="3933"/>
                      </a:cubicBezTo>
                      <a:cubicBezTo>
                        <a:pt x="4834" y="3941"/>
                        <a:pt x="4834" y="3941"/>
                        <a:pt x="4834" y="3941"/>
                      </a:cubicBezTo>
                      <a:cubicBezTo>
                        <a:pt x="4855" y="3947"/>
                        <a:pt x="4855" y="3947"/>
                        <a:pt x="4855" y="3947"/>
                      </a:cubicBezTo>
                      <a:cubicBezTo>
                        <a:pt x="4877" y="3958"/>
                        <a:pt x="4877" y="3958"/>
                        <a:pt x="4877" y="3958"/>
                      </a:cubicBezTo>
                      <a:cubicBezTo>
                        <a:pt x="4887" y="3959"/>
                        <a:pt x="4887" y="3959"/>
                        <a:pt x="4887" y="3959"/>
                      </a:cubicBezTo>
                      <a:cubicBezTo>
                        <a:pt x="4892" y="3954"/>
                        <a:pt x="4892" y="3954"/>
                        <a:pt x="4892" y="3954"/>
                      </a:cubicBezTo>
                      <a:cubicBezTo>
                        <a:pt x="4914" y="3955"/>
                        <a:pt x="4914" y="3955"/>
                        <a:pt x="4914" y="3955"/>
                      </a:cubicBezTo>
                      <a:cubicBezTo>
                        <a:pt x="4923" y="3948"/>
                        <a:pt x="4923" y="3948"/>
                        <a:pt x="4923" y="3948"/>
                      </a:cubicBezTo>
                      <a:cubicBezTo>
                        <a:pt x="4934" y="3949"/>
                        <a:pt x="4934" y="3949"/>
                        <a:pt x="4934" y="3949"/>
                      </a:cubicBezTo>
                      <a:cubicBezTo>
                        <a:pt x="4943" y="3952"/>
                        <a:pt x="4943" y="3952"/>
                        <a:pt x="4943" y="3952"/>
                      </a:cubicBezTo>
                      <a:cubicBezTo>
                        <a:pt x="4952" y="3949"/>
                        <a:pt x="4952" y="3949"/>
                        <a:pt x="4952" y="3949"/>
                      </a:cubicBezTo>
                      <a:cubicBezTo>
                        <a:pt x="4964" y="3936"/>
                        <a:pt x="4964" y="3936"/>
                        <a:pt x="4964" y="3936"/>
                      </a:cubicBezTo>
                      <a:cubicBezTo>
                        <a:pt x="4985" y="3929"/>
                        <a:pt x="4985" y="3929"/>
                        <a:pt x="4985" y="3929"/>
                      </a:cubicBezTo>
                      <a:cubicBezTo>
                        <a:pt x="4989" y="693"/>
                        <a:pt x="4989" y="693"/>
                        <a:pt x="4989" y="693"/>
                      </a:cubicBezTo>
                      <a:cubicBezTo>
                        <a:pt x="4977" y="685"/>
                        <a:pt x="4977" y="685"/>
                        <a:pt x="4977" y="685"/>
                      </a:cubicBezTo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383" name="Freeform 163"/>
                <p:cNvSpPr>
                  <a:spLocks/>
                </p:cNvSpPr>
                <p:nvPr/>
              </p:nvSpPr>
              <p:spPr bwMode="auto">
                <a:xfrm>
                  <a:off x="12247563" y="-1041400"/>
                  <a:ext cx="15479713" cy="15606713"/>
                </a:xfrm>
                <a:custGeom>
                  <a:avLst/>
                  <a:gdLst>
                    <a:gd name="T0" fmla="*/ 4783 w 4989"/>
                    <a:gd name="T1" fmla="*/ 466 h 5029"/>
                    <a:gd name="T2" fmla="*/ 4618 w 4989"/>
                    <a:gd name="T3" fmla="*/ 484 h 5029"/>
                    <a:gd name="T4" fmla="*/ 4433 w 4989"/>
                    <a:gd name="T5" fmla="*/ 662 h 5029"/>
                    <a:gd name="T6" fmla="*/ 4055 w 4989"/>
                    <a:gd name="T7" fmla="*/ 668 h 5029"/>
                    <a:gd name="T8" fmla="*/ 3872 w 4989"/>
                    <a:gd name="T9" fmla="*/ 681 h 5029"/>
                    <a:gd name="T10" fmla="*/ 3707 w 4989"/>
                    <a:gd name="T11" fmla="*/ 943 h 5029"/>
                    <a:gd name="T12" fmla="*/ 3752 w 4989"/>
                    <a:gd name="T13" fmla="*/ 590 h 5029"/>
                    <a:gd name="T14" fmla="*/ 3797 w 4989"/>
                    <a:gd name="T15" fmla="*/ 297 h 5029"/>
                    <a:gd name="T16" fmla="*/ 3731 w 4989"/>
                    <a:gd name="T17" fmla="*/ 155 h 5029"/>
                    <a:gd name="T18" fmla="*/ 3468 w 4989"/>
                    <a:gd name="T19" fmla="*/ 120 h 5029"/>
                    <a:gd name="T20" fmla="*/ 3303 w 4989"/>
                    <a:gd name="T21" fmla="*/ 98 h 5029"/>
                    <a:gd name="T22" fmla="*/ 3130 w 4989"/>
                    <a:gd name="T23" fmla="*/ 7 h 5029"/>
                    <a:gd name="T24" fmla="*/ 3172 w 4989"/>
                    <a:gd name="T25" fmla="*/ 342 h 5029"/>
                    <a:gd name="T26" fmla="*/ 3041 w 4989"/>
                    <a:gd name="T27" fmla="*/ 398 h 5029"/>
                    <a:gd name="T28" fmla="*/ 2813 w 4989"/>
                    <a:gd name="T29" fmla="*/ 478 h 5029"/>
                    <a:gd name="T30" fmla="*/ 2643 w 4989"/>
                    <a:gd name="T31" fmla="*/ 626 h 5029"/>
                    <a:gd name="T32" fmla="*/ 2538 w 4989"/>
                    <a:gd name="T33" fmla="*/ 822 h 5029"/>
                    <a:gd name="T34" fmla="*/ 2638 w 4989"/>
                    <a:gd name="T35" fmla="*/ 930 h 5029"/>
                    <a:gd name="T36" fmla="*/ 2361 w 4989"/>
                    <a:gd name="T37" fmla="*/ 1088 h 5029"/>
                    <a:gd name="T38" fmla="*/ 2650 w 4989"/>
                    <a:gd name="T39" fmla="*/ 1421 h 5029"/>
                    <a:gd name="T40" fmla="*/ 2865 w 4989"/>
                    <a:gd name="T41" fmla="*/ 1666 h 5029"/>
                    <a:gd name="T42" fmla="*/ 2630 w 4989"/>
                    <a:gd name="T43" fmla="*/ 1523 h 5029"/>
                    <a:gd name="T44" fmla="*/ 2264 w 4989"/>
                    <a:gd name="T45" fmla="*/ 1374 h 5029"/>
                    <a:gd name="T46" fmla="*/ 2390 w 4989"/>
                    <a:gd name="T47" fmla="*/ 1556 h 5029"/>
                    <a:gd name="T48" fmla="*/ 2091 w 4989"/>
                    <a:gd name="T49" fmla="*/ 1282 h 5029"/>
                    <a:gd name="T50" fmla="*/ 2311 w 4989"/>
                    <a:gd name="T51" fmla="*/ 1864 h 5029"/>
                    <a:gd name="T52" fmla="*/ 2600 w 4989"/>
                    <a:gd name="T53" fmla="*/ 2031 h 5029"/>
                    <a:gd name="T54" fmla="*/ 2322 w 4989"/>
                    <a:gd name="T55" fmla="*/ 1974 h 5029"/>
                    <a:gd name="T56" fmla="*/ 2068 w 4989"/>
                    <a:gd name="T57" fmla="*/ 2227 h 5029"/>
                    <a:gd name="T58" fmla="*/ 2283 w 4989"/>
                    <a:gd name="T59" fmla="*/ 2065 h 5029"/>
                    <a:gd name="T60" fmla="*/ 2060 w 4989"/>
                    <a:gd name="T61" fmla="*/ 1576 h 5029"/>
                    <a:gd name="T62" fmla="*/ 1808 w 4989"/>
                    <a:gd name="T63" fmla="*/ 1321 h 5029"/>
                    <a:gd name="T64" fmla="*/ 1785 w 4989"/>
                    <a:gd name="T65" fmla="*/ 1689 h 5029"/>
                    <a:gd name="T66" fmla="*/ 2009 w 4989"/>
                    <a:gd name="T67" fmla="*/ 1941 h 5029"/>
                    <a:gd name="T68" fmla="*/ 1693 w 4989"/>
                    <a:gd name="T69" fmla="*/ 1968 h 5029"/>
                    <a:gd name="T70" fmla="*/ 1009 w 4989"/>
                    <a:gd name="T71" fmla="*/ 2327 h 5029"/>
                    <a:gd name="T72" fmla="*/ 721 w 4989"/>
                    <a:gd name="T73" fmla="*/ 2696 h 5029"/>
                    <a:gd name="T74" fmla="*/ 861 w 4989"/>
                    <a:gd name="T75" fmla="*/ 2861 h 5029"/>
                    <a:gd name="T76" fmla="*/ 809 w 4989"/>
                    <a:gd name="T77" fmla="*/ 3155 h 5029"/>
                    <a:gd name="T78" fmla="*/ 356 w 4989"/>
                    <a:gd name="T79" fmla="*/ 3360 h 5029"/>
                    <a:gd name="T80" fmla="*/ 3 w 4989"/>
                    <a:gd name="T81" fmla="*/ 3701 h 5029"/>
                    <a:gd name="T82" fmla="*/ 177 w 4989"/>
                    <a:gd name="T83" fmla="*/ 4040 h 5029"/>
                    <a:gd name="T84" fmla="*/ 658 w 4989"/>
                    <a:gd name="T85" fmla="*/ 4267 h 5029"/>
                    <a:gd name="T86" fmla="*/ 652 w 4989"/>
                    <a:gd name="T87" fmla="*/ 4560 h 5029"/>
                    <a:gd name="T88" fmla="*/ 589 w 4989"/>
                    <a:gd name="T89" fmla="*/ 4723 h 5029"/>
                    <a:gd name="T90" fmla="*/ 1003 w 4989"/>
                    <a:gd name="T91" fmla="*/ 4974 h 5029"/>
                    <a:gd name="T92" fmla="*/ 1289 w 4989"/>
                    <a:gd name="T93" fmla="*/ 4808 h 5029"/>
                    <a:gd name="T94" fmla="*/ 1330 w 4989"/>
                    <a:gd name="T95" fmla="*/ 4602 h 5029"/>
                    <a:gd name="T96" fmla="*/ 1199 w 4989"/>
                    <a:gd name="T97" fmla="*/ 4399 h 5029"/>
                    <a:gd name="T98" fmla="*/ 1381 w 4989"/>
                    <a:gd name="T99" fmla="*/ 4052 h 5029"/>
                    <a:gd name="T100" fmla="*/ 1663 w 4989"/>
                    <a:gd name="T101" fmla="*/ 4159 h 5029"/>
                    <a:gd name="T102" fmla="*/ 1940 w 4989"/>
                    <a:gd name="T103" fmla="*/ 4134 h 5029"/>
                    <a:gd name="T104" fmla="*/ 2034 w 4989"/>
                    <a:gd name="T105" fmla="*/ 3905 h 5029"/>
                    <a:gd name="T106" fmla="*/ 2100 w 4989"/>
                    <a:gd name="T107" fmla="*/ 3777 h 5029"/>
                    <a:gd name="T108" fmla="*/ 2437 w 4989"/>
                    <a:gd name="T109" fmla="*/ 3639 h 5029"/>
                    <a:gd name="T110" fmla="*/ 2679 w 4989"/>
                    <a:gd name="T111" fmla="*/ 3706 h 5029"/>
                    <a:gd name="T112" fmla="*/ 2895 w 4989"/>
                    <a:gd name="T113" fmla="*/ 3765 h 5029"/>
                    <a:gd name="T114" fmla="*/ 3397 w 4989"/>
                    <a:gd name="T115" fmla="*/ 3995 h 5029"/>
                    <a:gd name="T116" fmla="*/ 3695 w 4989"/>
                    <a:gd name="T117" fmla="*/ 4108 h 5029"/>
                    <a:gd name="T118" fmla="*/ 4004 w 4989"/>
                    <a:gd name="T119" fmla="*/ 4058 h 5029"/>
                    <a:gd name="T120" fmla="*/ 4288 w 4989"/>
                    <a:gd name="T121" fmla="*/ 3990 h 5029"/>
                    <a:gd name="T122" fmla="*/ 4511 w 4989"/>
                    <a:gd name="T123" fmla="*/ 3845 h 5029"/>
                    <a:gd name="T124" fmla="*/ 4798 w 4989"/>
                    <a:gd name="T125" fmla="*/ 3900 h 5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989" h="5029">
                      <a:moveTo>
                        <a:pt x="4987" y="565"/>
                      </a:moveTo>
                      <a:cubicBezTo>
                        <a:pt x="4968" y="584"/>
                        <a:pt x="4968" y="584"/>
                        <a:pt x="4968" y="584"/>
                      </a:cubicBezTo>
                      <a:cubicBezTo>
                        <a:pt x="4966" y="568"/>
                        <a:pt x="4966" y="568"/>
                        <a:pt x="4966" y="568"/>
                      </a:cubicBezTo>
                      <a:cubicBezTo>
                        <a:pt x="4977" y="556"/>
                        <a:pt x="4977" y="556"/>
                        <a:pt x="4977" y="556"/>
                      </a:cubicBezTo>
                      <a:cubicBezTo>
                        <a:pt x="4972" y="540"/>
                        <a:pt x="4972" y="540"/>
                        <a:pt x="4972" y="540"/>
                      </a:cubicBezTo>
                      <a:cubicBezTo>
                        <a:pt x="4966" y="542"/>
                        <a:pt x="4966" y="542"/>
                        <a:pt x="4966" y="542"/>
                      </a:cubicBezTo>
                      <a:cubicBezTo>
                        <a:pt x="4960" y="547"/>
                        <a:pt x="4960" y="547"/>
                        <a:pt x="4960" y="547"/>
                      </a:cubicBezTo>
                      <a:cubicBezTo>
                        <a:pt x="4956" y="534"/>
                        <a:pt x="4956" y="534"/>
                        <a:pt x="4956" y="534"/>
                      </a:cubicBezTo>
                      <a:cubicBezTo>
                        <a:pt x="4943" y="533"/>
                        <a:pt x="4943" y="533"/>
                        <a:pt x="4943" y="533"/>
                      </a:cubicBezTo>
                      <a:cubicBezTo>
                        <a:pt x="4938" y="527"/>
                        <a:pt x="4938" y="527"/>
                        <a:pt x="4938" y="527"/>
                      </a:cubicBezTo>
                      <a:cubicBezTo>
                        <a:pt x="4928" y="519"/>
                        <a:pt x="4928" y="519"/>
                        <a:pt x="4928" y="519"/>
                      </a:cubicBezTo>
                      <a:cubicBezTo>
                        <a:pt x="4936" y="500"/>
                        <a:pt x="4936" y="500"/>
                        <a:pt x="4936" y="500"/>
                      </a:cubicBezTo>
                      <a:cubicBezTo>
                        <a:pt x="4929" y="494"/>
                        <a:pt x="4929" y="494"/>
                        <a:pt x="4929" y="494"/>
                      </a:cubicBezTo>
                      <a:cubicBezTo>
                        <a:pt x="4920" y="501"/>
                        <a:pt x="4920" y="501"/>
                        <a:pt x="4920" y="501"/>
                      </a:cubicBezTo>
                      <a:cubicBezTo>
                        <a:pt x="4911" y="518"/>
                        <a:pt x="4911" y="518"/>
                        <a:pt x="4911" y="518"/>
                      </a:cubicBezTo>
                      <a:cubicBezTo>
                        <a:pt x="4906" y="491"/>
                        <a:pt x="4906" y="491"/>
                        <a:pt x="4906" y="491"/>
                      </a:cubicBezTo>
                      <a:cubicBezTo>
                        <a:pt x="4893" y="479"/>
                        <a:pt x="4893" y="479"/>
                        <a:pt x="4893" y="479"/>
                      </a:cubicBezTo>
                      <a:cubicBezTo>
                        <a:pt x="4880" y="489"/>
                        <a:pt x="4880" y="489"/>
                        <a:pt x="4880" y="489"/>
                      </a:cubicBezTo>
                      <a:cubicBezTo>
                        <a:pt x="4871" y="489"/>
                        <a:pt x="4871" y="489"/>
                        <a:pt x="4871" y="489"/>
                      </a:cubicBezTo>
                      <a:cubicBezTo>
                        <a:pt x="4866" y="469"/>
                        <a:pt x="4866" y="469"/>
                        <a:pt x="4866" y="469"/>
                      </a:cubicBezTo>
                      <a:cubicBezTo>
                        <a:pt x="4854" y="481"/>
                        <a:pt x="4854" y="481"/>
                        <a:pt x="4854" y="481"/>
                      </a:cubicBezTo>
                      <a:cubicBezTo>
                        <a:pt x="4847" y="482"/>
                        <a:pt x="4847" y="482"/>
                        <a:pt x="4847" y="482"/>
                      </a:cubicBezTo>
                      <a:cubicBezTo>
                        <a:pt x="4843" y="491"/>
                        <a:pt x="4843" y="491"/>
                        <a:pt x="4843" y="491"/>
                      </a:cubicBezTo>
                      <a:cubicBezTo>
                        <a:pt x="4839" y="472"/>
                        <a:pt x="4839" y="472"/>
                        <a:pt x="4839" y="472"/>
                      </a:cubicBezTo>
                      <a:cubicBezTo>
                        <a:pt x="4839" y="462"/>
                        <a:pt x="4839" y="462"/>
                        <a:pt x="4839" y="462"/>
                      </a:cubicBezTo>
                      <a:cubicBezTo>
                        <a:pt x="4819" y="462"/>
                        <a:pt x="4819" y="462"/>
                        <a:pt x="4819" y="462"/>
                      </a:cubicBezTo>
                      <a:cubicBezTo>
                        <a:pt x="4811" y="466"/>
                        <a:pt x="4811" y="466"/>
                        <a:pt x="4811" y="466"/>
                      </a:cubicBezTo>
                      <a:cubicBezTo>
                        <a:pt x="4804" y="460"/>
                        <a:pt x="4804" y="460"/>
                        <a:pt x="4804" y="460"/>
                      </a:cubicBezTo>
                      <a:cubicBezTo>
                        <a:pt x="4783" y="466"/>
                        <a:pt x="4783" y="466"/>
                        <a:pt x="4783" y="466"/>
                      </a:cubicBezTo>
                      <a:cubicBezTo>
                        <a:pt x="4770" y="466"/>
                        <a:pt x="4770" y="466"/>
                        <a:pt x="4770" y="466"/>
                      </a:cubicBezTo>
                      <a:cubicBezTo>
                        <a:pt x="4767" y="472"/>
                        <a:pt x="4767" y="472"/>
                        <a:pt x="4767" y="472"/>
                      </a:cubicBezTo>
                      <a:cubicBezTo>
                        <a:pt x="4774" y="479"/>
                        <a:pt x="4774" y="479"/>
                        <a:pt x="4774" y="479"/>
                      </a:cubicBezTo>
                      <a:cubicBezTo>
                        <a:pt x="4779" y="493"/>
                        <a:pt x="4779" y="493"/>
                        <a:pt x="4779" y="493"/>
                      </a:cubicBezTo>
                      <a:cubicBezTo>
                        <a:pt x="4770" y="491"/>
                        <a:pt x="4770" y="491"/>
                        <a:pt x="4770" y="491"/>
                      </a:cubicBezTo>
                      <a:cubicBezTo>
                        <a:pt x="4763" y="494"/>
                        <a:pt x="4763" y="494"/>
                        <a:pt x="4763" y="494"/>
                      </a:cubicBezTo>
                      <a:cubicBezTo>
                        <a:pt x="4763" y="505"/>
                        <a:pt x="4763" y="505"/>
                        <a:pt x="4763" y="505"/>
                      </a:cubicBezTo>
                      <a:cubicBezTo>
                        <a:pt x="4759" y="503"/>
                        <a:pt x="4759" y="503"/>
                        <a:pt x="4759" y="503"/>
                      </a:cubicBezTo>
                      <a:cubicBezTo>
                        <a:pt x="4743" y="506"/>
                        <a:pt x="4743" y="506"/>
                        <a:pt x="4743" y="506"/>
                      </a:cubicBezTo>
                      <a:cubicBezTo>
                        <a:pt x="4738" y="502"/>
                        <a:pt x="4738" y="502"/>
                        <a:pt x="4738" y="502"/>
                      </a:cubicBezTo>
                      <a:cubicBezTo>
                        <a:pt x="4744" y="490"/>
                        <a:pt x="4744" y="490"/>
                        <a:pt x="4744" y="490"/>
                      </a:cubicBezTo>
                      <a:cubicBezTo>
                        <a:pt x="4753" y="483"/>
                        <a:pt x="4753" y="483"/>
                        <a:pt x="4753" y="483"/>
                      </a:cubicBezTo>
                      <a:cubicBezTo>
                        <a:pt x="4745" y="469"/>
                        <a:pt x="4745" y="469"/>
                        <a:pt x="4745" y="469"/>
                      </a:cubicBezTo>
                      <a:cubicBezTo>
                        <a:pt x="4733" y="466"/>
                        <a:pt x="4733" y="466"/>
                        <a:pt x="4733" y="466"/>
                      </a:cubicBezTo>
                      <a:cubicBezTo>
                        <a:pt x="4733" y="479"/>
                        <a:pt x="4733" y="479"/>
                        <a:pt x="4733" y="479"/>
                      </a:cubicBezTo>
                      <a:cubicBezTo>
                        <a:pt x="4725" y="486"/>
                        <a:pt x="4725" y="486"/>
                        <a:pt x="4725" y="486"/>
                      </a:cubicBezTo>
                      <a:cubicBezTo>
                        <a:pt x="4716" y="475"/>
                        <a:pt x="4716" y="475"/>
                        <a:pt x="4716" y="475"/>
                      </a:cubicBezTo>
                      <a:cubicBezTo>
                        <a:pt x="4704" y="470"/>
                        <a:pt x="4704" y="470"/>
                        <a:pt x="4704" y="470"/>
                      </a:cubicBezTo>
                      <a:cubicBezTo>
                        <a:pt x="4691" y="457"/>
                        <a:pt x="4691" y="457"/>
                        <a:pt x="4691" y="457"/>
                      </a:cubicBezTo>
                      <a:cubicBezTo>
                        <a:pt x="4686" y="465"/>
                        <a:pt x="4686" y="465"/>
                        <a:pt x="4686" y="465"/>
                      </a:cubicBezTo>
                      <a:cubicBezTo>
                        <a:pt x="4675" y="468"/>
                        <a:pt x="4675" y="468"/>
                        <a:pt x="4675" y="468"/>
                      </a:cubicBezTo>
                      <a:cubicBezTo>
                        <a:pt x="4657" y="469"/>
                        <a:pt x="4657" y="469"/>
                        <a:pt x="4657" y="469"/>
                      </a:cubicBezTo>
                      <a:cubicBezTo>
                        <a:pt x="4651" y="460"/>
                        <a:pt x="4651" y="460"/>
                        <a:pt x="4651" y="460"/>
                      </a:cubicBezTo>
                      <a:cubicBezTo>
                        <a:pt x="4648" y="472"/>
                        <a:pt x="4648" y="472"/>
                        <a:pt x="4648" y="472"/>
                      </a:cubicBezTo>
                      <a:cubicBezTo>
                        <a:pt x="4640" y="478"/>
                        <a:pt x="4640" y="478"/>
                        <a:pt x="4640" y="478"/>
                      </a:cubicBezTo>
                      <a:cubicBezTo>
                        <a:pt x="4623" y="465"/>
                        <a:pt x="4623" y="465"/>
                        <a:pt x="4623" y="465"/>
                      </a:cubicBezTo>
                      <a:cubicBezTo>
                        <a:pt x="4612" y="466"/>
                        <a:pt x="4612" y="466"/>
                        <a:pt x="4612" y="466"/>
                      </a:cubicBezTo>
                      <a:cubicBezTo>
                        <a:pt x="4615" y="479"/>
                        <a:pt x="4615" y="479"/>
                        <a:pt x="4615" y="479"/>
                      </a:cubicBezTo>
                      <a:cubicBezTo>
                        <a:pt x="4618" y="484"/>
                        <a:pt x="4618" y="484"/>
                        <a:pt x="4618" y="484"/>
                      </a:cubicBezTo>
                      <a:cubicBezTo>
                        <a:pt x="4602" y="497"/>
                        <a:pt x="4602" y="497"/>
                        <a:pt x="4602" y="497"/>
                      </a:cubicBezTo>
                      <a:cubicBezTo>
                        <a:pt x="4596" y="493"/>
                        <a:pt x="4596" y="493"/>
                        <a:pt x="4596" y="493"/>
                      </a:cubicBezTo>
                      <a:cubicBezTo>
                        <a:pt x="4593" y="485"/>
                        <a:pt x="4593" y="485"/>
                        <a:pt x="4593" y="485"/>
                      </a:cubicBezTo>
                      <a:cubicBezTo>
                        <a:pt x="4586" y="498"/>
                        <a:pt x="4586" y="498"/>
                        <a:pt x="4586" y="498"/>
                      </a:cubicBezTo>
                      <a:cubicBezTo>
                        <a:pt x="4588" y="516"/>
                        <a:pt x="4588" y="516"/>
                        <a:pt x="4588" y="516"/>
                      </a:cubicBezTo>
                      <a:cubicBezTo>
                        <a:pt x="4597" y="527"/>
                        <a:pt x="4597" y="527"/>
                        <a:pt x="4597" y="527"/>
                      </a:cubicBezTo>
                      <a:cubicBezTo>
                        <a:pt x="4601" y="542"/>
                        <a:pt x="4601" y="542"/>
                        <a:pt x="4601" y="542"/>
                      </a:cubicBezTo>
                      <a:cubicBezTo>
                        <a:pt x="4608" y="545"/>
                        <a:pt x="4608" y="545"/>
                        <a:pt x="4608" y="545"/>
                      </a:cubicBezTo>
                      <a:cubicBezTo>
                        <a:pt x="4611" y="563"/>
                        <a:pt x="4611" y="563"/>
                        <a:pt x="4611" y="563"/>
                      </a:cubicBezTo>
                      <a:cubicBezTo>
                        <a:pt x="4627" y="567"/>
                        <a:pt x="4627" y="567"/>
                        <a:pt x="4627" y="567"/>
                      </a:cubicBezTo>
                      <a:cubicBezTo>
                        <a:pt x="4634" y="577"/>
                        <a:pt x="4634" y="577"/>
                        <a:pt x="4634" y="577"/>
                      </a:cubicBezTo>
                      <a:cubicBezTo>
                        <a:pt x="4632" y="591"/>
                        <a:pt x="4632" y="591"/>
                        <a:pt x="4632" y="591"/>
                      </a:cubicBezTo>
                      <a:cubicBezTo>
                        <a:pt x="4644" y="603"/>
                        <a:pt x="4644" y="603"/>
                        <a:pt x="4644" y="603"/>
                      </a:cubicBezTo>
                      <a:cubicBezTo>
                        <a:pt x="4649" y="614"/>
                        <a:pt x="4649" y="614"/>
                        <a:pt x="4649" y="614"/>
                      </a:cubicBezTo>
                      <a:cubicBezTo>
                        <a:pt x="4639" y="628"/>
                        <a:pt x="4639" y="628"/>
                        <a:pt x="4639" y="628"/>
                      </a:cubicBezTo>
                      <a:cubicBezTo>
                        <a:pt x="4632" y="625"/>
                        <a:pt x="4632" y="625"/>
                        <a:pt x="4632" y="625"/>
                      </a:cubicBezTo>
                      <a:cubicBezTo>
                        <a:pt x="4628" y="614"/>
                        <a:pt x="4628" y="614"/>
                        <a:pt x="4628" y="614"/>
                      </a:cubicBezTo>
                      <a:cubicBezTo>
                        <a:pt x="4608" y="620"/>
                        <a:pt x="4608" y="620"/>
                        <a:pt x="4608" y="620"/>
                      </a:cubicBezTo>
                      <a:cubicBezTo>
                        <a:pt x="4596" y="616"/>
                        <a:pt x="4596" y="616"/>
                        <a:pt x="4596" y="616"/>
                      </a:cubicBezTo>
                      <a:cubicBezTo>
                        <a:pt x="4582" y="620"/>
                        <a:pt x="4582" y="620"/>
                        <a:pt x="4582" y="620"/>
                      </a:cubicBezTo>
                      <a:cubicBezTo>
                        <a:pt x="4588" y="630"/>
                        <a:pt x="4588" y="630"/>
                        <a:pt x="4588" y="630"/>
                      </a:cubicBezTo>
                      <a:cubicBezTo>
                        <a:pt x="4580" y="643"/>
                        <a:pt x="4580" y="643"/>
                        <a:pt x="4580" y="643"/>
                      </a:cubicBezTo>
                      <a:cubicBezTo>
                        <a:pt x="4565" y="645"/>
                        <a:pt x="4565" y="645"/>
                        <a:pt x="4565" y="645"/>
                      </a:cubicBezTo>
                      <a:cubicBezTo>
                        <a:pt x="4554" y="641"/>
                        <a:pt x="4554" y="641"/>
                        <a:pt x="4554" y="641"/>
                      </a:cubicBezTo>
                      <a:cubicBezTo>
                        <a:pt x="4522" y="658"/>
                        <a:pt x="4522" y="658"/>
                        <a:pt x="4522" y="658"/>
                      </a:cubicBezTo>
                      <a:cubicBezTo>
                        <a:pt x="4478" y="665"/>
                        <a:pt x="4478" y="665"/>
                        <a:pt x="4478" y="665"/>
                      </a:cubicBezTo>
                      <a:cubicBezTo>
                        <a:pt x="4461" y="659"/>
                        <a:pt x="4461" y="659"/>
                        <a:pt x="4461" y="659"/>
                      </a:cubicBezTo>
                      <a:cubicBezTo>
                        <a:pt x="4438" y="659"/>
                        <a:pt x="4438" y="659"/>
                        <a:pt x="4438" y="659"/>
                      </a:cubicBezTo>
                      <a:cubicBezTo>
                        <a:pt x="4433" y="662"/>
                        <a:pt x="4433" y="662"/>
                        <a:pt x="4433" y="662"/>
                      </a:cubicBezTo>
                      <a:cubicBezTo>
                        <a:pt x="4421" y="658"/>
                        <a:pt x="4421" y="658"/>
                        <a:pt x="4421" y="658"/>
                      </a:cubicBezTo>
                      <a:cubicBezTo>
                        <a:pt x="4358" y="655"/>
                        <a:pt x="4358" y="655"/>
                        <a:pt x="4358" y="655"/>
                      </a:cubicBezTo>
                      <a:cubicBezTo>
                        <a:pt x="4339" y="640"/>
                        <a:pt x="4339" y="640"/>
                        <a:pt x="4339" y="640"/>
                      </a:cubicBezTo>
                      <a:cubicBezTo>
                        <a:pt x="4331" y="613"/>
                        <a:pt x="4331" y="613"/>
                        <a:pt x="4331" y="613"/>
                      </a:cubicBezTo>
                      <a:cubicBezTo>
                        <a:pt x="4340" y="596"/>
                        <a:pt x="4340" y="596"/>
                        <a:pt x="4340" y="596"/>
                      </a:cubicBezTo>
                      <a:cubicBezTo>
                        <a:pt x="4345" y="594"/>
                        <a:pt x="4345" y="594"/>
                        <a:pt x="4345" y="594"/>
                      </a:cubicBezTo>
                      <a:cubicBezTo>
                        <a:pt x="4346" y="582"/>
                        <a:pt x="4346" y="582"/>
                        <a:pt x="4346" y="582"/>
                      </a:cubicBezTo>
                      <a:cubicBezTo>
                        <a:pt x="4326" y="575"/>
                        <a:pt x="4326" y="575"/>
                        <a:pt x="4326" y="575"/>
                      </a:cubicBezTo>
                      <a:cubicBezTo>
                        <a:pt x="4305" y="575"/>
                        <a:pt x="4305" y="575"/>
                        <a:pt x="4305" y="575"/>
                      </a:cubicBezTo>
                      <a:cubicBezTo>
                        <a:pt x="4261" y="595"/>
                        <a:pt x="4261" y="595"/>
                        <a:pt x="4261" y="595"/>
                      </a:cubicBezTo>
                      <a:cubicBezTo>
                        <a:pt x="4204" y="597"/>
                        <a:pt x="4204" y="597"/>
                        <a:pt x="4204" y="597"/>
                      </a:cubicBezTo>
                      <a:cubicBezTo>
                        <a:pt x="4157" y="609"/>
                        <a:pt x="4157" y="609"/>
                        <a:pt x="4157" y="609"/>
                      </a:cubicBezTo>
                      <a:cubicBezTo>
                        <a:pt x="4128" y="615"/>
                        <a:pt x="4128" y="615"/>
                        <a:pt x="4128" y="615"/>
                      </a:cubicBezTo>
                      <a:cubicBezTo>
                        <a:pt x="4122" y="625"/>
                        <a:pt x="4122" y="625"/>
                        <a:pt x="4122" y="625"/>
                      </a:cubicBezTo>
                      <a:cubicBezTo>
                        <a:pt x="4112" y="625"/>
                        <a:pt x="4112" y="625"/>
                        <a:pt x="4112" y="625"/>
                      </a:cubicBezTo>
                      <a:cubicBezTo>
                        <a:pt x="4105" y="635"/>
                        <a:pt x="4105" y="635"/>
                        <a:pt x="4105" y="635"/>
                      </a:cubicBezTo>
                      <a:cubicBezTo>
                        <a:pt x="4090" y="643"/>
                        <a:pt x="4090" y="643"/>
                        <a:pt x="4090" y="643"/>
                      </a:cubicBezTo>
                      <a:cubicBezTo>
                        <a:pt x="4072" y="661"/>
                        <a:pt x="4072" y="661"/>
                        <a:pt x="4072" y="661"/>
                      </a:cubicBezTo>
                      <a:cubicBezTo>
                        <a:pt x="4081" y="678"/>
                        <a:pt x="4081" y="678"/>
                        <a:pt x="4081" y="678"/>
                      </a:cubicBezTo>
                      <a:cubicBezTo>
                        <a:pt x="4091" y="682"/>
                        <a:pt x="4091" y="682"/>
                        <a:pt x="4091" y="682"/>
                      </a:cubicBezTo>
                      <a:cubicBezTo>
                        <a:pt x="4103" y="676"/>
                        <a:pt x="4103" y="676"/>
                        <a:pt x="4103" y="676"/>
                      </a:cubicBezTo>
                      <a:cubicBezTo>
                        <a:pt x="4109" y="681"/>
                        <a:pt x="4109" y="681"/>
                        <a:pt x="4109" y="681"/>
                      </a:cubicBezTo>
                      <a:cubicBezTo>
                        <a:pt x="4102" y="691"/>
                        <a:pt x="4102" y="691"/>
                        <a:pt x="4102" y="691"/>
                      </a:cubicBezTo>
                      <a:cubicBezTo>
                        <a:pt x="4094" y="693"/>
                        <a:pt x="4094" y="693"/>
                        <a:pt x="4094" y="693"/>
                      </a:cubicBezTo>
                      <a:cubicBezTo>
                        <a:pt x="4081" y="707"/>
                        <a:pt x="4081" y="707"/>
                        <a:pt x="4081" y="707"/>
                      </a:cubicBezTo>
                      <a:cubicBezTo>
                        <a:pt x="4082" y="715"/>
                        <a:pt x="4082" y="715"/>
                        <a:pt x="4082" y="715"/>
                      </a:cubicBezTo>
                      <a:cubicBezTo>
                        <a:pt x="4077" y="710"/>
                        <a:pt x="4077" y="710"/>
                        <a:pt x="4077" y="710"/>
                      </a:cubicBezTo>
                      <a:cubicBezTo>
                        <a:pt x="4074" y="683"/>
                        <a:pt x="4074" y="683"/>
                        <a:pt x="4074" y="683"/>
                      </a:cubicBezTo>
                      <a:cubicBezTo>
                        <a:pt x="4055" y="668"/>
                        <a:pt x="4055" y="668"/>
                        <a:pt x="4055" y="668"/>
                      </a:cubicBezTo>
                      <a:cubicBezTo>
                        <a:pt x="4052" y="657"/>
                        <a:pt x="4052" y="657"/>
                        <a:pt x="4052" y="657"/>
                      </a:cubicBezTo>
                      <a:cubicBezTo>
                        <a:pt x="4055" y="646"/>
                        <a:pt x="4055" y="646"/>
                        <a:pt x="4055" y="646"/>
                      </a:cubicBezTo>
                      <a:cubicBezTo>
                        <a:pt x="4040" y="633"/>
                        <a:pt x="4040" y="633"/>
                        <a:pt x="4040" y="633"/>
                      </a:cubicBezTo>
                      <a:cubicBezTo>
                        <a:pt x="4030" y="631"/>
                        <a:pt x="4030" y="631"/>
                        <a:pt x="4030" y="631"/>
                      </a:cubicBezTo>
                      <a:cubicBezTo>
                        <a:pt x="4003" y="604"/>
                        <a:pt x="4003" y="604"/>
                        <a:pt x="4003" y="604"/>
                      </a:cubicBezTo>
                      <a:cubicBezTo>
                        <a:pt x="3995" y="603"/>
                        <a:pt x="3995" y="603"/>
                        <a:pt x="3995" y="603"/>
                      </a:cubicBezTo>
                      <a:cubicBezTo>
                        <a:pt x="3996" y="611"/>
                        <a:pt x="3996" y="611"/>
                        <a:pt x="3996" y="611"/>
                      </a:cubicBezTo>
                      <a:cubicBezTo>
                        <a:pt x="4018" y="637"/>
                        <a:pt x="4018" y="637"/>
                        <a:pt x="4018" y="637"/>
                      </a:cubicBezTo>
                      <a:cubicBezTo>
                        <a:pt x="4020" y="652"/>
                        <a:pt x="4020" y="652"/>
                        <a:pt x="4020" y="652"/>
                      </a:cubicBezTo>
                      <a:cubicBezTo>
                        <a:pt x="4008" y="665"/>
                        <a:pt x="4008" y="665"/>
                        <a:pt x="4008" y="665"/>
                      </a:cubicBezTo>
                      <a:cubicBezTo>
                        <a:pt x="3981" y="670"/>
                        <a:pt x="3981" y="670"/>
                        <a:pt x="3981" y="670"/>
                      </a:cubicBezTo>
                      <a:cubicBezTo>
                        <a:pt x="3971" y="676"/>
                        <a:pt x="3971" y="676"/>
                        <a:pt x="3971" y="676"/>
                      </a:cubicBezTo>
                      <a:cubicBezTo>
                        <a:pt x="3952" y="674"/>
                        <a:pt x="3952" y="674"/>
                        <a:pt x="3952" y="674"/>
                      </a:cubicBezTo>
                      <a:cubicBezTo>
                        <a:pt x="3914" y="643"/>
                        <a:pt x="3914" y="643"/>
                        <a:pt x="3914" y="643"/>
                      </a:cubicBezTo>
                      <a:cubicBezTo>
                        <a:pt x="3912" y="629"/>
                        <a:pt x="3912" y="629"/>
                        <a:pt x="3912" y="629"/>
                      </a:cubicBezTo>
                      <a:cubicBezTo>
                        <a:pt x="3921" y="619"/>
                        <a:pt x="3921" y="619"/>
                        <a:pt x="3921" y="619"/>
                      </a:cubicBezTo>
                      <a:cubicBezTo>
                        <a:pt x="3918" y="608"/>
                        <a:pt x="3918" y="608"/>
                        <a:pt x="3918" y="608"/>
                      </a:cubicBezTo>
                      <a:cubicBezTo>
                        <a:pt x="3899" y="616"/>
                        <a:pt x="3899" y="616"/>
                        <a:pt x="3899" y="616"/>
                      </a:cubicBezTo>
                      <a:cubicBezTo>
                        <a:pt x="3900" y="632"/>
                        <a:pt x="3900" y="632"/>
                        <a:pt x="3900" y="632"/>
                      </a:cubicBezTo>
                      <a:cubicBezTo>
                        <a:pt x="3890" y="644"/>
                        <a:pt x="3890" y="644"/>
                        <a:pt x="3890" y="644"/>
                      </a:cubicBezTo>
                      <a:cubicBezTo>
                        <a:pt x="3866" y="628"/>
                        <a:pt x="3866" y="628"/>
                        <a:pt x="3866" y="628"/>
                      </a:cubicBezTo>
                      <a:cubicBezTo>
                        <a:pt x="3845" y="629"/>
                        <a:pt x="3845" y="629"/>
                        <a:pt x="3845" y="629"/>
                      </a:cubicBezTo>
                      <a:cubicBezTo>
                        <a:pt x="3831" y="641"/>
                        <a:pt x="3831" y="641"/>
                        <a:pt x="3831" y="641"/>
                      </a:cubicBezTo>
                      <a:cubicBezTo>
                        <a:pt x="3835" y="664"/>
                        <a:pt x="3835" y="664"/>
                        <a:pt x="3835" y="664"/>
                      </a:cubicBezTo>
                      <a:cubicBezTo>
                        <a:pt x="3823" y="681"/>
                        <a:pt x="3823" y="681"/>
                        <a:pt x="3823" y="681"/>
                      </a:cubicBezTo>
                      <a:cubicBezTo>
                        <a:pt x="3834" y="699"/>
                        <a:pt x="3834" y="699"/>
                        <a:pt x="3834" y="699"/>
                      </a:cubicBezTo>
                      <a:cubicBezTo>
                        <a:pt x="3849" y="706"/>
                        <a:pt x="3849" y="706"/>
                        <a:pt x="3849" y="706"/>
                      </a:cubicBezTo>
                      <a:cubicBezTo>
                        <a:pt x="3870" y="691"/>
                        <a:pt x="3870" y="691"/>
                        <a:pt x="3870" y="691"/>
                      </a:cubicBezTo>
                      <a:cubicBezTo>
                        <a:pt x="3872" y="681"/>
                        <a:pt x="3872" y="681"/>
                        <a:pt x="3872" y="681"/>
                      </a:cubicBezTo>
                      <a:cubicBezTo>
                        <a:pt x="3899" y="666"/>
                        <a:pt x="3899" y="666"/>
                        <a:pt x="3899" y="666"/>
                      </a:cubicBezTo>
                      <a:cubicBezTo>
                        <a:pt x="3905" y="677"/>
                        <a:pt x="3905" y="677"/>
                        <a:pt x="3905" y="677"/>
                      </a:cubicBezTo>
                      <a:cubicBezTo>
                        <a:pt x="3903" y="692"/>
                        <a:pt x="3903" y="692"/>
                        <a:pt x="3903" y="692"/>
                      </a:cubicBezTo>
                      <a:cubicBezTo>
                        <a:pt x="3877" y="712"/>
                        <a:pt x="3877" y="712"/>
                        <a:pt x="3877" y="712"/>
                      </a:cubicBezTo>
                      <a:cubicBezTo>
                        <a:pt x="3885" y="723"/>
                        <a:pt x="3885" y="723"/>
                        <a:pt x="3885" y="723"/>
                      </a:cubicBezTo>
                      <a:cubicBezTo>
                        <a:pt x="3875" y="739"/>
                        <a:pt x="3875" y="739"/>
                        <a:pt x="3875" y="739"/>
                      </a:cubicBezTo>
                      <a:cubicBezTo>
                        <a:pt x="3857" y="744"/>
                        <a:pt x="3857" y="744"/>
                        <a:pt x="3857" y="744"/>
                      </a:cubicBezTo>
                      <a:cubicBezTo>
                        <a:pt x="3842" y="736"/>
                        <a:pt x="3842" y="736"/>
                        <a:pt x="3842" y="736"/>
                      </a:cubicBezTo>
                      <a:cubicBezTo>
                        <a:pt x="3843" y="741"/>
                        <a:pt x="3843" y="741"/>
                        <a:pt x="3843" y="741"/>
                      </a:cubicBezTo>
                      <a:cubicBezTo>
                        <a:pt x="3850" y="756"/>
                        <a:pt x="3850" y="756"/>
                        <a:pt x="3850" y="756"/>
                      </a:cubicBezTo>
                      <a:cubicBezTo>
                        <a:pt x="3840" y="773"/>
                        <a:pt x="3840" y="773"/>
                        <a:pt x="3840" y="773"/>
                      </a:cubicBezTo>
                      <a:cubicBezTo>
                        <a:pt x="3819" y="790"/>
                        <a:pt x="3819" y="790"/>
                        <a:pt x="3819" y="790"/>
                      </a:cubicBezTo>
                      <a:cubicBezTo>
                        <a:pt x="3827" y="802"/>
                        <a:pt x="3827" y="802"/>
                        <a:pt x="3827" y="802"/>
                      </a:cubicBezTo>
                      <a:cubicBezTo>
                        <a:pt x="3819" y="809"/>
                        <a:pt x="3819" y="809"/>
                        <a:pt x="3819" y="809"/>
                      </a:cubicBezTo>
                      <a:cubicBezTo>
                        <a:pt x="3808" y="809"/>
                        <a:pt x="3808" y="809"/>
                        <a:pt x="3808" y="809"/>
                      </a:cubicBezTo>
                      <a:cubicBezTo>
                        <a:pt x="3787" y="827"/>
                        <a:pt x="3787" y="827"/>
                        <a:pt x="3787" y="827"/>
                      </a:cubicBezTo>
                      <a:cubicBezTo>
                        <a:pt x="3762" y="831"/>
                        <a:pt x="3762" y="831"/>
                        <a:pt x="3762" y="831"/>
                      </a:cubicBezTo>
                      <a:cubicBezTo>
                        <a:pt x="3737" y="833"/>
                        <a:pt x="3737" y="833"/>
                        <a:pt x="3737" y="833"/>
                      </a:cubicBezTo>
                      <a:cubicBezTo>
                        <a:pt x="3729" y="849"/>
                        <a:pt x="3729" y="849"/>
                        <a:pt x="3729" y="849"/>
                      </a:cubicBezTo>
                      <a:cubicBezTo>
                        <a:pt x="3736" y="867"/>
                        <a:pt x="3736" y="867"/>
                        <a:pt x="3736" y="867"/>
                      </a:cubicBezTo>
                      <a:cubicBezTo>
                        <a:pt x="3760" y="892"/>
                        <a:pt x="3760" y="892"/>
                        <a:pt x="3760" y="892"/>
                      </a:cubicBezTo>
                      <a:cubicBezTo>
                        <a:pt x="3771" y="895"/>
                        <a:pt x="3771" y="895"/>
                        <a:pt x="3771" y="895"/>
                      </a:cubicBezTo>
                      <a:cubicBezTo>
                        <a:pt x="3761" y="899"/>
                        <a:pt x="3761" y="899"/>
                        <a:pt x="3761" y="899"/>
                      </a:cubicBezTo>
                      <a:cubicBezTo>
                        <a:pt x="3742" y="899"/>
                        <a:pt x="3742" y="899"/>
                        <a:pt x="3742" y="899"/>
                      </a:cubicBezTo>
                      <a:cubicBezTo>
                        <a:pt x="3737" y="909"/>
                        <a:pt x="3737" y="909"/>
                        <a:pt x="3737" y="909"/>
                      </a:cubicBezTo>
                      <a:cubicBezTo>
                        <a:pt x="3740" y="915"/>
                        <a:pt x="3740" y="915"/>
                        <a:pt x="3740" y="915"/>
                      </a:cubicBezTo>
                      <a:cubicBezTo>
                        <a:pt x="3734" y="928"/>
                        <a:pt x="3734" y="928"/>
                        <a:pt x="3734" y="928"/>
                      </a:cubicBezTo>
                      <a:cubicBezTo>
                        <a:pt x="3720" y="942"/>
                        <a:pt x="3720" y="942"/>
                        <a:pt x="3720" y="942"/>
                      </a:cubicBezTo>
                      <a:cubicBezTo>
                        <a:pt x="3707" y="943"/>
                        <a:pt x="3707" y="943"/>
                        <a:pt x="3707" y="943"/>
                      </a:cubicBezTo>
                      <a:cubicBezTo>
                        <a:pt x="3702" y="952"/>
                        <a:pt x="3702" y="952"/>
                        <a:pt x="3702" y="952"/>
                      </a:cubicBezTo>
                      <a:cubicBezTo>
                        <a:pt x="3705" y="939"/>
                        <a:pt x="3705" y="939"/>
                        <a:pt x="3705" y="939"/>
                      </a:cubicBezTo>
                      <a:cubicBezTo>
                        <a:pt x="3717" y="930"/>
                        <a:pt x="3717" y="930"/>
                        <a:pt x="3717" y="930"/>
                      </a:cubicBezTo>
                      <a:cubicBezTo>
                        <a:pt x="3727" y="892"/>
                        <a:pt x="3727" y="892"/>
                        <a:pt x="3727" y="892"/>
                      </a:cubicBezTo>
                      <a:cubicBezTo>
                        <a:pt x="3717" y="885"/>
                        <a:pt x="3717" y="885"/>
                        <a:pt x="3717" y="885"/>
                      </a:cubicBezTo>
                      <a:cubicBezTo>
                        <a:pt x="3715" y="874"/>
                        <a:pt x="3715" y="874"/>
                        <a:pt x="3715" y="874"/>
                      </a:cubicBezTo>
                      <a:cubicBezTo>
                        <a:pt x="3721" y="866"/>
                        <a:pt x="3721" y="866"/>
                        <a:pt x="3721" y="866"/>
                      </a:cubicBezTo>
                      <a:cubicBezTo>
                        <a:pt x="3720" y="849"/>
                        <a:pt x="3720" y="849"/>
                        <a:pt x="3720" y="849"/>
                      </a:cubicBezTo>
                      <a:cubicBezTo>
                        <a:pt x="3713" y="829"/>
                        <a:pt x="3713" y="829"/>
                        <a:pt x="3713" y="829"/>
                      </a:cubicBezTo>
                      <a:cubicBezTo>
                        <a:pt x="3720" y="810"/>
                        <a:pt x="3720" y="810"/>
                        <a:pt x="3720" y="810"/>
                      </a:cubicBezTo>
                      <a:cubicBezTo>
                        <a:pt x="3734" y="801"/>
                        <a:pt x="3734" y="801"/>
                        <a:pt x="3734" y="801"/>
                      </a:cubicBezTo>
                      <a:cubicBezTo>
                        <a:pt x="3740" y="788"/>
                        <a:pt x="3740" y="788"/>
                        <a:pt x="3740" y="788"/>
                      </a:cubicBezTo>
                      <a:cubicBezTo>
                        <a:pt x="3731" y="760"/>
                        <a:pt x="3731" y="760"/>
                        <a:pt x="3731" y="760"/>
                      </a:cubicBezTo>
                      <a:cubicBezTo>
                        <a:pt x="3727" y="752"/>
                        <a:pt x="3727" y="752"/>
                        <a:pt x="3727" y="752"/>
                      </a:cubicBezTo>
                      <a:cubicBezTo>
                        <a:pt x="3732" y="743"/>
                        <a:pt x="3732" y="743"/>
                        <a:pt x="3732" y="743"/>
                      </a:cubicBezTo>
                      <a:cubicBezTo>
                        <a:pt x="3742" y="742"/>
                        <a:pt x="3742" y="742"/>
                        <a:pt x="3742" y="742"/>
                      </a:cubicBezTo>
                      <a:cubicBezTo>
                        <a:pt x="3747" y="744"/>
                        <a:pt x="3747" y="744"/>
                        <a:pt x="3747" y="744"/>
                      </a:cubicBezTo>
                      <a:cubicBezTo>
                        <a:pt x="3767" y="737"/>
                        <a:pt x="3767" y="737"/>
                        <a:pt x="3767" y="737"/>
                      </a:cubicBezTo>
                      <a:cubicBezTo>
                        <a:pt x="3779" y="706"/>
                        <a:pt x="3779" y="706"/>
                        <a:pt x="3779" y="706"/>
                      </a:cubicBezTo>
                      <a:cubicBezTo>
                        <a:pt x="3777" y="694"/>
                        <a:pt x="3777" y="694"/>
                        <a:pt x="3777" y="694"/>
                      </a:cubicBezTo>
                      <a:cubicBezTo>
                        <a:pt x="3769" y="679"/>
                        <a:pt x="3769" y="679"/>
                        <a:pt x="3769" y="679"/>
                      </a:cubicBezTo>
                      <a:cubicBezTo>
                        <a:pt x="3778" y="645"/>
                        <a:pt x="3778" y="645"/>
                        <a:pt x="3778" y="645"/>
                      </a:cubicBezTo>
                      <a:cubicBezTo>
                        <a:pt x="3789" y="629"/>
                        <a:pt x="3789" y="629"/>
                        <a:pt x="3789" y="629"/>
                      </a:cubicBezTo>
                      <a:cubicBezTo>
                        <a:pt x="3800" y="605"/>
                        <a:pt x="3800" y="605"/>
                        <a:pt x="3800" y="605"/>
                      </a:cubicBezTo>
                      <a:cubicBezTo>
                        <a:pt x="3793" y="584"/>
                        <a:pt x="3793" y="584"/>
                        <a:pt x="3793" y="584"/>
                      </a:cubicBezTo>
                      <a:cubicBezTo>
                        <a:pt x="3788" y="584"/>
                        <a:pt x="3788" y="584"/>
                        <a:pt x="3788" y="584"/>
                      </a:cubicBezTo>
                      <a:cubicBezTo>
                        <a:pt x="3779" y="594"/>
                        <a:pt x="3779" y="594"/>
                        <a:pt x="3779" y="594"/>
                      </a:cubicBezTo>
                      <a:cubicBezTo>
                        <a:pt x="3768" y="595"/>
                        <a:pt x="3768" y="595"/>
                        <a:pt x="3768" y="595"/>
                      </a:cubicBezTo>
                      <a:cubicBezTo>
                        <a:pt x="3752" y="590"/>
                        <a:pt x="3752" y="590"/>
                        <a:pt x="3752" y="590"/>
                      </a:cubicBezTo>
                      <a:cubicBezTo>
                        <a:pt x="3767" y="589"/>
                        <a:pt x="3767" y="589"/>
                        <a:pt x="3767" y="589"/>
                      </a:cubicBezTo>
                      <a:cubicBezTo>
                        <a:pt x="3784" y="575"/>
                        <a:pt x="3784" y="575"/>
                        <a:pt x="3784" y="575"/>
                      </a:cubicBezTo>
                      <a:cubicBezTo>
                        <a:pt x="3796" y="569"/>
                        <a:pt x="3796" y="569"/>
                        <a:pt x="3796" y="569"/>
                      </a:cubicBezTo>
                      <a:cubicBezTo>
                        <a:pt x="3803" y="555"/>
                        <a:pt x="3803" y="555"/>
                        <a:pt x="3803" y="555"/>
                      </a:cubicBezTo>
                      <a:cubicBezTo>
                        <a:pt x="3801" y="547"/>
                        <a:pt x="3801" y="547"/>
                        <a:pt x="3801" y="547"/>
                      </a:cubicBezTo>
                      <a:cubicBezTo>
                        <a:pt x="3809" y="538"/>
                        <a:pt x="3809" y="538"/>
                        <a:pt x="3809" y="538"/>
                      </a:cubicBezTo>
                      <a:cubicBezTo>
                        <a:pt x="3820" y="515"/>
                        <a:pt x="3820" y="515"/>
                        <a:pt x="3820" y="515"/>
                      </a:cubicBezTo>
                      <a:cubicBezTo>
                        <a:pt x="3816" y="507"/>
                        <a:pt x="3816" y="507"/>
                        <a:pt x="3816" y="507"/>
                      </a:cubicBezTo>
                      <a:cubicBezTo>
                        <a:pt x="3822" y="493"/>
                        <a:pt x="3822" y="493"/>
                        <a:pt x="3822" y="493"/>
                      </a:cubicBezTo>
                      <a:cubicBezTo>
                        <a:pt x="3840" y="484"/>
                        <a:pt x="3840" y="484"/>
                        <a:pt x="3840" y="484"/>
                      </a:cubicBezTo>
                      <a:cubicBezTo>
                        <a:pt x="3839" y="473"/>
                        <a:pt x="3839" y="473"/>
                        <a:pt x="3839" y="473"/>
                      </a:cubicBezTo>
                      <a:cubicBezTo>
                        <a:pt x="3830" y="463"/>
                        <a:pt x="3830" y="463"/>
                        <a:pt x="3830" y="463"/>
                      </a:cubicBezTo>
                      <a:cubicBezTo>
                        <a:pt x="3828" y="456"/>
                        <a:pt x="3828" y="456"/>
                        <a:pt x="3828" y="456"/>
                      </a:cubicBezTo>
                      <a:cubicBezTo>
                        <a:pt x="3839" y="439"/>
                        <a:pt x="3839" y="439"/>
                        <a:pt x="3839" y="439"/>
                      </a:cubicBezTo>
                      <a:cubicBezTo>
                        <a:pt x="3836" y="425"/>
                        <a:pt x="3836" y="425"/>
                        <a:pt x="3836" y="425"/>
                      </a:cubicBezTo>
                      <a:cubicBezTo>
                        <a:pt x="3841" y="414"/>
                        <a:pt x="3841" y="414"/>
                        <a:pt x="3841" y="414"/>
                      </a:cubicBezTo>
                      <a:cubicBezTo>
                        <a:pt x="3847" y="411"/>
                        <a:pt x="3847" y="411"/>
                        <a:pt x="3847" y="411"/>
                      </a:cubicBezTo>
                      <a:cubicBezTo>
                        <a:pt x="3857" y="389"/>
                        <a:pt x="3857" y="389"/>
                        <a:pt x="3857" y="389"/>
                      </a:cubicBezTo>
                      <a:cubicBezTo>
                        <a:pt x="3858" y="361"/>
                        <a:pt x="3858" y="361"/>
                        <a:pt x="3858" y="361"/>
                      </a:cubicBezTo>
                      <a:cubicBezTo>
                        <a:pt x="3853" y="337"/>
                        <a:pt x="3853" y="337"/>
                        <a:pt x="3853" y="337"/>
                      </a:cubicBezTo>
                      <a:cubicBezTo>
                        <a:pt x="3840" y="314"/>
                        <a:pt x="3840" y="314"/>
                        <a:pt x="3840" y="314"/>
                      </a:cubicBezTo>
                      <a:cubicBezTo>
                        <a:pt x="3844" y="306"/>
                        <a:pt x="3844" y="306"/>
                        <a:pt x="3844" y="306"/>
                      </a:cubicBezTo>
                      <a:cubicBezTo>
                        <a:pt x="3841" y="296"/>
                        <a:pt x="3841" y="296"/>
                        <a:pt x="3841" y="296"/>
                      </a:cubicBezTo>
                      <a:cubicBezTo>
                        <a:pt x="3833" y="294"/>
                        <a:pt x="3833" y="294"/>
                        <a:pt x="3833" y="294"/>
                      </a:cubicBezTo>
                      <a:cubicBezTo>
                        <a:pt x="3826" y="298"/>
                        <a:pt x="3826" y="298"/>
                        <a:pt x="3826" y="298"/>
                      </a:cubicBezTo>
                      <a:cubicBezTo>
                        <a:pt x="3816" y="292"/>
                        <a:pt x="3816" y="292"/>
                        <a:pt x="3816" y="292"/>
                      </a:cubicBezTo>
                      <a:cubicBezTo>
                        <a:pt x="3809" y="281"/>
                        <a:pt x="3809" y="281"/>
                        <a:pt x="3809" y="281"/>
                      </a:cubicBezTo>
                      <a:cubicBezTo>
                        <a:pt x="3805" y="281"/>
                        <a:pt x="3805" y="281"/>
                        <a:pt x="3805" y="281"/>
                      </a:cubicBezTo>
                      <a:cubicBezTo>
                        <a:pt x="3797" y="297"/>
                        <a:pt x="3797" y="297"/>
                        <a:pt x="3797" y="297"/>
                      </a:cubicBezTo>
                      <a:cubicBezTo>
                        <a:pt x="3791" y="303"/>
                        <a:pt x="3791" y="303"/>
                        <a:pt x="3791" y="303"/>
                      </a:cubicBezTo>
                      <a:cubicBezTo>
                        <a:pt x="3783" y="297"/>
                        <a:pt x="3783" y="297"/>
                        <a:pt x="3783" y="297"/>
                      </a:cubicBezTo>
                      <a:cubicBezTo>
                        <a:pt x="3775" y="280"/>
                        <a:pt x="3775" y="280"/>
                        <a:pt x="3775" y="280"/>
                      </a:cubicBezTo>
                      <a:cubicBezTo>
                        <a:pt x="3778" y="276"/>
                        <a:pt x="3778" y="276"/>
                        <a:pt x="3778" y="276"/>
                      </a:cubicBezTo>
                      <a:cubicBezTo>
                        <a:pt x="3771" y="271"/>
                        <a:pt x="3771" y="271"/>
                        <a:pt x="3771" y="271"/>
                      </a:cubicBezTo>
                      <a:cubicBezTo>
                        <a:pt x="3752" y="269"/>
                        <a:pt x="3752" y="269"/>
                        <a:pt x="3752" y="269"/>
                      </a:cubicBezTo>
                      <a:cubicBezTo>
                        <a:pt x="3743" y="256"/>
                        <a:pt x="3743" y="256"/>
                        <a:pt x="3743" y="256"/>
                      </a:cubicBezTo>
                      <a:cubicBezTo>
                        <a:pt x="3745" y="252"/>
                        <a:pt x="3745" y="252"/>
                        <a:pt x="3745" y="252"/>
                      </a:cubicBezTo>
                      <a:cubicBezTo>
                        <a:pt x="3765" y="251"/>
                        <a:pt x="3765" y="251"/>
                        <a:pt x="3765" y="251"/>
                      </a:cubicBezTo>
                      <a:cubicBezTo>
                        <a:pt x="3789" y="260"/>
                        <a:pt x="3789" y="260"/>
                        <a:pt x="3789" y="260"/>
                      </a:cubicBezTo>
                      <a:cubicBezTo>
                        <a:pt x="3800" y="271"/>
                        <a:pt x="3800" y="271"/>
                        <a:pt x="3800" y="271"/>
                      </a:cubicBezTo>
                      <a:cubicBezTo>
                        <a:pt x="3807" y="264"/>
                        <a:pt x="3807" y="264"/>
                        <a:pt x="3807" y="264"/>
                      </a:cubicBezTo>
                      <a:cubicBezTo>
                        <a:pt x="3812" y="263"/>
                        <a:pt x="3812" y="263"/>
                        <a:pt x="3812" y="263"/>
                      </a:cubicBezTo>
                      <a:cubicBezTo>
                        <a:pt x="3818" y="271"/>
                        <a:pt x="3818" y="271"/>
                        <a:pt x="3818" y="271"/>
                      </a:cubicBezTo>
                      <a:cubicBezTo>
                        <a:pt x="3820" y="279"/>
                        <a:pt x="3820" y="279"/>
                        <a:pt x="3820" y="279"/>
                      </a:cubicBezTo>
                      <a:cubicBezTo>
                        <a:pt x="3825" y="280"/>
                        <a:pt x="3825" y="280"/>
                        <a:pt x="3825" y="280"/>
                      </a:cubicBezTo>
                      <a:cubicBezTo>
                        <a:pt x="3827" y="269"/>
                        <a:pt x="3827" y="269"/>
                        <a:pt x="3827" y="269"/>
                      </a:cubicBezTo>
                      <a:cubicBezTo>
                        <a:pt x="3816" y="254"/>
                        <a:pt x="3816" y="254"/>
                        <a:pt x="3816" y="254"/>
                      </a:cubicBezTo>
                      <a:cubicBezTo>
                        <a:pt x="3814" y="241"/>
                        <a:pt x="3814" y="241"/>
                        <a:pt x="3814" y="241"/>
                      </a:cubicBezTo>
                      <a:cubicBezTo>
                        <a:pt x="3804" y="227"/>
                        <a:pt x="3804" y="227"/>
                        <a:pt x="3804" y="227"/>
                      </a:cubicBezTo>
                      <a:cubicBezTo>
                        <a:pt x="3795" y="221"/>
                        <a:pt x="3795" y="221"/>
                        <a:pt x="3795" y="221"/>
                      </a:cubicBezTo>
                      <a:cubicBezTo>
                        <a:pt x="3790" y="222"/>
                        <a:pt x="3790" y="222"/>
                        <a:pt x="3790" y="222"/>
                      </a:cubicBezTo>
                      <a:cubicBezTo>
                        <a:pt x="3782" y="227"/>
                        <a:pt x="3782" y="227"/>
                        <a:pt x="3782" y="227"/>
                      </a:cubicBezTo>
                      <a:cubicBezTo>
                        <a:pt x="3772" y="223"/>
                        <a:pt x="3772" y="223"/>
                        <a:pt x="3772" y="223"/>
                      </a:cubicBezTo>
                      <a:cubicBezTo>
                        <a:pt x="3769" y="207"/>
                        <a:pt x="3769" y="207"/>
                        <a:pt x="3769" y="207"/>
                      </a:cubicBezTo>
                      <a:cubicBezTo>
                        <a:pt x="3749" y="188"/>
                        <a:pt x="3749" y="188"/>
                        <a:pt x="3749" y="188"/>
                      </a:cubicBezTo>
                      <a:cubicBezTo>
                        <a:pt x="3749" y="176"/>
                        <a:pt x="3749" y="176"/>
                        <a:pt x="3749" y="176"/>
                      </a:cubicBezTo>
                      <a:cubicBezTo>
                        <a:pt x="3738" y="167"/>
                        <a:pt x="3738" y="167"/>
                        <a:pt x="3738" y="167"/>
                      </a:cubicBezTo>
                      <a:cubicBezTo>
                        <a:pt x="3731" y="155"/>
                        <a:pt x="3731" y="155"/>
                        <a:pt x="3731" y="155"/>
                      </a:cubicBezTo>
                      <a:cubicBezTo>
                        <a:pt x="3721" y="155"/>
                        <a:pt x="3721" y="155"/>
                        <a:pt x="3721" y="155"/>
                      </a:cubicBezTo>
                      <a:cubicBezTo>
                        <a:pt x="3709" y="163"/>
                        <a:pt x="3709" y="163"/>
                        <a:pt x="3709" y="163"/>
                      </a:cubicBezTo>
                      <a:cubicBezTo>
                        <a:pt x="3710" y="177"/>
                        <a:pt x="3710" y="177"/>
                        <a:pt x="3710" y="177"/>
                      </a:cubicBezTo>
                      <a:cubicBezTo>
                        <a:pt x="3723" y="178"/>
                        <a:pt x="3723" y="178"/>
                        <a:pt x="3723" y="178"/>
                      </a:cubicBezTo>
                      <a:cubicBezTo>
                        <a:pt x="3732" y="184"/>
                        <a:pt x="3732" y="184"/>
                        <a:pt x="3732" y="184"/>
                      </a:cubicBezTo>
                      <a:cubicBezTo>
                        <a:pt x="3730" y="192"/>
                        <a:pt x="3730" y="192"/>
                        <a:pt x="3730" y="192"/>
                      </a:cubicBezTo>
                      <a:cubicBezTo>
                        <a:pt x="3721" y="197"/>
                        <a:pt x="3721" y="197"/>
                        <a:pt x="3721" y="197"/>
                      </a:cubicBezTo>
                      <a:cubicBezTo>
                        <a:pt x="3721" y="207"/>
                        <a:pt x="3721" y="207"/>
                        <a:pt x="3721" y="207"/>
                      </a:cubicBezTo>
                      <a:cubicBezTo>
                        <a:pt x="3715" y="211"/>
                        <a:pt x="3715" y="211"/>
                        <a:pt x="3715" y="211"/>
                      </a:cubicBezTo>
                      <a:cubicBezTo>
                        <a:pt x="3690" y="182"/>
                        <a:pt x="3690" y="182"/>
                        <a:pt x="3690" y="182"/>
                      </a:cubicBezTo>
                      <a:cubicBezTo>
                        <a:pt x="3691" y="171"/>
                        <a:pt x="3691" y="171"/>
                        <a:pt x="3691" y="171"/>
                      </a:cubicBezTo>
                      <a:cubicBezTo>
                        <a:pt x="3683" y="156"/>
                        <a:pt x="3683" y="156"/>
                        <a:pt x="3683" y="156"/>
                      </a:cubicBezTo>
                      <a:cubicBezTo>
                        <a:pt x="3671" y="154"/>
                        <a:pt x="3671" y="154"/>
                        <a:pt x="3671" y="154"/>
                      </a:cubicBezTo>
                      <a:cubicBezTo>
                        <a:pt x="3617" y="123"/>
                        <a:pt x="3617" y="123"/>
                        <a:pt x="3617" y="123"/>
                      </a:cubicBezTo>
                      <a:cubicBezTo>
                        <a:pt x="3603" y="118"/>
                        <a:pt x="3603" y="118"/>
                        <a:pt x="3603" y="118"/>
                      </a:cubicBezTo>
                      <a:cubicBezTo>
                        <a:pt x="3599" y="113"/>
                        <a:pt x="3599" y="113"/>
                        <a:pt x="3599" y="113"/>
                      </a:cubicBezTo>
                      <a:cubicBezTo>
                        <a:pt x="3567" y="116"/>
                        <a:pt x="3567" y="116"/>
                        <a:pt x="3567" y="116"/>
                      </a:cubicBezTo>
                      <a:cubicBezTo>
                        <a:pt x="3565" y="104"/>
                        <a:pt x="3565" y="104"/>
                        <a:pt x="3565" y="104"/>
                      </a:cubicBezTo>
                      <a:cubicBezTo>
                        <a:pt x="3570" y="97"/>
                        <a:pt x="3570" y="97"/>
                        <a:pt x="3570" y="97"/>
                      </a:cubicBezTo>
                      <a:cubicBezTo>
                        <a:pt x="3567" y="88"/>
                        <a:pt x="3567" y="88"/>
                        <a:pt x="3567" y="88"/>
                      </a:cubicBezTo>
                      <a:cubicBezTo>
                        <a:pt x="3552" y="91"/>
                        <a:pt x="3552" y="91"/>
                        <a:pt x="3552" y="91"/>
                      </a:cubicBezTo>
                      <a:cubicBezTo>
                        <a:pt x="3546" y="85"/>
                        <a:pt x="3546" y="85"/>
                        <a:pt x="3546" y="85"/>
                      </a:cubicBezTo>
                      <a:cubicBezTo>
                        <a:pt x="3532" y="89"/>
                        <a:pt x="3532" y="89"/>
                        <a:pt x="3532" y="89"/>
                      </a:cubicBezTo>
                      <a:cubicBezTo>
                        <a:pt x="3521" y="99"/>
                        <a:pt x="3521" y="99"/>
                        <a:pt x="3521" y="99"/>
                      </a:cubicBezTo>
                      <a:cubicBezTo>
                        <a:pt x="3516" y="96"/>
                        <a:pt x="3516" y="96"/>
                        <a:pt x="3516" y="96"/>
                      </a:cubicBezTo>
                      <a:cubicBezTo>
                        <a:pt x="3503" y="108"/>
                        <a:pt x="3503" y="108"/>
                        <a:pt x="3503" y="108"/>
                      </a:cubicBezTo>
                      <a:cubicBezTo>
                        <a:pt x="3498" y="122"/>
                        <a:pt x="3498" y="122"/>
                        <a:pt x="3498" y="122"/>
                      </a:cubicBezTo>
                      <a:cubicBezTo>
                        <a:pt x="3478" y="122"/>
                        <a:pt x="3478" y="122"/>
                        <a:pt x="3478" y="122"/>
                      </a:cubicBezTo>
                      <a:cubicBezTo>
                        <a:pt x="3468" y="120"/>
                        <a:pt x="3468" y="120"/>
                        <a:pt x="3468" y="120"/>
                      </a:cubicBezTo>
                      <a:cubicBezTo>
                        <a:pt x="3450" y="139"/>
                        <a:pt x="3450" y="139"/>
                        <a:pt x="3450" y="139"/>
                      </a:cubicBezTo>
                      <a:cubicBezTo>
                        <a:pt x="3426" y="145"/>
                        <a:pt x="3426" y="145"/>
                        <a:pt x="3426" y="145"/>
                      </a:cubicBezTo>
                      <a:cubicBezTo>
                        <a:pt x="3416" y="149"/>
                        <a:pt x="3416" y="149"/>
                        <a:pt x="3416" y="149"/>
                      </a:cubicBezTo>
                      <a:cubicBezTo>
                        <a:pt x="3410" y="143"/>
                        <a:pt x="3410" y="143"/>
                        <a:pt x="3410" y="143"/>
                      </a:cubicBezTo>
                      <a:cubicBezTo>
                        <a:pt x="3399" y="143"/>
                        <a:pt x="3399" y="143"/>
                        <a:pt x="3399" y="143"/>
                      </a:cubicBezTo>
                      <a:cubicBezTo>
                        <a:pt x="3393" y="149"/>
                        <a:pt x="3393" y="149"/>
                        <a:pt x="3393" y="149"/>
                      </a:cubicBezTo>
                      <a:cubicBezTo>
                        <a:pt x="3394" y="163"/>
                        <a:pt x="3394" y="163"/>
                        <a:pt x="3394" y="163"/>
                      </a:cubicBezTo>
                      <a:cubicBezTo>
                        <a:pt x="3405" y="167"/>
                        <a:pt x="3405" y="167"/>
                        <a:pt x="3405" y="167"/>
                      </a:cubicBezTo>
                      <a:cubicBezTo>
                        <a:pt x="3412" y="166"/>
                        <a:pt x="3412" y="166"/>
                        <a:pt x="3412" y="166"/>
                      </a:cubicBezTo>
                      <a:cubicBezTo>
                        <a:pt x="3420" y="185"/>
                        <a:pt x="3420" y="185"/>
                        <a:pt x="3420" y="185"/>
                      </a:cubicBezTo>
                      <a:cubicBezTo>
                        <a:pt x="3422" y="211"/>
                        <a:pt x="3422" y="211"/>
                        <a:pt x="3422" y="211"/>
                      </a:cubicBezTo>
                      <a:cubicBezTo>
                        <a:pt x="3412" y="231"/>
                        <a:pt x="3412" y="231"/>
                        <a:pt x="3412" y="231"/>
                      </a:cubicBezTo>
                      <a:cubicBezTo>
                        <a:pt x="3390" y="232"/>
                        <a:pt x="3390" y="232"/>
                        <a:pt x="3390" y="232"/>
                      </a:cubicBezTo>
                      <a:cubicBezTo>
                        <a:pt x="3374" y="249"/>
                        <a:pt x="3374" y="249"/>
                        <a:pt x="3374" y="249"/>
                      </a:cubicBezTo>
                      <a:cubicBezTo>
                        <a:pt x="3346" y="255"/>
                        <a:pt x="3346" y="255"/>
                        <a:pt x="3346" y="255"/>
                      </a:cubicBezTo>
                      <a:cubicBezTo>
                        <a:pt x="3336" y="253"/>
                        <a:pt x="3336" y="253"/>
                        <a:pt x="3336" y="253"/>
                      </a:cubicBezTo>
                      <a:cubicBezTo>
                        <a:pt x="3348" y="243"/>
                        <a:pt x="3348" y="243"/>
                        <a:pt x="3348" y="243"/>
                      </a:cubicBezTo>
                      <a:cubicBezTo>
                        <a:pt x="3360" y="239"/>
                        <a:pt x="3360" y="239"/>
                        <a:pt x="3360" y="239"/>
                      </a:cubicBezTo>
                      <a:cubicBezTo>
                        <a:pt x="3361" y="223"/>
                        <a:pt x="3361" y="223"/>
                        <a:pt x="3361" y="223"/>
                      </a:cubicBezTo>
                      <a:cubicBezTo>
                        <a:pt x="3344" y="194"/>
                        <a:pt x="3344" y="194"/>
                        <a:pt x="3344" y="194"/>
                      </a:cubicBezTo>
                      <a:cubicBezTo>
                        <a:pt x="3354" y="174"/>
                        <a:pt x="3354" y="174"/>
                        <a:pt x="3354" y="174"/>
                      </a:cubicBezTo>
                      <a:cubicBezTo>
                        <a:pt x="3354" y="160"/>
                        <a:pt x="3354" y="160"/>
                        <a:pt x="3354" y="160"/>
                      </a:cubicBezTo>
                      <a:cubicBezTo>
                        <a:pt x="3360" y="152"/>
                        <a:pt x="3360" y="152"/>
                        <a:pt x="3360" y="152"/>
                      </a:cubicBezTo>
                      <a:cubicBezTo>
                        <a:pt x="3351" y="130"/>
                        <a:pt x="3351" y="130"/>
                        <a:pt x="3351" y="130"/>
                      </a:cubicBezTo>
                      <a:cubicBezTo>
                        <a:pt x="3351" y="116"/>
                        <a:pt x="3351" y="116"/>
                        <a:pt x="3351" y="116"/>
                      </a:cubicBezTo>
                      <a:cubicBezTo>
                        <a:pt x="3332" y="97"/>
                        <a:pt x="3332" y="97"/>
                        <a:pt x="3332" y="97"/>
                      </a:cubicBezTo>
                      <a:cubicBezTo>
                        <a:pt x="3321" y="103"/>
                        <a:pt x="3321" y="103"/>
                        <a:pt x="3321" y="103"/>
                      </a:cubicBezTo>
                      <a:cubicBezTo>
                        <a:pt x="3311" y="97"/>
                        <a:pt x="3311" y="97"/>
                        <a:pt x="3311" y="97"/>
                      </a:cubicBezTo>
                      <a:cubicBezTo>
                        <a:pt x="3303" y="98"/>
                        <a:pt x="3303" y="98"/>
                        <a:pt x="3303" y="98"/>
                      </a:cubicBezTo>
                      <a:cubicBezTo>
                        <a:pt x="3300" y="114"/>
                        <a:pt x="3300" y="114"/>
                        <a:pt x="3300" y="114"/>
                      </a:cubicBezTo>
                      <a:cubicBezTo>
                        <a:pt x="3282" y="116"/>
                        <a:pt x="3282" y="116"/>
                        <a:pt x="3282" y="116"/>
                      </a:cubicBezTo>
                      <a:cubicBezTo>
                        <a:pt x="3275" y="109"/>
                        <a:pt x="3275" y="109"/>
                        <a:pt x="3275" y="109"/>
                      </a:cubicBezTo>
                      <a:cubicBezTo>
                        <a:pt x="3261" y="117"/>
                        <a:pt x="3261" y="117"/>
                        <a:pt x="3261" y="117"/>
                      </a:cubicBezTo>
                      <a:cubicBezTo>
                        <a:pt x="3248" y="136"/>
                        <a:pt x="3248" y="136"/>
                        <a:pt x="3248" y="136"/>
                      </a:cubicBezTo>
                      <a:cubicBezTo>
                        <a:pt x="3235" y="136"/>
                        <a:pt x="3235" y="136"/>
                        <a:pt x="3235" y="136"/>
                      </a:cubicBezTo>
                      <a:cubicBezTo>
                        <a:pt x="3234" y="126"/>
                        <a:pt x="3234" y="126"/>
                        <a:pt x="3234" y="126"/>
                      </a:cubicBezTo>
                      <a:cubicBezTo>
                        <a:pt x="3244" y="111"/>
                        <a:pt x="3244" y="111"/>
                        <a:pt x="3244" y="111"/>
                      </a:cubicBezTo>
                      <a:cubicBezTo>
                        <a:pt x="3243" y="101"/>
                        <a:pt x="3243" y="101"/>
                        <a:pt x="3243" y="101"/>
                      </a:cubicBezTo>
                      <a:cubicBezTo>
                        <a:pt x="3233" y="99"/>
                        <a:pt x="3233" y="99"/>
                        <a:pt x="3233" y="99"/>
                      </a:cubicBezTo>
                      <a:cubicBezTo>
                        <a:pt x="3210" y="133"/>
                        <a:pt x="3210" y="133"/>
                        <a:pt x="3210" y="133"/>
                      </a:cubicBezTo>
                      <a:cubicBezTo>
                        <a:pt x="3177" y="146"/>
                        <a:pt x="3177" y="146"/>
                        <a:pt x="3177" y="146"/>
                      </a:cubicBezTo>
                      <a:cubicBezTo>
                        <a:pt x="3166" y="143"/>
                        <a:pt x="3166" y="143"/>
                        <a:pt x="3166" y="143"/>
                      </a:cubicBezTo>
                      <a:cubicBezTo>
                        <a:pt x="3177" y="124"/>
                        <a:pt x="3177" y="124"/>
                        <a:pt x="3177" y="124"/>
                      </a:cubicBezTo>
                      <a:cubicBezTo>
                        <a:pt x="3193" y="121"/>
                        <a:pt x="3193" y="121"/>
                        <a:pt x="3193" y="121"/>
                      </a:cubicBezTo>
                      <a:cubicBezTo>
                        <a:pt x="3208" y="97"/>
                        <a:pt x="3208" y="97"/>
                        <a:pt x="3208" y="97"/>
                      </a:cubicBezTo>
                      <a:cubicBezTo>
                        <a:pt x="3204" y="82"/>
                        <a:pt x="3204" y="82"/>
                        <a:pt x="3204" y="82"/>
                      </a:cubicBezTo>
                      <a:cubicBezTo>
                        <a:pt x="3211" y="70"/>
                        <a:pt x="3211" y="70"/>
                        <a:pt x="3211" y="70"/>
                      </a:cubicBezTo>
                      <a:cubicBezTo>
                        <a:pt x="3211" y="63"/>
                        <a:pt x="3211" y="63"/>
                        <a:pt x="3211" y="63"/>
                      </a:cubicBezTo>
                      <a:cubicBezTo>
                        <a:pt x="3225" y="55"/>
                        <a:pt x="3225" y="55"/>
                        <a:pt x="3225" y="55"/>
                      </a:cubicBezTo>
                      <a:cubicBezTo>
                        <a:pt x="3224" y="49"/>
                        <a:pt x="3224" y="49"/>
                        <a:pt x="3224" y="49"/>
                      </a:cubicBezTo>
                      <a:cubicBezTo>
                        <a:pt x="3202" y="43"/>
                        <a:pt x="3202" y="43"/>
                        <a:pt x="3202" y="43"/>
                      </a:cubicBezTo>
                      <a:cubicBezTo>
                        <a:pt x="3196" y="37"/>
                        <a:pt x="3196" y="37"/>
                        <a:pt x="3196" y="37"/>
                      </a:cubicBezTo>
                      <a:cubicBezTo>
                        <a:pt x="3195" y="16"/>
                        <a:pt x="3195" y="16"/>
                        <a:pt x="3195" y="16"/>
                      </a:cubicBezTo>
                      <a:cubicBezTo>
                        <a:pt x="3188" y="14"/>
                        <a:pt x="3188" y="14"/>
                        <a:pt x="3188" y="14"/>
                      </a:cubicBezTo>
                      <a:cubicBezTo>
                        <a:pt x="3169" y="30"/>
                        <a:pt x="3169" y="30"/>
                        <a:pt x="3169" y="30"/>
                      </a:cubicBezTo>
                      <a:cubicBezTo>
                        <a:pt x="3150" y="27"/>
                        <a:pt x="3150" y="27"/>
                        <a:pt x="3150" y="27"/>
                      </a:cubicBezTo>
                      <a:cubicBezTo>
                        <a:pt x="3142" y="7"/>
                        <a:pt x="3142" y="7"/>
                        <a:pt x="3142" y="7"/>
                      </a:cubicBezTo>
                      <a:cubicBezTo>
                        <a:pt x="3130" y="7"/>
                        <a:pt x="3130" y="7"/>
                        <a:pt x="3130" y="7"/>
                      </a:cubicBezTo>
                      <a:cubicBezTo>
                        <a:pt x="3117" y="21"/>
                        <a:pt x="3117" y="21"/>
                        <a:pt x="3117" y="21"/>
                      </a:cubicBezTo>
                      <a:cubicBezTo>
                        <a:pt x="3099" y="1"/>
                        <a:pt x="3099" y="1"/>
                        <a:pt x="3099" y="1"/>
                      </a:cubicBezTo>
                      <a:cubicBezTo>
                        <a:pt x="3089" y="0"/>
                        <a:pt x="3089" y="0"/>
                        <a:pt x="3089" y="0"/>
                      </a:cubicBezTo>
                      <a:cubicBezTo>
                        <a:pt x="3069" y="18"/>
                        <a:pt x="3069" y="18"/>
                        <a:pt x="3069" y="18"/>
                      </a:cubicBezTo>
                      <a:cubicBezTo>
                        <a:pt x="3066" y="29"/>
                        <a:pt x="3066" y="29"/>
                        <a:pt x="3066" y="29"/>
                      </a:cubicBezTo>
                      <a:cubicBezTo>
                        <a:pt x="3053" y="33"/>
                        <a:pt x="3053" y="33"/>
                        <a:pt x="3053" y="33"/>
                      </a:cubicBezTo>
                      <a:cubicBezTo>
                        <a:pt x="3062" y="48"/>
                        <a:pt x="3062" y="48"/>
                        <a:pt x="3062" y="48"/>
                      </a:cubicBezTo>
                      <a:cubicBezTo>
                        <a:pt x="3049" y="61"/>
                        <a:pt x="3049" y="61"/>
                        <a:pt x="3049" y="61"/>
                      </a:cubicBezTo>
                      <a:cubicBezTo>
                        <a:pt x="3046" y="85"/>
                        <a:pt x="3046" y="85"/>
                        <a:pt x="3046" y="85"/>
                      </a:cubicBezTo>
                      <a:cubicBezTo>
                        <a:pt x="3051" y="102"/>
                        <a:pt x="3051" y="102"/>
                        <a:pt x="3051" y="102"/>
                      </a:cubicBezTo>
                      <a:cubicBezTo>
                        <a:pt x="3036" y="120"/>
                        <a:pt x="3036" y="120"/>
                        <a:pt x="3036" y="120"/>
                      </a:cubicBezTo>
                      <a:cubicBezTo>
                        <a:pt x="3034" y="186"/>
                        <a:pt x="3034" y="186"/>
                        <a:pt x="3034" y="186"/>
                      </a:cubicBezTo>
                      <a:cubicBezTo>
                        <a:pt x="3051" y="202"/>
                        <a:pt x="3051" y="202"/>
                        <a:pt x="3051" y="202"/>
                      </a:cubicBezTo>
                      <a:cubicBezTo>
                        <a:pt x="3051" y="219"/>
                        <a:pt x="3051" y="219"/>
                        <a:pt x="3051" y="219"/>
                      </a:cubicBezTo>
                      <a:cubicBezTo>
                        <a:pt x="3038" y="219"/>
                        <a:pt x="3038" y="219"/>
                        <a:pt x="3038" y="219"/>
                      </a:cubicBezTo>
                      <a:cubicBezTo>
                        <a:pt x="3040" y="236"/>
                        <a:pt x="3040" y="236"/>
                        <a:pt x="3040" y="236"/>
                      </a:cubicBezTo>
                      <a:cubicBezTo>
                        <a:pt x="3054" y="253"/>
                        <a:pt x="3054" y="253"/>
                        <a:pt x="3054" y="253"/>
                      </a:cubicBezTo>
                      <a:cubicBezTo>
                        <a:pt x="3068" y="252"/>
                        <a:pt x="3068" y="252"/>
                        <a:pt x="3068" y="252"/>
                      </a:cubicBezTo>
                      <a:cubicBezTo>
                        <a:pt x="3084" y="273"/>
                        <a:pt x="3084" y="273"/>
                        <a:pt x="3084" y="273"/>
                      </a:cubicBezTo>
                      <a:cubicBezTo>
                        <a:pt x="3104" y="277"/>
                        <a:pt x="3104" y="277"/>
                        <a:pt x="3104" y="277"/>
                      </a:cubicBezTo>
                      <a:cubicBezTo>
                        <a:pt x="3083" y="291"/>
                        <a:pt x="3083" y="291"/>
                        <a:pt x="3083" y="291"/>
                      </a:cubicBezTo>
                      <a:cubicBezTo>
                        <a:pt x="3089" y="308"/>
                        <a:pt x="3089" y="308"/>
                        <a:pt x="3089" y="308"/>
                      </a:cubicBezTo>
                      <a:cubicBezTo>
                        <a:pt x="3089" y="319"/>
                        <a:pt x="3089" y="319"/>
                        <a:pt x="3089" y="319"/>
                      </a:cubicBezTo>
                      <a:cubicBezTo>
                        <a:pt x="3115" y="321"/>
                        <a:pt x="3115" y="321"/>
                        <a:pt x="3115" y="321"/>
                      </a:cubicBezTo>
                      <a:cubicBezTo>
                        <a:pt x="3133" y="314"/>
                        <a:pt x="3133" y="314"/>
                        <a:pt x="3133" y="314"/>
                      </a:cubicBezTo>
                      <a:cubicBezTo>
                        <a:pt x="3155" y="323"/>
                        <a:pt x="3155" y="323"/>
                        <a:pt x="3155" y="323"/>
                      </a:cubicBezTo>
                      <a:cubicBezTo>
                        <a:pt x="3178" y="325"/>
                        <a:pt x="3178" y="325"/>
                        <a:pt x="3178" y="325"/>
                      </a:cubicBezTo>
                      <a:cubicBezTo>
                        <a:pt x="3184" y="334"/>
                        <a:pt x="3184" y="334"/>
                        <a:pt x="3184" y="334"/>
                      </a:cubicBezTo>
                      <a:cubicBezTo>
                        <a:pt x="3172" y="342"/>
                        <a:pt x="3172" y="342"/>
                        <a:pt x="3172" y="342"/>
                      </a:cubicBezTo>
                      <a:cubicBezTo>
                        <a:pt x="3159" y="340"/>
                        <a:pt x="3159" y="340"/>
                        <a:pt x="3159" y="340"/>
                      </a:cubicBezTo>
                      <a:cubicBezTo>
                        <a:pt x="3148" y="341"/>
                        <a:pt x="3148" y="341"/>
                        <a:pt x="3148" y="341"/>
                      </a:cubicBezTo>
                      <a:cubicBezTo>
                        <a:pt x="3131" y="333"/>
                        <a:pt x="3131" y="333"/>
                        <a:pt x="3131" y="333"/>
                      </a:cubicBezTo>
                      <a:cubicBezTo>
                        <a:pt x="3099" y="346"/>
                        <a:pt x="3099" y="346"/>
                        <a:pt x="3099" y="346"/>
                      </a:cubicBezTo>
                      <a:cubicBezTo>
                        <a:pt x="3089" y="340"/>
                        <a:pt x="3089" y="340"/>
                        <a:pt x="3089" y="340"/>
                      </a:cubicBezTo>
                      <a:cubicBezTo>
                        <a:pt x="3075" y="346"/>
                        <a:pt x="3075" y="346"/>
                        <a:pt x="3075" y="346"/>
                      </a:cubicBezTo>
                      <a:cubicBezTo>
                        <a:pt x="3061" y="342"/>
                        <a:pt x="3061" y="342"/>
                        <a:pt x="3061" y="342"/>
                      </a:cubicBezTo>
                      <a:cubicBezTo>
                        <a:pt x="3048" y="342"/>
                        <a:pt x="3048" y="342"/>
                        <a:pt x="3048" y="342"/>
                      </a:cubicBezTo>
                      <a:cubicBezTo>
                        <a:pt x="3038" y="353"/>
                        <a:pt x="3038" y="353"/>
                        <a:pt x="3038" y="353"/>
                      </a:cubicBezTo>
                      <a:cubicBezTo>
                        <a:pt x="3009" y="353"/>
                        <a:pt x="3009" y="353"/>
                        <a:pt x="3009" y="353"/>
                      </a:cubicBezTo>
                      <a:cubicBezTo>
                        <a:pt x="2999" y="364"/>
                        <a:pt x="2999" y="364"/>
                        <a:pt x="2999" y="364"/>
                      </a:cubicBezTo>
                      <a:cubicBezTo>
                        <a:pt x="3001" y="369"/>
                        <a:pt x="3001" y="369"/>
                        <a:pt x="3001" y="369"/>
                      </a:cubicBezTo>
                      <a:cubicBezTo>
                        <a:pt x="3016" y="374"/>
                        <a:pt x="3016" y="374"/>
                        <a:pt x="3016" y="374"/>
                      </a:cubicBezTo>
                      <a:cubicBezTo>
                        <a:pt x="3019" y="386"/>
                        <a:pt x="3019" y="386"/>
                        <a:pt x="3019" y="386"/>
                      </a:cubicBezTo>
                      <a:cubicBezTo>
                        <a:pt x="3036" y="383"/>
                        <a:pt x="3036" y="383"/>
                        <a:pt x="3036" y="383"/>
                      </a:cubicBezTo>
                      <a:cubicBezTo>
                        <a:pt x="3045" y="389"/>
                        <a:pt x="3045" y="389"/>
                        <a:pt x="3045" y="389"/>
                      </a:cubicBezTo>
                      <a:cubicBezTo>
                        <a:pt x="3060" y="380"/>
                        <a:pt x="3060" y="380"/>
                        <a:pt x="3060" y="380"/>
                      </a:cubicBezTo>
                      <a:cubicBezTo>
                        <a:pt x="3073" y="398"/>
                        <a:pt x="3073" y="398"/>
                        <a:pt x="3073" y="398"/>
                      </a:cubicBezTo>
                      <a:cubicBezTo>
                        <a:pt x="3092" y="410"/>
                        <a:pt x="3092" y="410"/>
                        <a:pt x="3092" y="410"/>
                      </a:cubicBezTo>
                      <a:cubicBezTo>
                        <a:pt x="3108" y="439"/>
                        <a:pt x="3108" y="439"/>
                        <a:pt x="3108" y="439"/>
                      </a:cubicBezTo>
                      <a:cubicBezTo>
                        <a:pt x="3094" y="469"/>
                        <a:pt x="3094" y="469"/>
                        <a:pt x="3094" y="469"/>
                      </a:cubicBezTo>
                      <a:cubicBezTo>
                        <a:pt x="3074" y="478"/>
                        <a:pt x="3074" y="478"/>
                        <a:pt x="3074" y="478"/>
                      </a:cubicBezTo>
                      <a:cubicBezTo>
                        <a:pt x="3086" y="445"/>
                        <a:pt x="3086" y="445"/>
                        <a:pt x="3086" y="445"/>
                      </a:cubicBezTo>
                      <a:cubicBezTo>
                        <a:pt x="3078" y="437"/>
                        <a:pt x="3078" y="437"/>
                        <a:pt x="3078" y="437"/>
                      </a:cubicBezTo>
                      <a:cubicBezTo>
                        <a:pt x="3078" y="416"/>
                        <a:pt x="3078" y="416"/>
                        <a:pt x="3078" y="416"/>
                      </a:cubicBezTo>
                      <a:cubicBezTo>
                        <a:pt x="3055" y="415"/>
                        <a:pt x="3055" y="415"/>
                        <a:pt x="3055" y="415"/>
                      </a:cubicBezTo>
                      <a:cubicBezTo>
                        <a:pt x="3050" y="411"/>
                        <a:pt x="3050" y="411"/>
                        <a:pt x="3050" y="411"/>
                      </a:cubicBezTo>
                      <a:cubicBezTo>
                        <a:pt x="3049" y="402"/>
                        <a:pt x="3049" y="402"/>
                        <a:pt x="3049" y="402"/>
                      </a:cubicBezTo>
                      <a:cubicBezTo>
                        <a:pt x="3041" y="398"/>
                        <a:pt x="3041" y="398"/>
                        <a:pt x="3041" y="398"/>
                      </a:cubicBezTo>
                      <a:cubicBezTo>
                        <a:pt x="3028" y="407"/>
                        <a:pt x="3028" y="407"/>
                        <a:pt x="3028" y="407"/>
                      </a:cubicBezTo>
                      <a:cubicBezTo>
                        <a:pt x="3010" y="408"/>
                        <a:pt x="3010" y="408"/>
                        <a:pt x="3010" y="408"/>
                      </a:cubicBezTo>
                      <a:cubicBezTo>
                        <a:pt x="2993" y="423"/>
                        <a:pt x="2993" y="423"/>
                        <a:pt x="2993" y="423"/>
                      </a:cubicBezTo>
                      <a:cubicBezTo>
                        <a:pt x="3008" y="429"/>
                        <a:pt x="3008" y="429"/>
                        <a:pt x="3008" y="429"/>
                      </a:cubicBezTo>
                      <a:cubicBezTo>
                        <a:pt x="3000" y="437"/>
                        <a:pt x="3000" y="437"/>
                        <a:pt x="3000" y="437"/>
                      </a:cubicBezTo>
                      <a:cubicBezTo>
                        <a:pt x="2985" y="437"/>
                        <a:pt x="2985" y="437"/>
                        <a:pt x="2985" y="437"/>
                      </a:cubicBezTo>
                      <a:cubicBezTo>
                        <a:pt x="2994" y="449"/>
                        <a:pt x="2994" y="449"/>
                        <a:pt x="2994" y="449"/>
                      </a:cubicBezTo>
                      <a:cubicBezTo>
                        <a:pt x="2992" y="457"/>
                        <a:pt x="2992" y="457"/>
                        <a:pt x="2992" y="457"/>
                      </a:cubicBezTo>
                      <a:cubicBezTo>
                        <a:pt x="2971" y="473"/>
                        <a:pt x="2971" y="473"/>
                        <a:pt x="2971" y="473"/>
                      </a:cubicBezTo>
                      <a:cubicBezTo>
                        <a:pt x="2968" y="458"/>
                        <a:pt x="2968" y="458"/>
                        <a:pt x="2968" y="458"/>
                      </a:cubicBezTo>
                      <a:cubicBezTo>
                        <a:pt x="2962" y="456"/>
                        <a:pt x="2962" y="456"/>
                        <a:pt x="2962" y="456"/>
                      </a:cubicBezTo>
                      <a:cubicBezTo>
                        <a:pt x="2952" y="464"/>
                        <a:pt x="2952" y="464"/>
                        <a:pt x="2952" y="464"/>
                      </a:cubicBezTo>
                      <a:cubicBezTo>
                        <a:pt x="2957" y="479"/>
                        <a:pt x="2957" y="479"/>
                        <a:pt x="2957" y="479"/>
                      </a:cubicBezTo>
                      <a:cubicBezTo>
                        <a:pt x="2952" y="495"/>
                        <a:pt x="2952" y="495"/>
                        <a:pt x="2952" y="495"/>
                      </a:cubicBezTo>
                      <a:cubicBezTo>
                        <a:pt x="2940" y="495"/>
                        <a:pt x="2940" y="495"/>
                        <a:pt x="2940" y="495"/>
                      </a:cubicBezTo>
                      <a:cubicBezTo>
                        <a:pt x="2937" y="473"/>
                        <a:pt x="2937" y="473"/>
                        <a:pt x="2937" y="473"/>
                      </a:cubicBezTo>
                      <a:cubicBezTo>
                        <a:pt x="2926" y="460"/>
                        <a:pt x="2926" y="460"/>
                        <a:pt x="2926" y="460"/>
                      </a:cubicBezTo>
                      <a:cubicBezTo>
                        <a:pt x="2923" y="465"/>
                        <a:pt x="2923" y="465"/>
                        <a:pt x="2923" y="465"/>
                      </a:cubicBezTo>
                      <a:cubicBezTo>
                        <a:pt x="2926" y="479"/>
                        <a:pt x="2926" y="479"/>
                        <a:pt x="2926" y="479"/>
                      </a:cubicBezTo>
                      <a:cubicBezTo>
                        <a:pt x="2913" y="501"/>
                        <a:pt x="2913" y="501"/>
                        <a:pt x="2913" y="501"/>
                      </a:cubicBezTo>
                      <a:cubicBezTo>
                        <a:pt x="2907" y="521"/>
                        <a:pt x="2907" y="521"/>
                        <a:pt x="2907" y="521"/>
                      </a:cubicBezTo>
                      <a:cubicBezTo>
                        <a:pt x="2892" y="510"/>
                        <a:pt x="2892" y="510"/>
                        <a:pt x="2892" y="510"/>
                      </a:cubicBezTo>
                      <a:cubicBezTo>
                        <a:pt x="2892" y="502"/>
                        <a:pt x="2892" y="502"/>
                        <a:pt x="2892" y="502"/>
                      </a:cubicBezTo>
                      <a:cubicBezTo>
                        <a:pt x="2907" y="468"/>
                        <a:pt x="2907" y="468"/>
                        <a:pt x="2907" y="468"/>
                      </a:cubicBezTo>
                      <a:cubicBezTo>
                        <a:pt x="2901" y="457"/>
                        <a:pt x="2901" y="457"/>
                        <a:pt x="2901" y="457"/>
                      </a:cubicBezTo>
                      <a:cubicBezTo>
                        <a:pt x="2885" y="454"/>
                        <a:pt x="2885" y="454"/>
                        <a:pt x="2885" y="454"/>
                      </a:cubicBezTo>
                      <a:cubicBezTo>
                        <a:pt x="2847" y="468"/>
                        <a:pt x="2847" y="468"/>
                        <a:pt x="2847" y="468"/>
                      </a:cubicBezTo>
                      <a:cubicBezTo>
                        <a:pt x="2833" y="463"/>
                        <a:pt x="2833" y="463"/>
                        <a:pt x="2833" y="463"/>
                      </a:cubicBezTo>
                      <a:cubicBezTo>
                        <a:pt x="2813" y="478"/>
                        <a:pt x="2813" y="478"/>
                        <a:pt x="2813" y="478"/>
                      </a:cubicBezTo>
                      <a:cubicBezTo>
                        <a:pt x="2800" y="475"/>
                        <a:pt x="2800" y="475"/>
                        <a:pt x="2800" y="475"/>
                      </a:cubicBezTo>
                      <a:cubicBezTo>
                        <a:pt x="2788" y="467"/>
                        <a:pt x="2788" y="467"/>
                        <a:pt x="2788" y="467"/>
                      </a:cubicBezTo>
                      <a:cubicBezTo>
                        <a:pt x="2770" y="470"/>
                        <a:pt x="2770" y="470"/>
                        <a:pt x="2770" y="470"/>
                      </a:cubicBezTo>
                      <a:cubicBezTo>
                        <a:pt x="2786" y="485"/>
                        <a:pt x="2786" y="485"/>
                        <a:pt x="2786" y="485"/>
                      </a:cubicBezTo>
                      <a:cubicBezTo>
                        <a:pt x="2775" y="496"/>
                        <a:pt x="2775" y="496"/>
                        <a:pt x="2775" y="496"/>
                      </a:cubicBezTo>
                      <a:cubicBezTo>
                        <a:pt x="2770" y="493"/>
                        <a:pt x="2770" y="493"/>
                        <a:pt x="2770" y="493"/>
                      </a:cubicBezTo>
                      <a:cubicBezTo>
                        <a:pt x="2768" y="486"/>
                        <a:pt x="2768" y="486"/>
                        <a:pt x="2768" y="486"/>
                      </a:cubicBezTo>
                      <a:cubicBezTo>
                        <a:pt x="2763" y="484"/>
                        <a:pt x="2763" y="484"/>
                        <a:pt x="2763" y="484"/>
                      </a:cubicBezTo>
                      <a:cubicBezTo>
                        <a:pt x="2757" y="497"/>
                        <a:pt x="2757" y="497"/>
                        <a:pt x="2757" y="497"/>
                      </a:cubicBezTo>
                      <a:cubicBezTo>
                        <a:pt x="2749" y="502"/>
                        <a:pt x="2749" y="502"/>
                        <a:pt x="2749" y="502"/>
                      </a:cubicBezTo>
                      <a:cubicBezTo>
                        <a:pt x="2748" y="534"/>
                        <a:pt x="2748" y="534"/>
                        <a:pt x="2748" y="534"/>
                      </a:cubicBezTo>
                      <a:cubicBezTo>
                        <a:pt x="2757" y="542"/>
                        <a:pt x="2757" y="542"/>
                        <a:pt x="2757" y="542"/>
                      </a:cubicBezTo>
                      <a:cubicBezTo>
                        <a:pt x="2773" y="526"/>
                        <a:pt x="2773" y="526"/>
                        <a:pt x="2773" y="526"/>
                      </a:cubicBezTo>
                      <a:cubicBezTo>
                        <a:pt x="2781" y="534"/>
                        <a:pt x="2781" y="534"/>
                        <a:pt x="2781" y="534"/>
                      </a:cubicBezTo>
                      <a:cubicBezTo>
                        <a:pt x="2805" y="519"/>
                        <a:pt x="2805" y="519"/>
                        <a:pt x="2805" y="519"/>
                      </a:cubicBezTo>
                      <a:cubicBezTo>
                        <a:pt x="2814" y="521"/>
                        <a:pt x="2814" y="521"/>
                        <a:pt x="2814" y="521"/>
                      </a:cubicBezTo>
                      <a:cubicBezTo>
                        <a:pt x="2811" y="535"/>
                        <a:pt x="2811" y="535"/>
                        <a:pt x="2811" y="535"/>
                      </a:cubicBezTo>
                      <a:cubicBezTo>
                        <a:pt x="2771" y="552"/>
                        <a:pt x="2771" y="552"/>
                        <a:pt x="2771" y="552"/>
                      </a:cubicBezTo>
                      <a:cubicBezTo>
                        <a:pt x="2764" y="567"/>
                        <a:pt x="2764" y="567"/>
                        <a:pt x="2764" y="567"/>
                      </a:cubicBezTo>
                      <a:cubicBezTo>
                        <a:pt x="2746" y="577"/>
                        <a:pt x="2746" y="577"/>
                        <a:pt x="2746" y="577"/>
                      </a:cubicBezTo>
                      <a:cubicBezTo>
                        <a:pt x="2715" y="582"/>
                        <a:pt x="2715" y="582"/>
                        <a:pt x="2715" y="582"/>
                      </a:cubicBezTo>
                      <a:cubicBezTo>
                        <a:pt x="2713" y="594"/>
                        <a:pt x="2713" y="594"/>
                        <a:pt x="2713" y="594"/>
                      </a:cubicBezTo>
                      <a:cubicBezTo>
                        <a:pt x="2718" y="602"/>
                        <a:pt x="2718" y="602"/>
                        <a:pt x="2718" y="602"/>
                      </a:cubicBezTo>
                      <a:cubicBezTo>
                        <a:pt x="2694" y="608"/>
                        <a:pt x="2694" y="608"/>
                        <a:pt x="2694" y="608"/>
                      </a:cubicBezTo>
                      <a:cubicBezTo>
                        <a:pt x="2681" y="602"/>
                        <a:pt x="2681" y="602"/>
                        <a:pt x="2681" y="602"/>
                      </a:cubicBezTo>
                      <a:cubicBezTo>
                        <a:pt x="2673" y="604"/>
                        <a:pt x="2673" y="604"/>
                        <a:pt x="2673" y="604"/>
                      </a:cubicBezTo>
                      <a:cubicBezTo>
                        <a:pt x="2670" y="617"/>
                        <a:pt x="2670" y="617"/>
                        <a:pt x="2670" y="617"/>
                      </a:cubicBezTo>
                      <a:cubicBezTo>
                        <a:pt x="2662" y="621"/>
                        <a:pt x="2662" y="621"/>
                        <a:pt x="2662" y="621"/>
                      </a:cubicBezTo>
                      <a:cubicBezTo>
                        <a:pt x="2643" y="626"/>
                        <a:pt x="2643" y="626"/>
                        <a:pt x="2643" y="626"/>
                      </a:cubicBezTo>
                      <a:cubicBezTo>
                        <a:pt x="2638" y="635"/>
                        <a:pt x="2638" y="635"/>
                        <a:pt x="2638" y="635"/>
                      </a:cubicBezTo>
                      <a:cubicBezTo>
                        <a:pt x="2646" y="647"/>
                        <a:pt x="2646" y="647"/>
                        <a:pt x="2646" y="647"/>
                      </a:cubicBezTo>
                      <a:cubicBezTo>
                        <a:pt x="2640" y="648"/>
                        <a:pt x="2640" y="648"/>
                        <a:pt x="2640" y="648"/>
                      </a:cubicBezTo>
                      <a:cubicBezTo>
                        <a:pt x="2636" y="661"/>
                        <a:pt x="2636" y="661"/>
                        <a:pt x="2636" y="661"/>
                      </a:cubicBezTo>
                      <a:cubicBezTo>
                        <a:pt x="2629" y="664"/>
                        <a:pt x="2629" y="664"/>
                        <a:pt x="2629" y="664"/>
                      </a:cubicBezTo>
                      <a:cubicBezTo>
                        <a:pt x="2622" y="655"/>
                        <a:pt x="2622" y="655"/>
                        <a:pt x="2622" y="655"/>
                      </a:cubicBezTo>
                      <a:cubicBezTo>
                        <a:pt x="2617" y="655"/>
                        <a:pt x="2617" y="655"/>
                        <a:pt x="2617" y="655"/>
                      </a:cubicBezTo>
                      <a:cubicBezTo>
                        <a:pt x="2603" y="674"/>
                        <a:pt x="2603" y="674"/>
                        <a:pt x="2603" y="674"/>
                      </a:cubicBezTo>
                      <a:cubicBezTo>
                        <a:pt x="2605" y="681"/>
                        <a:pt x="2605" y="681"/>
                        <a:pt x="2605" y="681"/>
                      </a:cubicBezTo>
                      <a:cubicBezTo>
                        <a:pt x="2600" y="686"/>
                        <a:pt x="2600" y="686"/>
                        <a:pt x="2600" y="686"/>
                      </a:cubicBezTo>
                      <a:cubicBezTo>
                        <a:pt x="2600" y="700"/>
                        <a:pt x="2600" y="700"/>
                        <a:pt x="2600" y="700"/>
                      </a:cubicBezTo>
                      <a:cubicBezTo>
                        <a:pt x="2586" y="716"/>
                        <a:pt x="2586" y="716"/>
                        <a:pt x="2586" y="716"/>
                      </a:cubicBezTo>
                      <a:cubicBezTo>
                        <a:pt x="2589" y="729"/>
                        <a:pt x="2589" y="729"/>
                        <a:pt x="2589" y="729"/>
                      </a:cubicBezTo>
                      <a:cubicBezTo>
                        <a:pt x="2571" y="735"/>
                        <a:pt x="2571" y="735"/>
                        <a:pt x="2571" y="735"/>
                      </a:cubicBezTo>
                      <a:cubicBezTo>
                        <a:pt x="2546" y="736"/>
                        <a:pt x="2546" y="736"/>
                        <a:pt x="2546" y="736"/>
                      </a:cubicBezTo>
                      <a:cubicBezTo>
                        <a:pt x="2533" y="747"/>
                        <a:pt x="2533" y="747"/>
                        <a:pt x="2533" y="747"/>
                      </a:cubicBezTo>
                      <a:cubicBezTo>
                        <a:pt x="2532" y="761"/>
                        <a:pt x="2532" y="761"/>
                        <a:pt x="2532" y="761"/>
                      </a:cubicBezTo>
                      <a:cubicBezTo>
                        <a:pt x="2543" y="762"/>
                        <a:pt x="2543" y="762"/>
                        <a:pt x="2543" y="762"/>
                      </a:cubicBezTo>
                      <a:cubicBezTo>
                        <a:pt x="2550" y="752"/>
                        <a:pt x="2550" y="752"/>
                        <a:pt x="2550" y="752"/>
                      </a:cubicBezTo>
                      <a:cubicBezTo>
                        <a:pt x="2584" y="760"/>
                        <a:pt x="2584" y="760"/>
                        <a:pt x="2584" y="760"/>
                      </a:cubicBezTo>
                      <a:cubicBezTo>
                        <a:pt x="2576" y="771"/>
                        <a:pt x="2576" y="771"/>
                        <a:pt x="2576" y="771"/>
                      </a:cubicBezTo>
                      <a:cubicBezTo>
                        <a:pt x="2562" y="768"/>
                        <a:pt x="2562" y="768"/>
                        <a:pt x="2562" y="768"/>
                      </a:cubicBezTo>
                      <a:cubicBezTo>
                        <a:pt x="2558" y="773"/>
                        <a:pt x="2558" y="773"/>
                        <a:pt x="2558" y="773"/>
                      </a:cubicBezTo>
                      <a:cubicBezTo>
                        <a:pt x="2569" y="782"/>
                        <a:pt x="2569" y="782"/>
                        <a:pt x="2569" y="782"/>
                      </a:cubicBezTo>
                      <a:cubicBezTo>
                        <a:pt x="2566" y="811"/>
                        <a:pt x="2566" y="811"/>
                        <a:pt x="2566" y="811"/>
                      </a:cubicBezTo>
                      <a:cubicBezTo>
                        <a:pt x="2553" y="820"/>
                        <a:pt x="2553" y="820"/>
                        <a:pt x="2553" y="820"/>
                      </a:cubicBezTo>
                      <a:cubicBezTo>
                        <a:pt x="2556" y="830"/>
                        <a:pt x="2556" y="830"/>
                        <a:pt x="2556" y="830"/>
                      </a:cubicBezTo>
                      <a:cubicBezTo>
                        <a:pt x="2554" y="844"/>
                        <a:pt x="2554" y="844"/>
                        <a:pt x="2554" y="844"/>
                      </a:cubicBezTo>
                      <a:cubicBezTo>
                        <a:pt x="2538" y="822"/>
                        <a:pt x="2538" y="822"/>
                        <a:pt x="2538" y="822"/>
                      </a:cubicBezTo>
                      <a:cubicBezTo>
                        <a:pt x="2525" y="825"/>
                        <a:pt x="2525" y="825"/>
                        <a:pt x="2525" y="825"/>
                      </a:cubicBezTo>
                      <a:cubicBezTo>
                        <a:pt x="2510" y="804"/>
                        <a:pt x="2510" y="804"/>
                        <a:pt x="2510" y="804"/>
                      </a:cubicBezTo>
                      <a:cubicBezTo>
                        <a:pt x="2500" y="802"/>
                        <a:pt x="2500" y="802"/>
                        <a:pt x="2500" y="802"/>
                      </a:cubicBezTo>
                      <a:cubicBezTo>
                        <a:pt x="2497" y="807"/>
                        <a:pt x="2497" y="807"/>
                        <a:pt x="2497" y="807"/>
                      </a:cubicBezTo>
                      <a:cubicBezTo>
                        <a:pt x="2506" y="816"/>
                        <a:pt x="2506" y="816"/>
                        <a:pt x="2506" y="816"/>
                      </a:cubicBezTo>
                      <a:cubicBezTo>
                        <a:pt x="2507" y="829"/>
                        <a:pt x="2507" y="829"/>
                        <a:pt x="2507" y="829"/>
                      </a:cubicBezTo>
                      <a:cubicBezTo>
                        <a:pt x="2499" y="838"/>
                        <a:pt x="2499" y="838"/>
                        <a:pt x="2499" y="838"/>
                      </a:cubicBezTo>
                      <a:cubicBezTo>
                        <a:pt x="2508" y="853"/>
                        <a:pt x="2508" y="853"/>
                        <a:pt x="2508" y="853"/>
                      </a:cubicBezTo>
                      <a:cubicBezTo>
                        <a:pt x="2522" y="846"/>
                        <a:pt x="2522" y="846"/>
                        <a:pt x="2522" y="846"/>
                      </a:cubicBezTo>
                      <a:cubicBezTo>
                        <a:pt x="2545" y="853"/>
                        <a:pt x="2545" y="853"/>
                        <a:pt x="2545" y="853"/>
                      </a:cubicBezTo>
                      <a:cubicBezTo>
                        <a:pt x="2561" y="856"/>
                        <a:pt x="2561" y="856"/>
                        <a:pt x="2561" y="856"/>
                      </a:cubicBezTo>
                      <a:cubicBezTo>
                        <a:pt x="2564" y="869"/>
                        <a:pt x="2564" y="869"/>
                        <a:pt x="2564" y="869"/>
                      </a:cubicBezTo>
                      <a:cubicBezTo>
                        <a:pt x="2578" y="880"/>
                        <a:pt x="2578" y="880"/>
                        <a:pt x="2578" y="880"/>
                      </a:cubicBezTo>
                      <a:cubicBezTo>
                        <a:pt x="2591" y="876"/>
                        <a:pt x="2591" y="876"/>
                        <a:pt x="2591" y="876"/>
                      </a:cubicBezTo>
                      <a:cubicBezTo>
                        <a:pt x="2599" y="872"/>
                        <a:pt x="2599" y="872"/>
                        <a:pt x="2599" y="872"/>
                      </a:cubicBezTo>
                      <a:cubicBezTo>
                        <a:pt x="2604" y="881"/>
                        <a:pt x="2604" y="881"/>
                        <a:pt x="2604" y="881"/>
                      </a:cubicBezTo>
                      <a:cubicBezTo>
                        <a:pt x="2590" y="889"/>
                        <a:pt x="2590" y="889"/>
                        <a:pt x="2590" y="889"/>
                      </a:cubicBezTo>
                      <a:cubicBezTo>
                        <a:pt x="2572" y="889"/>
                        <a:pt x="2572" y="889"/>
                        <a:pt x="2572" y="889"/>
                      </a:cubicBezTo>
                      <a:cubicBezTo>
                        <a:pt x="2559" y="877"/>
                        <a:pt x="2559" y="877"/>
                        <a:pt x="2559" y="877"/>
                      </a:cubicBezTo>
                      <a:cubicBezTo>
                        <a:pt x="2551" y="881"/>
                        <a:pt x="2551" y="881"/>
                        <a:pt x="2551" y="881"/>
                      </a:cubicBezTo>
                      <a:cubicBezTo>
                        <a:pt x="2549" y="892"/>
                        <a:pt x="2549" y="892"/>
                        <a:pt x="2549" y="892"/>
                      </a:cubicBezTo>
                      <a:cubicBezTo>
                        <a:pt x="2542" y="897"/>
                        <a:pt x="2542" y="897"/>
                        <a:pt x="2542" y="897"/>
                      </a:cubicBezTo>
                      <a:cubicBezTo>
                        <a:pt x="2558" y="917"/>
                        <a:pt x="2558" y="917"/>
                        <a:pt x="2558" y="917"/>
                      </a:cubicBezTo>
                      <a:cubicBezTo>
                        <a:pt x="2570" y="912"/>
                        <a:pt x="2570" y="912"/>
                        <a:pt x="2570" y="912"/>
                      </a:cubicBezTo>
                      <a:cubicBezTo>
                        <a:pt x="2593" y="911"/>
                        <a:pt x="2593" y="911"/>
                        <a:pt x="2593" y="911"/>
                      </a:cubicBezTo>
                      <a:cubicBezTo>
                        <a:pt x="2600" y="931"/>
                        <a:pt x="2600" y="931"/>
                        <a:pt x="2600" y="931"/>
                      </a:cubicBezTo>
                      <a:cubicBezTo>
                        <a:pt x="2609" y="938"/>
                        <a:pt x="2609" y="938"/>
                        <a:pt x="2609" y="938"/>
                      </a:cubicBezTo>
                      <a:cubicBezTo>
                        <a:pt x="2616" y="929"/>
                        <a:pt x="2616" y="929"/>
                        <a:pt x="2616" y="929"/>
                      </a:cubicBezTo>
                      <a:cubicBezTo>
                        <a:pt x="2638" y="930"/>
                        <a:pt x="2638" y="930"/>
                        <a:pt x="2638" y="930"/>
                      </a:cubicBezTo>
                      <a:cubicBezTo>
                        <a:pt x="2634" y="943"/>
                        <a:pt x="2634" y="943"/>
                        <a:pt x="2634" y="943"/>
                      </a:cubicBezTo>
                      <a:cubicBezTo>
                        <a:pt x="2654" y="957"/>
                        <a:pt x="2654" y="957"/>
                        <a:pt x="2654" y="957"/>
                      </a:cubicBezTo>
                      <a:cubicBezTo>
                        <a:pt x="2672" y="957"/>
                        <a:pt x="2672" y="957"/>
                        <a:pt x="2672" y="957"/>
                      </a:cubicBezTo>
                      <a:cubicBezTo>
                        <a:pt x="2682" y="977"/>
                        <a:pt x="2682" y="977"/>
                        <a:pt x="2682" y="977"/>
                      </a:cubicBezTo>
                      <a:cubicBezTo>
                        <a:pt x="2672" y="1003"/>
                        <a:pt x="2672" y="1003"/>
                        <a:pt x="2672" y="1003"/>
                      </a:cubicBezTo>
                      <a:cubicBezTo>
                        <a:pt x="2643" y="1020"/>
                        <a:pt x="2643" y="1020"/>
                        <a:pt x="2643" y="1020"/>
                      </a:cubicBezTo>
                      <a:cubicBezTo>
                        <a:pt x="2632" y="1036"/>
                        <a:pt x="2632" y="1036"/>
                        <a:pt x="2632" y="1036"/>
                      </a:cubicBezTo>
                      <a:cubicBezTo>
                        <a:pt x="2632" y="1046"/>
                        <a:pt x="2632" y="1046"/>
                        <a:pt x="2632" y="1046"/>
                      </a:cubicBezTo>
                      <a:cubicBezTo>
                        <a:pt x="2657" y="1071"/>
                        <a:pt x="2657" y="1071"/>
                        <a:pt x="2657" y="1071"/>
                      </a:cubicBezTo>
                      <a:cubicBezTo>
                        <a:pt x="2673" y="1078"/>
                        <a:pt x="2673" y="1078"/>
                        <a:pt x="2673" y="1078"/>
                      </a:cubicBezTo>
                      <a:cubicBezTo>
                        <a:pt x="2646" y="1078"/>
                        <a:pt x="2646" y="1078"/>
                        <a:pt x="2646" y="1078"/>
                      </a:cubicBezTo>
                      <a:cubicBezTo>
                        <a:pt x="2617" y="1054"/>
                        <a:pt x="2617" y="1054"/>
                        <a:pt x="2617" y="1054"/>
                      </a:cubicBezTo>
                      <a:cubicBezTo>
                        <a:pt x="2616" y="1039"/>
                        <a:pt x="2616" y="1039"/>
                        <a:pt x="2616" y="1039"/>
                      </a:cubicBezTo>
                      <a:cubicBezTo>
                        <a:pt x="2630" y="1010"/>
                        <a:pt x="2630" y="1010"/>
                        <a:pt x="2630" y="1010"/>
                      </a:cubicBezTo>
                      <a:cubicBezTo>
                        <a:pt x="2640" y="1002"/>
                        <a:pt x="2640" y="1002"/>
                        <a:pt x="2640" y="1002"/>
                      </a:cubicBezTo>
                      <a:cubicBezTo>
                        <a:pt x="2639" y="991"/>
                        <a:pt x="2639" y="991"/>
                        <a:pt x="2639" y="991"/>
                      </a:cubicBezTo>
                      <a:cubicBezTo>
                        <a:pt x="2647" y="976"/>
                        <a:pt x="2647" y="976"/>
                        <a:pt x="2647" y="976"/>
                      </a:cubicBezTo>
                      <a:cubicBezTo>
                        <a:pt x="2642" y="970"/>
                        <a:pt x="2642" y="970"/>
                        <a:pt x="2642" y="970"/>
                      </a:cubicBezTo>
                      <a:cubicBezTo>
                        <a:pt x="2592" y="991"/>
                        <a:pt x="2592" y="991"/>
                        <a:pt x="2592" y="991"/>
                      </a:cubicBezTo>
                      <a:cubicBezTo>
                        <a:pt x="2566" y="1001"/>
                        <a:pt x="2566" y="1001"/>
                        <a:pt x="2566" y="1001"/>
                      </a:cubicBezTo>
                      <a:cubicBezTo>
                        <a:pt x="2559" y="1018"/>
                        <a:pt x="2559" y="1018"/>
                        <a:pt x="2559" y="1018"/>
                      </a:cubicBezTo>
                      <a:cubicBezTo>
                        <a:pt x="2542" y="1025"/>
                        <a:pt x="2542" y="1025"/>
                        <a:pt x="2542" y="1025"/>
                      </a:cubicBezTo>
                      <a:cubicBezTo>
                        <a:pt x="2528" y="1020"/>
                        <a:pt x="2528" y="1020"/>
                        <a:pt x="2528" y="1020"/>
                      </a:cubicBezTo>
                      <a:cubicBezTo>
                        <a:pt x="2510" y="1024"/>
                        <a:pt x="2510" y="1024"/>
                        <a:pt x="2510" y="1024"/>
                      </a:cubicBezTo>
                      <a:cubicBezTo>
                        <a:pt x="2490" y="1041"/>
                        <a:pt x="2490" y="1041"/>
                        <a:pt x="2490" y="1041"/>
                      </a:cubicBezTo>
                      <a:cubicBezTo>
                        <a:pt x="2435" y="1061"/>
                        <a:pt x="2435" y="1061"/>
                        <a:pt x="2435" y="1061"/>
                      </a:cubicBezTo>
                      <a:cubicBezTo>
                        <a:pt x="2396" y="1070"/>
                        <a:pt x="2396" y="1070"/>
                        <a:pt x="2396" y="1070"/>
                      </a:cubicBezTo>
                      <a:cubicBezTo>
                        <a:pt x="2379" y="1070"/>
                        <a:pt x="2379" y="1070"/>
                        <a:pt x="2379" y="1070"/>
                      </a:cubicBezTo>
                      <a:cubicBezTo>
                        <a:pt x="2361" y="1088"/>
                        <a:pt x="2361" y="1088"/>
                        <a:pt x="2361" y="1088"/>
                      </a:cubicBezTo>
                      <a:cubicBezTo>
                        <a:pt x="2341" y="1088"/>
                        <a:pt x="2341" y="1088"/>
                        <a:pt x="2341" y="1088"/>
                      </a:cubicBezTo>
                      <a:cubicBezTo>
                        <a:pt x="2330" y="1097"/>
                        <a:pt x="2330" y="1097"/>
                        <a:pt x="2330" y="1097"/>
                      </a:cubicBezTo>
                      <a:cubicBezTo>
                        <a:pt x="2347" y="1110"/>
                        <a:pt x="2347" y="1110"/>
                        <a:pt x="2347" y="1110"/>
                      </a:cubicBezTo>
                      <a:cubicBezTo>
                        <a:pt x="2347" y="1126"/>
                        <a:pt x="2347" y="1126"/>
                        <a:pt x="2347" y="1126"/>
                      </a:cubicBezTo>
                      <a:cubicBezTo>
                        <a:pt x="2342" y="1140"/>
                        <a:pt x="2342" y="1140"/>
                        <a:pt x="2342" y="1140"/>
                      </a:cubicBezTo>
                      <a:cubicBezTo>
                        <a:pt x="2351" y="1150"/>
                        <a:pt x="2351" y="1150"/>
                        <a:pt x="2351" y="1150"/>
                      </a:cubicBezTo>
                      <a:cubicBezTo>
                        <a:pt x="2362" y="1150"/>
                        <a:pt x="2362" y="1150"/>
                        <a:pt x="2362" y="1150"/>
                      </a:cubicBezTo>
                      <a:cubicBezTo>
                        <a:pt x="2365" y="1159"/>
                        <a:pt x="2365" y="1159"/>
                        <a:pt x="2365" y="1159"/>
                      </a:cubicBezTo>
                      <a:cubicBezTo>
                        <a:pt x="2360" y="1170"/>
                        <a:pt x="2360" y="1170"/>
                        <a:pt x="2360" y="1170"/>
                      </a:cubicBezTo>
                      <a:cubicBezTo>
                        <a:pt x="2385" y="1185"/>
                        <a:pt x="2385" y="1185"/>
                        <a:pt x="2385" y="1185"/>
                      </a:cubicBezTo>
                      <a:cubicBezTo>
                        <a:pt x="2404" y="1217"/>
                        <a:pt x="2404" y="1217"/>
                        <a:pt x="2404" y="1217"/>
                      </a:cubicBezTo>
                      <a:cubicBezTo>
                        <a:pt x="2402" y="1243"/>
                        <a:pt x="2402" y="1243"/>
                        <a:pt x="2402" y="1243"/>
                      </a:cubicBezTo>
                      <a:cubicBezTo>
                        <a:pt x="2408" y="1254"/>
                        <a:pt x="2408" y="1254"/>
                        <a:pt x="2408" y="1254"/>
                      </a:cubicBezTo>
                      <a:cubicBezTo>
                        <a:pt x="2415" y="1254"/>
                        <a:pt x="2415" y="1254"/>
                        <a:pt x="2415" y="1254"/>
                      </a:cubicBezTo>
                      <a:cubicBezTo>
                        <a:pt x="2417" y="1274"/>
                        <a:pt x="2417" y="1274"/>
                        <a:pt x="2417" y="1274"/>
                      </a:cubicBezTo>
                      <a:cubicBezTo>
                        <a:pt x="2438" y="1287"/>
                        <a:pt x="2438" y="1287"/>
                        <a:pt x="2438" y="1287"/>
                      </a:cubicBezTo>
                      <a:cubicBezTo>
                        <a:pt x="2455" y="1286"/>
                        <a:pt x="2455" y="1286"/>
                        <a:pt x="2455" y="1286"/>
                      </a:cubicBezTo>
                      <a:cubicBezTo>
                        <a:pt x="2504" y="1288"/>
                        <a:pt x="2504" y="1288"/>
                        <a:pt x="2504" y="1288"/>
                      </a:cubicBezTo>
                      <a:cubicBezTo>
                        <a:pt x="2521" y="1277"/>
                        <a:pt x="2521" y="1277"/>
                        <a:pt x="2521" y="1277"/>
                      </a:cubicBezTo>
                      <a:cubicBezTo>
                        <a:pt x="2521" y="1288"/>
                        <a:pt x="2521" y="1288"/>
                        <a:pt x="2521" y="1288"/>
                      </a:cubicBezTo>
                      <a:cubicBezTo>
                        <a:pt x="2528" y="1300"/>
                        <a:pt x="2528" y="1300"/>
                        <a:pt x="2528" y="1300"/>
                      </a:cubicBezTo>
                      <a:cubicBezTo>
                        <a:pt x="2527" y="1318"/>
                        <a:pt x="2527" y="1318"/>
                        <a:pt x="2527" y="1318"/>
                      </a:cubicBezTo>
                      <a:cubicBezTo>
                        <a:pt x="2549" y="1329"/>
                        <a:pt x="2549" y="1329"/>
                        <a:pt x="2549" y="1329"/>
                      </a:cubicBezTo>
                      <a:cubicBezTo>
                        <a:pt x="2560" y="1349"/>
                        <a:pt x="2560" y="1349"/>
                        <a:pt x="2560" y="1349"/>
                      </a:cubicBezTo>
                      <a:cubicBezTo>
                        <a:pt x="2597" y="1351"/>
                        <a:pt x="2597" y="1351"/>
                        <a:pt x="2597" y="1351"/>
                      </a:cubicBezTo>
                      <a:cubicBezTo>
                        <a:pt x="2622" y="1367"/>
                        <a:pt x="2622" y="1367"/>
                        <a:pt x="2622" y="1367"/>
                      </a:cubicBezTo>
                      <a:cubicBezTo>
                        <a:pt x="2632" y="1367"/>
                        <a:pt x="2632" y="1367"/>
                        <a:pt x="2632" y="1367"/>
                      </a:cubicBezTo>
                      <a:cubicBezTo>
                        <a:pt x="2646" y="1384"/>
                        <a:pt x="2646" y="1384"/>
                        <a:pt x="2646" y="1384"/>
                      </a:cubicBezTo>
                      <a:cubicBezTo>
                        <a:pt x="2650" y="1421"/>
                        <a:pt x="2650" y="1421"/>
                        <a:pt x="2650" y="1421"/>
                      </a:cubicBezTo>
                      <a:cubicBezTo>
                        <a:pt x="2655" y="1436"/>
                        <a:pt x="2655" y="1436"/>
                        <a:pt x="2655" y="1436"/>
                      </a:cubicBezTo>
                      <a:cubicBezTo>
                        <a:pt x="2651" y="1453"/>
                        <a:pt x="2651" y="1453"/>
                        <a:pt x="2651" y="1453"/>
                      </a:cubicBezTo>
                      <a:cubicBezTo>
                        <a:pt x="2667" y="1472"/>
                        <a:pt x="2667" y="1472"/>
                        <a:pt x="2667" y="1472"/>
                      </a:cubicBezTo>
                      <a:cubicBezTo>
                        <a:pt x="2681" y="1482"/>
                        <a:pt x="2681" y="1482"/>
                        <a:pt x="2681" y="1482"/>
                      </a:cubicBezTo>
                      <a:cubicBezTo>
                        <a:pt x="2704" y="1515"/>
                        <a:pt x="2704" y="1515"/>
                        <a:pt x="2704" y="1515"/>
                      </a:cubicBezTo>
                      <a:cubicBezTo>
                        <a:pt x="2712" y="1547"/>
                        <a:pt x="2712" y="1547"/>
                        <a:pt x="2712" y="1547"/>
                      </a:cubicBezTo>
                      <a:cubicBezTo>
                        <a:pt x="2732" y="1564"/>
                        <a:pt x="2732" y="1564"/>
                        <a:pt x="2732" y="1564"/>
                      </a:cubicBezTo>
                      <a:cubicBezTo>
                        <a:pt x="2737" y="1579"/>
                        <a:pt x="2737" y="1579"/>
                        <a:pt x="2737" y="1579"/>
                      </a:cubicBezTo>
                      <a:cubicBezTo>
                        <a:pt x="2721" y="1610"/>
                        <a:pt x="2721" y="1610"/>
                        <a:pt x="2721" y="1610"/>
                      </a:cubicBezTo>
                      <a:cubicBezTo>
                        <a:pt x="2712" y="1612"/>
                        <a:pt x="2712" y="1612"/>
                        <a:pt x="2712" y="1612"/>
                      </a:cubicBezTo>
                      <a:cubicBezTo>
                        <a:pt x="2701" y="1607"/>
                        <a:pt x="2701" y="1607"/>
                        <a:pt x="2701" y="1607"/>
                      </a:cubicBezTo>
                      <a:cubicBezTo>
                        <a:pt x="2714" y="1628"/>
                        <a:pt x="2714" y="1628"/>
                        <a:pt x="2714" y="1628"/>
                      </a:cubicBezTo>
                      <a:cubicBezTo>
                        <a:pt x="2739" y="1630"/>
                        <a:pt x="2739" y="1630"/>
                        <a:pt x="2739" y="1630"/>
                      </a:cubicBezTo>
                      <a:cubicBezTo>
                        <a:pt x="2753" y="1641"/>
                        <a:pt x="2753" y="1641"/>
                        <a:pt x="2753" y="1641"/>
                      </a:cubicBezTo>
                      <a:cubicBezTo>
                        <a:pt x="2779" y="1669"/>
                        <a:pt x="2779" y="1669"/>
                        <a:pt x="2779" y="1669"/>
                      </a:cubicBezTo>
                      <a:cubicBezTo>
                        <a:pt x="2804" y="1680"/>
                        <a:pt x="2804" y="1680"/>
                        <a:pt x="2804" y="1680"/>
                      </a:cubicBezTo>
                      <a:cubicBezTo>
                        <a:pt x="2807" y="1677"/>
                        <a:pt x="2807" y="1677"/>
                        <a:pt x="2807" y="1677"/>
                      </a:cubicBezTo>
                      <a:cubicBezTo>
                        <a:pt x="2818" y="1681"/>
                        <a:pt x="2818" y="1681"/>
                        <a:pt x="2818" y="1681"/>
                      </a:cubicBezTo>
                      <a:cubicBezTo>
                        <a:pt x="2841" y="1662"/>
                        <a:pt x="2841" y="1662"/>
                        <a:pt x="2841" y="1662"/>
                      </a:cubicBezTo>
                      <a:cubicBezTo>
                        <a:pt x="2864" y="1658"/>
                        <a:pt x="2864" y="1658"/>
                        <a:pt x="2864" y="1658"/>
                      </a:cubicBezTo>
                      <a:cubicBezTo>
                        <a:pt x="2891" y="1676"/>
                        <a:pt x="2891" y="1676"/>
                        <a:pt x="2891" y="1676"/>
                      </a:cubicBezTo>
                      <a:cubicBezTo>
                        <a:pt x="2911" y="1683"/>
                        <a:pt x="2911" y="1683"/>
                        <a:pt x="2911" y="1683"/>
                      </a:cubicBezTo>
                      <a:cubicBezTo>
                        <a:pt x="2924" y="1683"/>
                        <a:pt x="2924" y="1683"/>
                        <a:pt x="2924" y="1683"/>
                      </a:cubicBezTo>
                      <a:cubicBezTo>
                        <a:pt x="2932" y="1702"/>
                        <a:pt x="2932" y="1702"/>
                        <a:pt x="2932" y="1702"/>
                      </a:cubicBezTo>
                      <a:cubicBezTo>
                        <a:pt x="2935" y="1730"/>
                        <a:pt x="2935" y="1730"/>
                        <a:pt x="2935" y="1730"/>
                      </a:cubicBezTo>
                      <a:cubicBezTo>
                        <a:pt x="2928" y="1704"/>
                        <a:pt x="2928" y="1704"/>
                        <a:pt x="2928" y="1704"/>
                      </a:cubicBezTo>
                      <a:cubicBezTo>
                        <a:pt x="2917" y="1690"/>
                        <a:pt x="2917" y="1690"/>
                        <a:pt x="2917" y="1690"/>
                      </a:cubicBezTo>
                      <a:cubicBezTo>
                        <a:pt x="2895" y="1690"/>
                        <a:pt x="2895" y="1690"/>
                        <a:pt x="2895" y="1690"/>
                      </a:cubicBezTo>
                      <a:cubicBezTo>
                        <a:pt x="2865" y="1666"/>
                        <a:pt x="2865" y="1666"/>
                        <a:pt x="2865" y="1666"/>
                      </a:cubicBezTo>
                      <a:cubicBezTo>
                        <a:pt x="2849" y="1666"/>
                        <a:pt x="2849" y="1666"/>
                        <a:pt x="2849" y="1666"/>
                      </a:cubicBezTo>
                      <a:cubicBezTo>
                        <a:pt x="2827" y="1689"/>
                        <a:pt x="2827" y="1689"/>
                        <a:pt x="2827" y="1689"/>
                      </a:cubicBezTo>
                      <a:cubicBezTo>
                        <a:pt x="2827" y="1709"/>
                        <a:pt x="2827" y="1709"/>
                        <a:pt x="2827" y="1709"/>
                      </a:cubicBezTo>
                      <a:cubicBezTo>
                        <a:pt x="2830" y="1719"/>
                        <a:pt x="2830" y="1719"/>
                        <a:pt x="2830" y="1719"/>
                      </a:cubicBezTo>
                      <a:cubicBezTo>
                        <a:pt x="2801" y="1689"/>
                        <a:pt x="2801" y="1689"/>
                        <a:pt x="2801" y="1689"/>
                      </a:cubicBezTo>
                      <a:cubicBezTo>
                        <a:pt x="2772" y="1689"/>
                        <a:pt x="2772" y="1689"/>
                        <a:pt x="2772" y="1689"/>
                      </a:cubicBezTo>
                      <a:cubicBezTo>
                        <a:pt x="2756" y="1677"/>
                        <a:pt x="2756" y="1677"/>
                        <a:pt x="2756" y="1677"/>
                      </a:cubicBezTo>
                      <a:cubicBezTo>
                        <a:pt x="2757" y="1662"/>
                        <a:pt x="2757" y="1662"/>
                        <a:pt x="2757" y="1662"/>
                      </a:cubicBezTo>
                      <a:cubicBezTo>
                        <a:pt x="2744" y="1643"/>
                        <a:pt x="2744" y="1643"/>
                        <a:pt x="2744" y="1643"/>
                      </a:cubicBezTo>
                      <a:cubicBezTo>
                        <a:pt x="2721" y="1638"/>
                        <a:pt x="2721" y="1638"/>
                        <a:pt x="2721" y="1638"/>
                      </a:cubicBezTo>
                      <a:cubicBezTo>
                        <a:pt x="2699" y="1639"/>
                        <a:pt x="2699" y="1639"/>
                        <a:pt x="2699" y="1639"/>
                      </a:cubicBezTo>
                      <a:cubicBezTo>
                        <a:pt x="2673" y="1622"/>
                        <a:pt x="2673" y="1622"/>
                        <a:pt x="2673" y="1622"/>
                      </a:cubicBezTo>
                      <a:cubicBezTo>
                        <a:pt x="2679" y="1617"/>
                        <a:pt x="2679" y="1617"/>
                        <a:pt x="2679" y="1617"/>
                      </a:cubicBezTo>
                      <a:cubicBezTo>
                        <a:pt x="2679" y="1600"/>
                        <a:pt x="2679" y="1600"/>
                        <a:pt x="2679" y="1600"/>
                      </a:cubicBezTo>
                      <a:cubicBezTo>
                        <a:pt x="2689" y="1594"/>
                        <a:pt x="2689" y="1594"/>
                        <a:pt x="2689" y="1594"/>
                      </a:cubicBezTo>
                      <a:cubicBezTo>
                        <a:pt x="2685" y="1582"/>
                        <a:pt x="2685" y="1582"/>
                        <a:pt x="2685" y="1582"/>
                      </a:cubicBezTo>
                      <a:cubicBezTo>
                        <a:pt x="2683" y="1549"/>
                        <a:pt x="2683" y="1549"/>
                        <a:pt x="2683" y="1549"/>
                      </a:cubicBezTo>
                      <a:cubicBezTo>
                        <a:pt x="2674" y="1524"/>
                        <a:pt x="2674" y="1524"/>
                        <a:pt x="2674" y="1524"/>
                      </a:cubicBezTo>
                      <a:cubicBezTo>
                        <a:pt x="2663" y="1516"/>
                        <a:pt x="2663" y="1516"/>
                        <a:pt x="2663" y="1516"/>
                      </a:cubicBezTo>
                      <a:cubicBezTo>
                        <a:pt x="2655" y="1539"/>
                        <a:pt x="2655" y="1539"/>
                        <a:pt x="2655" y="1539"/>
                      </a:cubicBezTo>
                      <a:cubicBezTo>
                        <a:pt x="2644" y="1543"/>
                        <a:pt x="2644" y="1543"/>
                        <a:pt x="2644" y="1543"/>
                      </a:cubicBezTo>
                      <a:cubicBezTo>
                        <a:pt x="2646" y="1561"/>
                        <a:pt x="2646" y="1561"/>
                        <a:pt x="2646" y="1561"/>
                      </a:cubicBezTo>
                      <a:cubicBezTo>
                        <a:pt x="2638" y="1572"/>
                        <a:pt x="2638" y="1572"/>
                        <a:pt x="2638" y="1572"/>
                      </a:cubicBezTo>
                      <a:cubicBezTo>
                        <a:pt x="2642" y="1581"/>
                        <a:pt x="2642" y="1581"/>
                        <a:pt x="2642" y="1581"/>
                      </a:cubicBezTo>
                      <a:cubicBezTo>
                        <a:pt x="2638" y="1596"/>
                        <a:pt x="2638" y="1596"/>
                        <a:pt x="2638" y="1596"/>
                      </a:cubicBezTo>
                      <a:cubicBezTo>
                        <a:pt x="2629" y="1597"/>
                        <a:pt x="2629" y="1597"/>
                        <a:pt x="2629" y="1597"/>
                      </a:cubicBezTo>
                      <a:cubicBezTo>
                        <a:pt x="2622" y="1552"/>
                        <a:pt x="2622" y="1552"/>
                        <a:pt x="2622" y="1552"/>
                      </a:cubicBezTo>
                      <a:cubicBezTo>
                        <a:pt x="2632" y="1540"/>
                        <a:pt x="2632" y="1540"/>
                        <a:pt x="2632" y="1540"/>
                      </a:cubicBezTo>
                      <a:cubicBezTo>
                        <a:pt x="2630" y="1523"/>
                        <a:pt x="2630" y="1523"/>
                        <a:pt x="2630" y="1523"/>
                      </a:cubicBezTo>
                      <a:cubicBezTo>
                        <a:pt x="2607" y="1505"/>
                        <a:pt x="2607" y="1505"/>
                        <a:pt x="2607" y="1505"/>
                      </a:cubicBezTo>
                      <a:cubicBezTo>
                        <a:pt x="2606" y="1481"/>
                        <a:pt x="2606" y="1481"/>
                        <a:pt x="2606" y="1481"/>
                      </a:cubicBezTo>
                      <a:cubicBezTo>
                        <a:pt x="2597" y="1465"/>
                        <a:pt x="2597" y="1465"/>
                        <a:pt x="2597" y="1465"/>
                      </a:cubicBezTo>
                      <a:cubicBezTo>
                        <a:pt x="2598" y="1446"/>
                        <a:pt x="2598" y="1446"/>
                        <a:pt x="2598" y="1446"/>
                      </a:cubicBezTo>
                      <a:cubicBezTo>
                        <a:pt x="2619" y="1434"/>
                        <a:pt x="2619" y="1434"/>
                        <a:pt x="2619" y="1434"/>
                      </a:cubicBezTo>
                      <a:cubicBezTo>
                        <a:pt x="2619" y="1423"/>
                        <a:pt x="2619" y="1423"/>
                        <a:pt x="2619" y="1423"/>
                      </a:cubicBezTo>
                      <a:cubicBezTo>
                        <a:pt x="2617" y="1409"/>
                        <a:pt x="2617" y="1409"/>
                        <a:pt x="2617" y="1409"/>
                      </a:cubicBezTo>
                      <a:cubicBezTo>
                        <a:pt x="2620" y="1384"/>
                        <a:pt x="2620" y="1384"/>
                        <a:pt x="2620" y="1384"/>
                      </a:cubicBezTo>
                      <a:cubicBezTo>
                        <a:pt x="2604" y="1382"/>
                        <a:pt x="2604" y="1382"/>
                        <a:pt x="2604" y="1382"/>
                      </a:cubicBezTo>
                      <a:cubicBezTo>
                        <a:pt x="2598" y="1384"/>
                        <a:pt x="2598" y="1384"/>
                        <a:pt x="2598" y="1384"/>
                      </a:cubicBezTo>
                      <a:cubicBezTo>
                        <a:pt x="2587" y="1373"/>
                        <a:pt x="2587" y="1373"/>
                        <a:pt x="2587" y="1373"/>
                      </a:cubicBezTo>
                      <a:cubicBezTo>
                        <a:pt x="2557" y="1391"/>
                        <a:pt x="2557" y="1391"/>
                        <a:pt x="2557" y="1391"/>
                      </a:cubicBezTo>
                      <a:cubicBezTo>
                        <a:pt x="2519" y="1396"/>
                        <a:pt x="2519" y="1396"/>
                        <a:pt x="2519" y="1396"/>
                      </a:cubicBezTo>
                      <a:cubicBezTo>
                        <a:pt x="2498" y="1395"/>
                        <a:pt x="2498" y="1395"/>
                        <a:pt x="2498" y="1395"/>
                      </a:cubicBezTo>
                      <a:cubicBezTo>
                        <a:pt x="2469" y="1365"/>
                        <a:pt x="2469" y="1365"/>
                        <a:pt x="2469" y="1365"/>
                      </a:cubicBezTo>
                      <a:cubicBezTo>
                        <a:pt x="2452" y="1357"/>
                        <a:pt x="2452" y="1357"/>
                        <a:pt x="2452" y="1357"/>
                      </a:cubicBezTo>
                      <a:cubicBezTo>
                        <a:pt x="2449" y="1342"/>
                        <a:pt x="2449" y="1342"/>
                        <a:pt x="2449" y="1342"/>
                      </a:cubicBezTo>
                      <a:cubicBezTo>
                        <a:pt x="2408" y="1338"/>
                        <a:pt x="2408" y="1338"/>
                        <a:pt x="2408" y="1338"/>
                      </a:cubicBezTo>
                      <a:cubicBezTo>
                        <a:pt x="2390" y="1326"/>
                        <a:pt x="2390" y="1326"/>
                        <a:pt x="2390" y="1326"/>
                      </a:cubicBezTo>
                      <a:cubicBezTo>
                        <a:pt x="2372" y="1307"/>
                        <a:pt x="2372" y="1307"/>
                        <a:pt x="2372" y="1307"/>
                      </a:cubicBezTo>
                      <a:cubicBezTo>
                        <a:pt x="2323" y="1308"/>
                        <a:pt x="2323" y="1308"/>
                        <a:pt x="2323" y="1308"/>
                      </a:cubicBezTo>
                      <a:cubicBezTo>
                        <a:pt x="2309" y="1302"/>
                        <a:pt x="2309" y="1302"/>
                        <a:pt x="2309" y="1302"/>
                      </a:cubicBezTo>
                      <a:cubicBezTo>
                        <a:pt x="2292" y="1312"/>
                        <a:pt x="2292" y="1312"/>
                        <a:pt x="2292" y="1312"/>
                      </a:cubicBezTo>
                      <a:cubicBezTo>
                        <a:pt x="2275" y="1339"/>
                        <a:pt x="2275" y="1339"/>
                        <a:pt x="2275" y="1339"/>
                      </a:cubicBezTo>
                      <a:cubicBezTo>
                        <a:pt x="2274" y="1355"/>
                        <a:pt x="2274" y="1355"/>
                        <a:pt x="2274" y="1355"/>
                      </a:cubicBezTo>
                      <a:cubicBezTo>
                        <a:pt x="2265" y="1360"/>
                        <a:pt x="2265" y="1360"/>
                        <a:pt x="2265" y="1360"/>
                      </a:cubicBezTo>
                      <a:cubicBezTo>
                        <a:pt x="2258" y="1355"/>
                        <a:pt x="2258" y="1355"/>
                        <a:pt x="2258" y="1355"/>
                      </a:cubicBezTo>
                      <a:cubicBezTo>
                        <a:pt x="2255" y="1364"/>
                        <a:pt x="2255" y="1364"/>
                        <a:pt x="2255" y="1364"/>
                      </a:cubicBezTo>
                      <a:cubicBezTo>
                        <a:pt x="2264" y="1374"/>
                        <a:pt x="2264" y="1374"/>
                        <a:pt x="2264" y="1374"/>
                      </a:cubicBezTo>
                      <a:cubicBezTo>
                        <a:pt x="2288" y="1359"/>
                        <a:pt x="2288" y="1359"/>
                        <a:pt x="2288" y="1359"/>
                      </a:cubicBezTo>
                      <a:cubicBezTo>
                        <a:pt x="2314" y="1366"/>
                        <a:pt x="2314" y="1366"/>
                        <a:pt x="2314" y="1366"/>
                      </a:cubicBezTo>
                      <a:cubicBezTo>
                        <a:pt x="2327" y="1392"/>
                        <a:pt x="2327" y="1392"/>
                        <a:pt x="2327" y="1392"/>
                      </a:cubicBezTo>
                      <a:cubicBezTo>
                        <a:pt x="2311" y="1420"/>
                        <a:pt x="2311" y="1420"/>
                        <a:pt x="2311" y="1420"/>
                      </a:cubicBezTo>
                      <a:cubicBezTo>
                        <a:pt x="2291" y="1425"/>
                        <a:pt x="2291" y="1425"/>
                        <a:pt x="2291" y="1425"/>
                      </a:cubicBezTo>
                      <a:cubicBezTo>
                        <a:pt x="2259" y="1411"/>
                        <a:pt x="2259" y="1411"/>
                        <a:pt x="2259" y="1411"/>
                      </a:cubicBezTo>
                      <a:cubicBezTo>
                        <a:pt x="2239" y="1388"/>
                        <a:pt x="2239" y="1388"/>
                        <a:pt x="2239" y="1388"/>
                      </a:cubicBezTo>
                      <a:cubicBezTo>
                        <a:pt x="2229" y="1388"/>
                        <a:pt x="2229" y="1388"/>
                        <a:pt x="2229" y="1388"/>
                      </a:cubicBezTo>
                      <a:cubicBezTo>
                        <a:pt x="2209" y="1403"/>
                        <a:pt x="2209" y="1403"/>
                        <a:pt x="2209" y="1403"/>
                      </a:cubicBezTo>
                      <a:cubicBezTo>
                        <a:pt x="2202" y="1411"/>
                        <a:pt x="2202" y="1411"/>
                        <a:pt x="2202" y="1411"/>
                      </a:cubicBezTo>
                      <a:cubicBezTo>
                        <a:pt x="2192" y="1415"/>
                        <a:pt x="2192" y="1415"/>
                        <a:pt x="2192" y="1415"/>
                      </a:cubicBezTo>
                      <a:cubicBezTo>
                        <a:pt x="2214" y="1447"/>
                        <a:pt x="2214" y="1447"/>
                        <a:pt x="2214" y="1447"/>
                      </a:cubicBezTo>
                      <a:cubicBezTo>
                        <a:pt x="2222" y="1448"/>
                        <a:pt x="2222" y="1448"/>
                        <a:pt x="2222" y="1448"/>
                      </a:cubicBezTo>
                      <a:cubicBezTo>
                        <a:pt x="2228" y="1466"/>
                        <a:pt x="2228" y="1466"/>
                        <a:pt x="2228" y="1466"/>
                      </a:cubicBezTo>
                      <a:cubicBezTo>
                        <a:pt x="2252" y="1488"/>
                        <a:pt x="2252" y="1488"/>
                        <a:pt x="2252" y="1488"/>
                      </a:cubicBezTo>
                      <a:cubicBezTo>
                        <a:pt x="2276" y="1489"/>
                        <a:pt x="2276" y="1489"/>
                        <a:pt x="2276" y="1489"/>
                      </a:cubicBezTo>
                      <a:cubicBezTo>
                        <a:pt x="2290" y="1500"/>
                        <a:pt x="2290" y="1500"/>
                        <a:pt x="2290" y="1500"/>
                      </a:cubicBezTo>
                      <a:cubicBezTo>
                        <a:pt x="2325" y="1503"/>
                        <a:pt x="2325" y="1503"/>
                        <a:pt x="2325" y="1503"/>
                      </a:cubicBezTo>
                      <a:cubicBezTo>
                        <a:pt x="2333" y="1493"/>
                        <a:pt x="2333" y="1493"/>
                        <a:pt x="2333" y="1493"/>
                      </a:cubicBezTo>
                      <a:cubicBezTo>
                        <a:pt x="2340" y="1494"/>
                        <a:pt x="2340" y="1494"/>
                        <a:pt x="2340" y="1494"/>
                      </a:cubicBezTo>
                      <a:cubicBezTo>
                        <a:pt x="2343" y="1506"/>
                        <a:pt x="2343" y="1506"/>
                        <a:pt x="2343" y="1506"/>
                      </a:cubicBezTo>
                      <a:cubicBezTo>
                        <a:pt x="2367" y="1506"/>
                        <a:pt x="2367" y="1506"/>
                        <a:pt x="2367" y="1506"/>
                      </a:cubicBezTo>
                      <a:cubicBezTo>
                        <a:pt x="2375" y="1527"/>
                        <a:pt x="2375" y="1527"/>
                        <a:pt x="2375" y="1527"/>
                      </a:cubicBezTo>
                      <a:cubicBezTo>
                        <a:pt x="2384" y="1530"/>
                        <a:pt x="2384" y="1530"/>
                        <a:pt x="2384" y="1530"/>
                      </a:cubicBezTo>
                      <a:cubicBezTo>
                        <a:pt x="2388" y="1544"/>
                        <a:pt x="2388" y="1544"/>
                        <a:pt x="2388" y="1544"/>
                      </a:cubicBezTo>
                      <a:cubicBezTo>
                        <a:pt x="2417" y="1547"/>
                        <a:pt x="2417" y="1547"/>
                        <a:pt x="2417" y="1547"/>
                      </a:cubicBezTo>
                      <a:cubicBezTo>
                        <a:pt x="2430" y="1538"/>
                        <a:pt x="2430" y="1538"/>
                        <a:pt x="2430" y="1538"/>
                      </a:cubicBezTo>
                      <a:cubicBezTo>
                        <a:pt x="2419" y="1552"/>
                        <a:pt x="2419" y="1552"/>
                        <a:pt x="2419" y="1552"/>
                      </a:cubicBezTo>
                      <a:cubicBezTo>
                        <a:pt x="2390" y="1556"/>
                        <a:pt x="2390" y="1556"/>
                        <a:pt x="2390" y="1556"/>
                      </a:cubicBezTo>
                      <a:cubicBezTo>
                        <a:pt x="2371" y="1546"/>
                        <a:pt x="2371" y="1546"/>
                        <a:pt x="2371" y="1546"/>
                      </a:cubicBezTo>
                      <a:cubicBezTo>
                        <a:pt x="2357" y="1544"/>
                        <a:pt x="2357" y="1544"/>
                        <a:pt x="2357" y="1544"/>
                      </a:cubicBezTo>
                      <a:cubicBezTo>
                        <a:pt x="2338" y="1522"/>
                        <a:pt x="2338" y="1522"/>
                        <a:pt x="2338" y="1522"/>
                      </a:cubicBezTo>
                      <a:cubicBezTo>
                        <a:pt x="2325" y="1519"/>
                        <a:pt x="2325" y="1519"/>
                        <a:pt x="2325" y="1519"/>
                      </a:cubicBezTo>
                      <a:cubicBezTo>
                        <a:pt x="2312" y="1526"/>
                        <a:pt x="2312" y="1526"/>
                        <a:pt x="2312" y="1526"/>
                      </a:cubicBezTo>
                      <a:cubicBezTo>
                        <a:pt x="2296" y="1528"/>
                        <a:pt x="2296" y="1528"/>
                        <a:pt x="2296" y="1528"/>
                      </a:cubicBezTo>
                      <a:cubicBezTo>
                        <a:pt x="2283" y="1543"/>
                        <a:pt x="2283" y="1543"/>
                        <a:pt x="2283" y="1543"/>
                      </a:cubicBezTo>
                      <a:cubicBezTo>
                        <a:pt x="2278" y="1532"/>
                        <a:pt x="2278" y="1532"/>
                        <a:pt x="2278" y="1532"/>
                      </a:cubicBezTo>
                      <a:cubicBezTo>
                        <a:pt x="2265" y="1523"/>
                        <a:pt x="2265" y="1523"/>
                        <a:pt x="2265" y="1523"/>
                      </a:cubicBezTo>
                      <a:cubicBezTo>
                        <a:pt x="2251" y="1529"/>
                        <a:pt x="2251" y="1529"/>
                        <a:pt x="2251" y="1529"/>
                      </a:cubicBezTo>
                      <a:cubicBezTo>
                        <a:pt x="2226" y="1529"/>
                        <a:pt x="2226" y="1529"/>
                        <a:pt x="2226" y="1529"/>
                      </a:cubicBezTo>
                      <a:cubicBezTo>
                        <a:pt x="2207" y="1516"/>
                        <a:pt x="2207" y="1516"/>
                        <a:pt x="2207" y="1516"/>
                      </a:cubicBezTo>
                      <a:cubicBezTo>
                        <a:pt x="2189" y="1520"/>
                        <a:pt x="2189" y="1520"/>
                        <a:pt x="2189" y="1520"/>
                      </a:cubicBezTo>
                      <a:cubicBezTo>
                        <a:pt x="2182" y="1508"/>
                        <a:pt x="2182" y="1508"/>
                        <a:pt x="2182" y="1508"/>
                      </a:cubicBezTo>
                      <a:cubicBezTo>
                        <a:pt x="2195" y="1500"/>
                        <a:pt x="2195" y="1500"/>
                        <a:pt x="2195" y="1500"/>
                      </a:cubicBezTo>
                      <a:cubicBezTo>
                        <a:pt x="2195" y="1489"/>
                        <a:pt x="2195" y="1489"/>
                        <a:pt x="2195" y="1489"/>
                      </a:cubicBezTo>
                      <a:cubicBezTo>
                        <a:pt x="2182" y="1479"/>
                        <a:pt x="2182" y="1479"/>
                        <a:pt x="2182" y="1479"/>
                      </a:cubicBezTo>
                      <a:cubicBezTo>
                        <a:pt x="2182" y="1467"/>
                        <a:pt x="2182" y="1467"/>
                        <a:pt x="2182" y="1467"/>
                      </a:cubicBezTo>
                      <a:cubicBezTo>
                        <a:pt x="2161" y="1448"/>
                        <a:pt x="2161" y="1448"/>
                        <a:pt x="2161" y="1448"/>
                      </a:cubicBezTo>
                      <a:cubicBezTo>
                        <a:pt x="2152" y="1433"/>
                        <a:pt x="2152" y="1433"/>
                        <a:pt x="2152" y="1433"/>
                      </a:cubicBezTo>
                      <a:cubicBezTo>
                        <a:pt x="2158" y="1415"/>
                        <a:pt x="2158" y="1415"/>
                        <a:pt x="2158" y="1415"/>
                      </a:cubicBezTo>
                      <a:cubicBezTo>
                        <a:pt x="2147" y="1395"/>
                        <a:pt x="2147" y="1395"/>
                        <a:pt x="2147" y="1395"/>
                      </a:cubicBezTo>
                      <a:cubicBezTo>
                        <a:pt x="2149" y="1364"/>
                        <a:pt x="2149" y="1364"/>
                        <a:pt x="2149" y="1364"/>
                      </a:cubicBezTo>
                      <a:cubicBezTo>
                        <a:pt x="2133" y="1349"/>
                        <a:pt x="2133" y="1349"/>
                        <a:pt x="2133" y="1349"/>
                      </a:cubicBezTo>
                      <a:cubicBezTo>
                        <a:pt x="2131" y="1326"/>
                        <a:pt x="2131" y="1326"/>
                        <a:pt x="2131" y="1326"/>
                      </a:cubicBezTo>
                      <a:cubicBezTo>
                        <a:pt x="2125" y="1319"/>
                        <a:pt x="2125" y="1319"/>
                        <a:pt x="2125" y="1319"/>
                      </a:cubicBezTo>
                      <a:cubicBezTo>
                        <a:pt x="2115" y="1316"/>
                        <a:pt x="2115" y="1316"/>
                        <a:pt x="2115" y="1316"/>
                      </a:cubicBezTo>
                      <a:cubicBezTo>
                        <a:pt x="2112" y="1297"/>
                        <a:pt x="2112" y="1297"/>
                        <a:pt x="2112" y="1297"/>
                      </a:cubicBezTo>
                      <a:cubicBezTo>
                        <a:pt x="2091" y="1282"/>
                        <a:pt x="2091" y="1282"/>
                        <a:pt x="2091" y="1282"/>
                      </a:cubicBezTo>
                      <a:cubicBezTo>
                        <a:pt x="2082" y="1288"/>
                        <a:pt x="2082" y="1288"/>
                        <a:pt x="2082" y="1288"/>
                      </a:cubicBezTo>
                      <a:cubicBezTo>
                        <a:pt x="2113" y="1346"/>
                        <a:pt x="2113" y="1346"/>
                        <a:pt x="2113" y="1346"/>
                      </a:cubicBezTo>
                      <a:cubicBezTo>
                        <a:pt x="2122" y="1384"/>
                        <a:pt x="2122" y="1384"/>
                        <a:pt x="2122" y="1384"/>
                      </a:cubicBezTo>
                      <a:cubicBezTo>
                        <a:pt x="2114" y="1415"/>
                        <a:pt x="2114" y="1415"/>
                        <a:pt x="2114" y="1415"/>
                      </a:cubicBezTo>
                      <a:cubicBezTo>
                        <a:pt x="2090" y="1443"/>
                        <a:pt x="2090" y="1443"/>
                        <a:pt x="2090" y="1443"/>
                      </a:cubicBezTo>
                      <a:cubicBezTo>
                        <a:pt x="2075" y="1458"/>
                        <a:pt x="2075" y="1458"/>
                        <a:pt x="2075" y="1458"/>
                      </a:cubicBezTo>
                      <a:cubicBezTo>
                        <a:pt x="2076" y="1466"/>
                        <a:pt x="2076" y="1466"/>
                        <a:pt x="2076" y="1466"/>
                      </a:cubicBezTo>
                      <a:cubicBezTo>
                        <a:pt x="2087" y="1476"/>
                        <a:pt x="2087" y="1476"/>
                        <a:pt x="2087" y="1476"/>
                      </a:cubicBezTo>
                      <a:cubicBezTo>
                        <a:pt x="2091" y="1499"/>
                        <a:pt x="2091" y="1499"/>
                        <a:pt x="2091" y="1499"/>
                      </a:cubicBezTo>
                      <a:cubicBezTo>
                        <a:pt x="2081" y="1526"/>
                        <a:pt x="2081" y="1526"/>
                        <a:pt x="2081" y="1526"/>
                      </a:cubicBezTo>
                      <a:cubicBezTo>
                        <a:pt x="2082" y="1544"/>
                        <a:pt x="2082" y="1544"/>
                        <a:pt x="2082" y="1544"/>
                      </a:cubicBezTo>
                      <a:cubicBezTo>
                        <a:pt x="2109" y="1559"/>
                        <a:pt x="2109" y="1559"/>
                        <a:pt x="2109" y="1559"/>
                      </a:cubicBezTo>
                      <a:cubicBezTo>
                        <a:pt x="2142" y="1587"/>
                        <a:pt x="2142" y="1587"/>
                        <a:pt x="2142" y="1587"/>
                      </a:cubicBezTo>
                      <a:cubicBezTo>
                        <a:pt x="2149" y="1607"/>
                        <a:pt x="2149" y="1607"/>
                        <a:pt x="2149" y="1607"/>
                      </a:cubicBezTo>
                      <a:cubicBezTo>
                        <a:pt x="2167" y="1607"/>
                        <a:pt x="2167" y="1607"/>
                        <a:pt x="2167" y="1607"/>
                      </a:cubicBezTo>
                      <a:cubicBezTo>
                        <a:pt x="2183" y="1624"/>
                        <a:pt x="2183" y="1624"/>
                        <a:pt x="2183" y="1624"/>
                      </a:cubicBezTo>
                      <a:cubicBezTo>
                        <a:pt x="2196" y="1653"/>
                        <a:pt x="2196" y="1653"/>
                        <a:pt x="2196" y="1653"/>
                      </a:cubicBezTo>
                      <a:cubicBezTo>
                        <a:pt x="2191" y="1700"/>
                        <a:pt x="2191" y="1700"/>
                        <a:pt x="2191" y="1700"/>
                      </a:cubicBezTo>
                      <a:cubicBezTo>
                        <a:pt x="2188" y="1717"/>
                        <a:pt x="2188" y="1717"/>
                        <a:pt x="2188" y="1717"/>
                      </a:cubicBezTo>
                      <a:cubicBezTo>
                        <a:pt x="2204" y="1743"/>
                        <a:pt x="2204" y="1743"/>
                        <a:pt x="2204" y="1743"/>
                      </a:cubicBezTo>
                      <a:cubicBezTo>
                        <a:pt x="2201" y="1775"/>
                        <a:pt x="2201" y="1775"/>
                        <a:pt x="2201" y="1775"/>
                      </a:cubicBezTo>
                      <a:cubicBezTo>
                        <a:pt x="2210" y="1791"/>
                        <a:pt x="2210" y="1791"/>
                        <a:pt x="2210" y="1791"/>
                      </a:cubicBezTo>
                      <a:cubicBezTo>
                        <a:pt x="2237" y="1820"/>
                        <a:pt x="2237" y="1820"/>
                        <a:pt x="2237" y="1820"/>
                      </a:cubicBezTo>
                      <a:cubicBezTo>
                        <a:pt x="2239" y="1835"/>
                        <a:pt x="2239" y="1835"/>
                        <a:pt x="2239" y="1835"/>
                      </a:cubicBezTo>
                      <a:cubicBezTo>
                        <a:pt x="2237" y="1853"/>
                        <a:pt x="2237" y="1853"/>
                        <a:pt x="2237" y="1853"/>
                      </a:cubicBezTo>
                      <a:cubicBezTo>
                        <a:pt x="2244" y="1863"/>
                        <a:pt x="2244" y="1863"/>
                        <a:pt x="2244" y="1863"/>
                      </a:cubicBezTo>
                      <a:cubicBezTo>
                        <a:pt x="2264" y="1869"/>
                        <a:pt x="2264" y="1869"/>
                        <a:pt x="2264" y="1869"/>
                      </a:cubicBezTo>
                      <a:cubicBezTo>
                        <a:pt x="2285" y="1856"/>
                        <a:pt x="2285" y="1856"/>
                        <a:pt x="2285" y="1856"/>
                      </a:cubicBezTo>
                      <a:cubicBezTo>
                        <a:pt x="2311" y="1864"/>
                        <a:pt x="2311" y="1864"/>
                        <a:pt x="2311" y="1864"/>
                      </a:cubicBezTo>
                      <a:cubicBezTo>
                        <a:pt x="2321" y="1856"/>
                        <a:pt x="2321" y="1856"/>
                        <a:pt x="2321" y="1856"/>
                      </a:cubicBezTo>
                      <a:cubicBezTo>
                        <a:pt x="2325" y="1836"/>
                        <a:pt x="2325" y="1836"/>
                        <a:pt x="2325" y="1836"/>
                      </a:cubicBezTo>
                      <a:cubicBezTo>
                        <a:pt x="2343" y="1819"/>
                        <a:pt x="2343" y="1819"/>
                        <a:pt x="2343" y="1819"/>
                      </a:cubicBezTo>
                      <a:cubicBezTo>
                        <a:pt x="2361" y="1824"/>
                        <a:pt x="2361" y="1824"/>
                        <a:pt x="2361" y="1824"/>
                      </a:cubicBezTo>
                      <a:cubicBezTo>
                        <a:pt x="2373" y="1820"/>
                        <a:pt x="2373" y="1820"/>
                        <a:pt x="2373" y="1820"/>
                      </a:cubicBezTo>
                      <a:cubicBezTo>
                        <a:pt x="2399" y="1835"/>
                        <a:pt x="2399" y="1835"/>
                        <a:pt x="2399" y="1835"/>
                      </a:cubicBezTo>
                      <a:cubicBezTo>
                        <a:pt x="2414" y="1829"/>
                        <a:pt x="2414" y="1829"/>
                        <a:pt x="2414" y="1829"/>
                      </a:cubicBezTo>
                      <a:cubicBezTo>
                        <a:pt x="2423" y="1846"/>
                        <a:pt x="2423" y="1846"/>
                        <a:pt x="2423" y="1846"/>
                      </a:cubicBezTo>
                      <a:cubicBezTo>
                        <a:pt x="2457" y="1860"/>
                        <a:pt x="2457" y="1860"/>
                        <a:pt x="2457" y="1860"/>
                      </a:cubicBezTo>
                      <a:cubicBezTo>
                        <a:pt x="2481" y="1859"/>
                        <a:pt x="2481" y="1859"/>
                        <a:pt x="2481" y="1859"/>
                      </a:cubicBezTo>
                      <a:cubicBezTo>
                        <a:pt x="2497" y="1881"/>
                        <a:pt x="2497" y="1881"/>
                        <a:pt x="2497" y="1881"/>
                      </a:cubicBezTo>
                      <a:cubicBezTo>
                        <a:pt x="2498" y="1892"/>
                        <a:pt x="2498" y="1892"/>
                        <a:pt x="2498" y="1892"/>
                      </a:cubicBezTo>
                      <a:cubicBezTo>
                        <a:pt x="2520" y="1904"/>
                        <a:pt x="2520" y="1904"/>
                        <a:pt x="2520" y="1904"/>
                      </a:cubicBezTo>
                      <a:cubicBezTo>
                        <a:pt x="2525" y="1916"/>
                        <a:pt x="2525" y="1916"/>
                        <a:pt x="2525" y="1916"/>
                      </a:cubicBezTo>
                      <a:cubicBezTo>
                        <a:pt x="2529" y="1918"/>
                        <a:pt x="2529" y="1918"/>
                        <a:pt x="2529" y="1918"/>
                      </a:cubicBezTo>
                      <a:cubicBezTo>
                        <a:pt x="2532" y="1930"/>
                        <a:pt x="2532" y="1930"/>
                        <a:pt x="2532" y="1930"/>
                      </a:cubicBezTo>
                      <a:cubicBezTo>
                        <a:pt x="2543" y="1938"/>
                        <a:pt x="2543" y="1938"/>
                        <a:pt x="2543" y="1938"/>
                      </a:cubicBezTo>
                      <a:cubicBezTo>
                        <a:pt x="2531" y="1948"/>
                        <a:pt x="2531" y="1948"/>
                        <a:pt x="2531" y="1948"/>
                      </a:cubicBezTo>
                      <a:cubicBezTo>
                        <a:pt x="2517" y="1951"/>
                        <a:pt x="2517" y="1951"/>
                        <a:pt x="2517" y="1951"/>
                      </a:cubicBezTo>
                      <a:cubicBezTo>
                        <a:pt x="2516" y="1975"/>
                        <a:pt x="2516" y="1975"/>
                        <a:pt x="2516" y="1975"/>
                      </a:cubicBezTo>
                      <a:cubicBezTo>
                        <a:pt x="2526" y="1996"/>
                        <a:pt x="2526" y="1996"/>
                        <a:pt x="2526" y="1996"/>
                      </a:cubicBezTo>
                      <a:cubicBezTo>
                        <a:pt x="2535" y="2001"/>
                        <a:pt x="2535" y="2001"/>
                        <a:pt x="2535" y="2001"/>
                      </a:cubicBezTo>
                      <a:cubicBezTo>
                        <a:pt x="2530" y="2013"/>
                        <a:pt x="2530" y="2013"/>
                        <a:pt x="2530" y="2013"/>
                      </a:cubicBezTo>
                      <a:cubicBezTo>
                        <a:pt x="2538" y="2026"/>
                        <a:pt x="2538" y="2026"/>
                        <a:pt x="2538" y="2026"/>
                      </a:cubicBezTo>
                      <a:cubicBezTo>
                        <a:pt x="2555" y="2025"/>
                        <a:pt x="2555" y="2025"/>
                        <a:pt x="2555" y="2025"/>
                      </a:cubicBezTo>
                      <a:cubicBezTo>
                        <a:pt x="2564" y="2038"/>
                        <a:pt x="2564" y="2038"/>
                        <a:pt x="2564" y="2038"/>
                      </a:cubicBezTo>
                      <a:cubicBezTo>
                        <a:pt x="2584" y="2038"/>
                        <a:pt x="2584" y="2038"/>
                        <a:pt x="2584" y="2038"/>
                      </a:cubicBezTo>
                      <a:cubicBezTo>
                        <a:pt x="2595" y="2020"/>
                        <a:pt x="2595" y="2020"/>
                        <a:pt x="2595" y="2020"/>
                      </a:cubicBezTo>
                      <a:cubicBezTo>
                        <a:pt x="2600" y="2031"/>
                        <a:pt x="2600" y="2031"/>
                        <a:pt x="2600" y="2031"/>
                      </a:cubicBezTo>
                      <a:cubicBezTo>
                        <a:pt x="2614" y="2027"/>
                        <a:pt x="2614" y="2027"/>
                        <a:pt x="2614" y="2027"/>
                      </a:cubicBezTo>
                      <a:cubicBezTo>
                        <a:pt x="2624" y="2031"/>
                        <a:pt x="2624" y="2031"/>
                        <a:pt x="2624" y="2031"/>
                      </a:cubicBezTo>
                      <a:cubicBezTo>
                        <a:pt x="2616" y="2036"/>
                        <a:pt x="2616" y="2036"/>
                        <a:pt x="2616" y="2036"/>
                      </a:cubicBezTo>
                      <a:cubicBezTo>
                        <a:pt x="2611" y="2044"/>
                        <a:pt x="2611" y="2044"/>
                        <a:pt x="2611" y="2044"/>
                      </a:cubicBezTo>
                      <a:cubicBezTo>
                        <a:pt x="2589" y="2046"/>
                        <a:pt x="2589" y="2046"/>
                        <a:pt x="2589" y="2046"/>
                      </a:cubicBezTo>
                      <a:cubicBezTo>
                        <a:pt x="2577" y="2050"/>
                        <a:pt x="2577" y="2050"/>
                        <a:pt x="2577" y="2050"/>
                      </a:cubicBezTo>
                      <a:cubicBezTo>
                        <a:pt x="2558" y="2054"/>
                        <a:pt x="2558" y="2054"/>
                        <a:pt x="2558" y="2054"/>
                      </a:cubicBezTo>
                      <a:cubicBezTo>
                        <a:pt x="2539" y="2041"/>
                        <a:pt x="2539" y="2041"/>
                        <a:pt x="2539" y="2041"/>
                      </a:cubicBezTo>
                      <a:cubicBezTo>
                        <a:pt x="2522" y="2040"/>
                        <a:pt x="2522" y="2040"/>
                        <a:pt x="2522" y="2040"/>
                      </a:cubicBezTo>
                      <a:cubicBezTo>
                        <a:pt x="2511" y="2023"/>
                        <a:pt x="2511" y="2023"/>
                        <a:pt x="2511" y="2023"/>
                      </a:cubicBezTo>
                      <a:cubicBezTo>
                        <a:pt x="2518" y="2017"/>
                        <a:pt x="2518" y="2017"/>
                        <a:pt x="2518" y="2017"/>
                      </a:cubicBezTo>
                      <a:cubicBezTo>
                        <a:pt x="2515" y="1999"/>
                        <a:pt x="2515" y="1999"/>
                        <a:pt x="2515" y="1999"/>
                      </a:cubicBezTo>
                      <a:cubicBezTo>
                        <a:pt x="2502" y="1982"/>
                        <a:pt x="2502" y="1982"/>
                        <a:pt x="2502" y="1982"/>
                      </a:cubicBezTo>
                      <a:cubicBezTo>
                        <a:pt x="2498" y="1966"/>
                        <a:pt x="2498" y="1966"/>
                        <a:pt x="2498" y="1966"/>
                      </a:cubicBezTo>
                      <a:cubicBezTo>
                        <a:pt x="2485" y="1958"/>
                        <a:pt x="2485" y="1958"/>
                        <a:pt x="2485" y="1958"/>
                      </a:cubicBezTo>
                      <a:cubicBezTo>
                        <a:pt x="2488" y="1941"/>
                        <a:pt x="2488" y="1941"/>
                        <a:pt x="2488" y="1941"/>
                      </a:cubicBezTo>
                      <a:cubicBezTo>
                        <a:pt x="2470" y="1918"/>
                        <a:pt x="2470" y="1918"/>
                        <a:pt x="2470" y="1918"/>
                      </a:cubicBezTo>
                      <a:cubicBezTo>
                        <a:pt x="2464" y="1918"/>
                        <a:pt x="2464" y="1918"/>
                        <a:pt x="2464" y="1918"/>
                      </a:cubicBezTo>
                      <a:cubicBezTo>
                        <a:pt x="2458" y="1908"/>
                        <a:pt x="2458" y="1908"/>
                        <a:pt x="2458" y="1908"/>
                      </a:cubicBezTo>
                      <a:cubicBezTo>
                        <a:pt x="2435" y="1896"/>
                        <a:pt x="2435" y="1896"/>
                        <a:pt x="2435" y="1896"/>
                      </a:cubicBezTo>
                      <a:cubicBezTo>
                        <a:pt x="2435" y="1877"/>
                        <a:pt x="2435" y="1877"/>
                        <a:pt x="2435" y="1877"/>
                      </a:cubicBezTo>
                      <a:cubicBezTo>
                        <a:pt x="2412" y="1855"/>
                        <a:pt x="2412" y="1855"/>
                        <a:pt x="2412" y="1855"/>
                      </a:cubicBezTo>
                      <a:cubicBezTo>
                        <a:pt x="2392" y="1856"/>
                        <a:pt x="2392" y="1856"/>
                        <a:pt x="2392" y="1856"/>
                      </a:cubicBezTo>
                      <a:cubicBezTo>
                        <a:pt x="2363" y="1884"/>
                        <a:pt x="2363" y="1884"/>
                        <a:pt x="2363" y="1884"/>
                      </a:cubicBezTo>
                      <a:cubicBezTo>
                        <a:pt x="2344" y="1887"/>
                        <a:pt x="2344" y="1887"/>
                        <a:pt x="2344" y="1887"/>
                      </a:cubicBezTo>
                      <a:cubicBezTo>
                        <a:pt x="2333" y="1903"/>
                        <a:pt x="2333" y="1903"/>
                        <a:pt x="2333" y="1903"/>
                      </a:cubicBezTo>
                      <a:cubicBezTo>
                        <a:pt x="2311" y="1921"/>
                        <a:pt x="2311" y="1921"/>
                        <a:pt x="2311" y="1921"/>
                      </a:cubicBezTo>
                      <a:cubicBezTo>
                        <a:pt x="2313" y="1962"/>
                        <a:pt x="2313" y="1962"/>
                        <a:pt x="2313" y="1962"/>
                      </a:cubicBezTo>
                      <a:cubicBezTo>
                        <a:pt x="2322" y="1974"/>
                        <a:pt x="2322" y="1974"/>
                        <a:pt x="2322" y="1974"/>
                      </a:cubicBezTo>
                      <a:cubicBezTo>
                        <a:pt x="2351" y="1991"/>
                        <a:pt x="2351" y="1991"/>
                        <a:pt x="2351" y="1991"/>
                      </a:cubicBezTo>
                      <a:cubicBezTo>
                        <a:pt x="2373" y="2044"/>
                        <a:pt x="2373" y="2044"/>
                        <a:pt x="2373" y="2044"/>
                      </a:cubicBezTo>
                      <a:cubicBezTo>
                        <a:pt x="2371" y="2057"/>
                        <a:pt x="2371" y="2057"/>
                        <a:pt x="2371" y="2057"/>
                      </a:cubicBezTo>
                      <a:cubicBezTo>
                        <a:pt x="2349" y="2096"/>
                        <a:pt x="2349" y="2096"/>
                        <a:pt x="2349" y="2096"/>
                      </a:cubicBezTo>
                      <a:cubicBezTo>
                        <a:pt x="2345" y="2119"/>
                        <a:pt x="2345" y="2119"/>
                        <a:pt x="2345" y="2119"/>
                      </a:cubicBezTo>
                      <a:cubicBezTo>
                        <a:pt x="2357" y="2141"/>
                        <a:pt x="2357" y="2141"/>
                        <a:pt x="2357" y="2141"/>
                      </a:cubicBezTo>
                      <a:cubicBezTo>
                        <a:pt x="2345" y="2174"/>
                        <a:pt x="2345" y="2174"/>
                        <a:pt x="2345" y="2174"/>
                      </a:cubicBezTo>
                      <a:cubicBezTo>
                        <a:pt x="2343" y="2187"/>
                        <a:pt x="2343" y="2187"/>
                        <a:pt x="2343" y="2187"/>
                      </a:cubicBezTo>
                      <a:cubicBezTo>
                        <a:pt x="2323" y="2207"/>
                        <a:pt x="2323" y="2207"/>
                        <a:pt x="2323" y="2207"/>
                      </a:cubicBezTo>
                      <a:cubicBezTo>
                        <a:pt x="2322" y="2217"/>
                        <a:pt x="2322" y="2217"/>
                        <a:pt x="2322" y="2217"/>
                      </a:cubicBezTo>
                      <a:cubicBezTo>
                        <a:pt x="2309" y="2224"/>
                        <a:pt x="2309" y="2224"/>
                        <a:pt x="2309" y="2224"/>
                      </a:cubicBezTo>
                      <a:cubicBezTo>
                        <a:pt x="2299" y="2236"/>
                        <a:pt x="2299" y="2236"/>
                        <a:pt x="2299" y="2236"/>
                      </a:cubicBezTo>
                      <a:cubicBezTo>
                        <a:pt x="2299" y="2254"/>
                        <a:pt x="2299" y="2254"/>
                        <a:pt x="2299" y="2254"/>
                      </a:cubicBezTo>
                      <a:cubicBezTo>
                        <a:pt x="2308" y="2264"/>
                        <a:pt x="2308" y="2264"/>
                        <a:pt x="2308" y="2264"/>
                      </a:cubicBezTo>
                      <a:cubicBezTo>
                        <a:pt x="2309" y="2278"/>
                        <a:pt x="2309" y="2278"/>
                        <a:pt x="2309" y="2278"/>
                      </a:cubicBezTo>
                      <a:cubicBezTo>
                        <a:pt x="2287" y="2291"/>
                        <a:pt x="2287" y="2291"/>
                        <a:pt x="2287" y="2291"/>
                      </a:cubicBezTo>
                      <a:cubicBezTo>
                        <a:pt x="2260" y="2285"/>
                        <a:pt x="2260" y="2285"/>
                        <a:pt x="2260" y="2285"/>
                      </a:cubicBezTo>
                      <a:cubicBezTo>
                        <a:pt x="2255" y="2277"/>
                        <a:pt x="2255" y="2277"/>
                        <a:pt x="2255" y="2277"/>
                      </a:cubicBezTo>
                      <a:cubicBezTo>
                        <a:pt x="2230" y="2278"/>
                        <a:pt x="2230" y="2278"/>
                        <a:pt x="2230" y="2278"/>
                      </a:cubicBezTo>
                      <a:cubicBezTo>
                        <a:pt x="2203" y="2282"/>
                        <a:pt x="2203" y="2282"/>
                        <a:pt x="2203" y="2282"/>
                      </a:cubicBezTo>
                      <a:cubicBezTo>
                        <a:pt x="2181" y="2276"/>
                        <a:pt x="2181" y="2276"/>
                        <a:pt x="2181" y="2276"/>
                      </a:cubicBezTo>
                      <a:cubicBezTo>
                        <a:pt x="2128" y="2267"/>
                        <a:pt x="2128" y="2267"/>
                        <a:pt x="2128" y="2267"/>
                      </a:cubicBezTo>
                      <a:cubicBezTo>
                        <a:pt x="2109" y="2249"/>
                        <a:pt x="2109" y="2249"/>
                        <a:pt x="2109" y="2249"/>
                      </a:cubicBezTo>
                      <a:cubicBezTo>
                        <a:pt x="2102" y="2235"/>
                        <a:pt x="2102" y="2235"/>
                        <a:pt x="2102" y="2235"/>
                      </a:cubicBezTo>
                      <a:cubicBezTo>
                        <a:pt x="2080" y="2239"/>
                        <a:pt x="2080" y="2239"/>
                        <a:pt x="2080" y="2239"/>
                      </a:cubicBezTo>
                      <a:cubicBezTo>
                        <a:pt x="2072" y="2253"/>
                        <a:pt x="2072" y="2253"/>
                        <a:pt x="2072" y="2253"/>
                      </a:cubicBezTo>
                      <a:cubicBezTo>
                        <a:pt x="2067" y="2248"/>
                        <a:pt x="2067" y="2248"/>
                        <a:pt x="2067" y="2248"/>
                      </a:cubicBezTo>
                      <a:cubicBezTo>
                        <a:pt x="2057" y="2246"/>
                        <a:pt x="2057" y="2246"/>
                        <a:pt x="2057" y="2246"/>
                      </a:cubicBezTo>
                      <a:cubicBezTo>
                        <a:pt x="2068" y="2227"/>
                        <a:pt x="2068" y="2227"/>
                        <a:pt x="2068" y="2227"/>
                      </a:cubicBezTo>
                      <a:cubicBezTo>
                        <a:pt x="2089" y="2225"/>
                        <a:pt x="2089" y="2225"/>
                        <a:pt x="2089" y="2225"/>
                      </a:cubicBezTo>
                      <a:cubicBezTo>
                        <a:pt x="2129" y="2220"/>
                        <a:pt x="2129" y="2220"/>
                        <a:pt x="2129" y="2220"/>
                      </a:cubicBezTo>
                      <a:cubicBezTo>
                        <a:pt x="2136" y="2211"/>
                        <a:pt x="2136" y="2211"/>
                        <a:pt x="2136" y="2211"/>
                      </a:cubicBezTo>
                      <a:cubicBezTo>
                        <a:pt x="2169" y="2229"/>
                        <a:pt x="2169" y="2229"/>
                        <a:pt x="2169" y="2229"/>
                      </a:cubicBezTo>
                      <a:cubicBezTo>
                        <a:pt x="2179" y="2228"/>
                        <a:pt x="2179" y="2228"/>
                        <a:pt x="2179" y="2228"/>
                      </a:cubicBezTo>
                      <a:cubicBezTo>
                        <a:pt x="2183" y="2219"/>
                        <a:pt x="2183" y="2219"/>
                        <a:pt x="2183" y="2219"/>
                      </a:cubicBezTo>
                      <a:cubicBezTo>
                        <a:pt x="2198" y="2219"/>
                        <a:pt x="2198" y="2219"/>
                        <a:pt x="2198" y="2219"/>
                      </a:cubicBezTo>
                      <a:cubicBezTo>
                        <a:pt x="2197" y="2230"/>
                        <a:pt x="2197" y="2230"/>
                        <a:pt x="2197" y="2230"/>
                      </a:cubicBezTo>
                      <a:cubicBezTo>
                        <a:pt x="2176" y="2242"/>
                        <a:pt x="2176" y="2242"/>
                        <a:pt x="2176" y="2242"/>
                      </a:cubicBezTo>
                      <a:cubicBezTo>
                        <a:pt x="2189" y="2253"/>
                        <a:pt x="2189" y="2253"/>
                        <a:pt x="2189" y="2253"/>
                      </a:cubicBezTo>
                      <a:cubicBezTo>
                        <a:pt x="2216" y="2251"/>
                        <a:pt x="2216" y="2251"/>
                        <a:pt x="2216" y="2251"/>
                      </a:cubicBezTo>
                      <a:cubicBezTo>
                        <a:pt x="2227" y="2237"/>
                        <a:pt x="2227" y="2237"/>
                        <a:pt x="2227" y="2237"/>
                      </a:cubicBezTo>
                      <a:cubicBezTo>
                        <a:pt x="2242" y="2230"/>
                        <a:pt x="2242" y="2230"/>
                        <a:pt x="2242" y="2230"/>
                      </a:cubicBezTo>
                      <a:cubicBezTo>
                        <a:pt x="2240" y="2219"/>
                        <a:pt x="2240" y="2219"/>
                        <a:pt x="2240" y="2219"/>
                      </a:cubicBezTo>
                      <a:cubicBezTo>
                        <a:pt x="2226" y="2203"/>
                        <a:pt x="2226" y="2203"/>
                        <a:pt x="2226" y="2203"/>
                      </a:cubicBezTo>
                      <a:cubicBezTo>
                        <a:pt x="2226" y="2194"/>
                        <a:pt x="2226" y="2194"/>
                        <a:pt x="2226" y="2194"/>
                      </a:cubicBezTo>
                      <a:cubicBezTo>
                        <a:pt x="2243" y="2202"/>
                        <a:pt x="2243" y="2202"/>
                        <a:pt x="2243" y="2202"/>
                      </a:cubicBezTo>
                      <a:cubicBezTo>
                        <a:pt x="2250" y="2193"/>
                        <a:pt x="2250" y="2193"/>
                        <a:pt x="2250" y="2193"/>
                      </a:cubicBezTo>
                      <a:cubicBezTo>
                        <a:pt x="2251" y="2163"/>
                        <a:pt x="2251" y="2163"/>
                        <a:pt x="2251" y="2163"/>
                      </a:cubicBezTo>
                      <a:cubicBezTo>
                        <a:pt x="2268" y="2154"/>
                        <a:pt x="2268" y="2154"/>
                        <a:pt x="2268" y="2154"/>
                      </a:cubicBezTo>
                      <a:cubicBezTo>
                        <a:pt x="2265" y="2145"/>
                        <a:pt x="2265" y="2145"/>
                        <a:pt x="2265" y="2145"/>
                      </a:cubicBezTo>
                      <a:cubicBezTo>
                        <a:pt x="2255" y="2148"/>
                        <a:pt x="2255" y="2148"/>
                        <a:pt x="2255" y="2148"/>
                      </a:cubicBezTo>
                      <a:cubicBezTo>
                        <a:pt x="2251" y="2142"/>
                        <a:pt x="2251" y="2142"/>
                        <a:pt x="2251" y="2142"/>
                      </a:cubicBezTo>
                      <a:cubicBezTo>
                        <a:pt x="2267" y="2134"/>
                        <a:pt x="2267" y="2134"/>
                        <a:pt x="2267" y="2134"/>
                      </a:cubicBezTo>
                      <a:cubicBezTo>
                        <a:pt x="2268" y="2103"/>
                        <a:pt x="2268" y="2103"/>
                        <a:pt x="2268" y="2103"/>
                      </a:cubicBezTo>
                      <a:cubicBezTo>
                        <a:pt x="2262" y="2095"/>
                        <a:pt x="2262" y="2095"/>
                        <a:pt x="2262" y="2095"/>
                      </a:cubicBezTo>
                      <a:cubicBezTo>
                        <a:pt x="2271" y="2083"/>
                        <a:pt x="2271" y="2083"/>
                        <a:pt x="2271" y="2083"/>
                      </a:cubicBezTo>
                      <a:cubicBezTo>
                        <a:pt x="2270" y="2076"/>
                        <a:pt x="2270" y="2076"/>
                        <a:pt x="2270" y="2076"/>
                      </a:cubicBezTo>
                      <a:cubicBezTo>
                        <a:pt x="2283" y="2065"/>
                        <a:pt x="2283" y="2065"/>
                        <a:pt x="2283" y="2065"/>
                      </a:cubicBezTo>
                      <a:cubicBezTo>
                        <a:pt x="2281" y="2043"/>
                        <a:pt x="2281" y="2043"/>
                        <a:pt x="2281" y="2043"/>
                      </a:cubicBezTo>
                      <a:cubicBezTo>
                        <a:pt x="2265" y="2027"/>
                        <a:pt x="2265" y="2027"/>
                        <a:pt x="2265" y="2027"/>
                      </a:cubicBezTo>
                      <a:cubicBezTo>
                        <a:pt x="2256" y="2000"/>
                        <a:pt x="2256" y="2000"/>
                        <a:pt x="2256" y="2000"/>
                      </a:cubicBezTo>
                      <a:cubicBezTo>
                        <a:pt x="2260" y="1980"/>
                        <a:pt x="2260" y="1980"/>
                        <a:pt x="2260" y="1980"/>
                      </a:cubicBezTo>
                      <a:cubicBezTo>
                        <a:pt x="2260" y="1964"/>
                        <a:pt x="2260" y="1964"/>
                        <a:pt x="2260" y="1964"/>
                      </a:cubicBezTo>
                      <a:cubicBezTo>
                        <a:pt x="2267" y="1967"/>
                        <a:pt x="2267" y="1967"/>
                        <a:pt x="2267" y="1967"/>
                      </a:cubicBezTo>
                      <a:cubicBezTo>
                        <a:pt x="2267" y="1956"/>
                        <a:pt x="2267" y="1956"/>
                        <a:pt x="2267" y="1956"/>
                      </a:cubicBezTo>
                      <a:cubicBezTo>
                        <a:pt x="2245" y="1935"/>
                        <a:pt x="2245" y="1935"/>
                        <a:pt x="2245" y="1935"/>
                      </a:cubicBezTo>
                      <a:cubicBezTo>
                        <a:pt x="2235" y="1933"/>
                        <a:pt x="2235" y="1933"/>
                        <a:pt x="2235" y="1933"/>
                      </a:cubicBezTo>
                      <a:cubicBezTo>
                        <a:pt x="2226" y="1921"/>
                        <a:pt x="2226" y="1921"/>
                        <a:pt x="2226" y="1921"/>
                      </a:cubicBezTo>
                      <a:cubicBezTo>
                        <a:pt x="2203" y="1913"/>
                        <a:pt x="2203" y="1913"/>
                        <a:pt x="2203" y="1913"/>
                      </a:cubicBezTo>
                      <a:cubicBezTo>
                        <a:pt x="2174" y="1876"/>
                        <a:pt x="2174" y="1876"/>
                        <a:pt x="2174" y="1876"/>
                      </a:cubicBezTo>
                      <a:cubicBezTo>
                        <a:pt x="2168" y="1846"/>
                        <a:pt x="2168" y="1846"/>
                        <a:pt x="2168" y="1846"/>
                      </a:cubicBezTo>
                      <a:cubicBezTo>
                        <a:pt x="2160" y="1839"/>
                        <a:pt x="2160" y="1839"/>
                        <a:pt x="2160" y="1839"/>
                      </a:cubicBezTo>
                      <a:cubicBezTo>
                        <a:pt x="2168" y="1826"/>
                        <a:pt x="2168" y="1826"/>
                        <a:pt x="2168" y="1826"/>
                      </a:cubicBezTo>
                      <a:cubicBezTo>
                        <a:pt x="2153" y="1817"/>
                        <a:pt x="2153" y="1817"/>
                        <a:pt x="2153" y="1817"/>
                      </a:cubicBezTo>
                      <a:cubicBezTo>
                        <a:pt x="2144" y="1801"/>
                        <a:pt x="2144" y="1801"/>
                        <a:pt x="2144" y="1801"/>
                      </a:cubicBezTo>
                      <a:cubicBezTo>
                        <a:pt x="2149" y="1782"/>
                        <a:pt x="2149" y="1782"/>
                        <a:pt x="2149" y="1782"/>
                      </a:cubicBezTo>
                      <a:cubicBezTo>
                        <a:pt x="2127" y="1750"/>
                        <a:pt x="2127" y="1750"/>
                        <a:pt x="2127" y="1750"/>
                      </a:cubicBezTo>
                      <a:cubicBezTo>
                        <a:pt x="2127" y="1728"/>
                        <a:pt x="2127" y="1728"/>
                        <a:pt x="2127" y="1728"/>
                      </a:cubicBezTo>
                      <a:cubicBezTo>
                        <a:pt x="2112" y="1711"/>
                        <a:pt x="2112" y="1711"/>
                        <a:pt x="2112" y="1711"/>
                      </a:cubicBezTo>
                      <a:cubicBezTo>
                        <a:pt x="2116" y="1701"/>
                        <a:pt x="2116" y="1701"/>
                        <a:pt x="2116" y="1701"/>
                      </a:cubicBezTo>
                      <a:cubicBezTo>
                        <a:pt x="2117" y="1692"/>
                        <a:pt x="2117" y="1692"/>
                        <a:pt x="2117" y="1692"/>
                      </a:cubicBezTo>
                      <a:cubicBezTo>
                        <a:pt x="2105" y="1679"/>
                        <a:pt x="2105" y="1679"/>
                        <a:pt x="2105" y="1679"/>
                      </a:cubicBezTo>
                      <a:cubicBezTo>
                        <a:pt x="2100" y="1635"/>
                        <a:pt x="2100" y="1635"/>
                        <a:pt x="2100" y="1635"/>
                      </a:cubicBezTo>
                      <a:cubicBezTo>
                        <a:pt x="2090" y="1621"/>
                        <a:pt x="2090" y="1621"/>
                        <a:pt x="2090" y="1621"/>
                      </a:cubicBezTo>
                      <a:cubicBezTo>
                        <a:pt x="2073" y="1609"/>
                        <a:pt x="2073" y="1609"/>
                        <a:pt x="2073" y="1609"/>
                      </a:cubicBezTo>
                      <a:cubicBezTo>
                        <a:pt x="2067" y="1582"/>
                        <a:pt x="2067" y="1582"/>
                        <a:pt x="2067" y="1582"/>
                      </a:cubicBezTo>
                      <a:cubicBezTo>
                        <a:pt x="2060" y="1576"/>
                        <a:pt x="2060" y="1576"/>
                        <a:pt x="2060" y="1576"/>
                      </a:cubicBezTo>
                      <a:cubicBezTo>
                        <a:pt x="2049" y="1580"/>
                        <a:pt x="2049" y="1580"/>
                        <a:pt x="2049" y="1580"/>
                      </a:cubicBezTo>
                      <a:cubicBezTo>
                        <a:pt x="2049" y="1576"/>
                        <a:pt x="2049" y="1576"/>
                        <a:pt x="2049" y="1576"/>
                      </a:cubicBezTo>
                      <a:cubicBezTo>
                        <a:pt x="2032" y="1572"/>
                        <a:pt x="2032" y="1572"/>
                        <a:pt x="2032" y="1572"/>
                      </a:cubicBezTo>
                      <a:cubicBezTo>
                        <a:pt x="2022" y="1553"/>
                        <a:pt x="2022" y="1553"/>
                        <a:pt x="2022" y="1553"/>
                      </a:cubicBezTo>
                      <a:cubicBezTo>
                        <a:pt x="2007" y="1539"/>
                        <a:pt x="2007" y="1539"/>
                        <a:pt x="2007" y="1539"/>
                      </a:cubicBezTo>
                      <a:cubicBezTo>
                        <a:pt x="2002" y="1522"/>
                        <a:pt x="2002" y="1522"/>
                        <a:pt x="2002" y="1522"/>
                      </a:cubicBezTo>
                      <a:cubicBezTo>
                        <a:pt x="2010" y="1518"/>
                        <a:pt x="2010" y="1518"/>
                        <a:pt x="2010" y="1518"/>
                      </a:cubicBezTo>
                      <a:cubicBezTo>
                        <a:pt x="2014" y="1504"/>
                        <a:pt x="2014" y="1504"/>
                        <a:pt x="2014" y="1504"/>
                      </a:cubicBezTo>
                      <a:cubicBezTo>
                        <a:pt x="2008" y="1492"/>
                        <a:pt x="2008" y="1492"/>
                        <a:pt x="2008" y="1492"/>
                      </a:cubicBezTo>
                      <a:cubicBezTo>
                        <a:pt x="2011" y="1482"/>
                        <a:pt x="2011" y="1482"/>
                        <a:pt x="2011" y="1482"/>
                      </a:cubicBezTo>
                      <a:cubicBezTo>
                        <a:pt x="2003" y="1471"/>
                        <a:pt x="2003" y="1471"/>
                        <a:pt x="2003" y="1471"/>
                      </a:cubicBezTo>
                      <a:cubicBezTo>
                        <a:pt x="2010" y="1432"/>
                        <a:pt x="2010" y="1432"/>
                        <a:pt x="2010" y="1432"/>
                      </a:cubicBezTo>
                      <a:cubicBezTo>
                        <a:pt x="2001" y="1410"/>
                        <a:pt x="2001" y="1410"/>
                        <a:pt x="2001" y="1410"/>
                      </a:cubicBezTo>
                      <a:cubicBezTo>
                        <a:pt x="2000" y="1385"/>
                        <a:pt x="2000" y="1385"/>
                        <a:pt x="2000" y="1385"/>
                      </a:cubicBezTo>
                      <a:cubicBezTo>
                        <a:pt x="1993" y="1376"/>
                        <a:pt x="1993" y="1376"/>
                        <a:pt x="1993" y="1376"/>
                      </a:cubicBezTo>
                      <a:cubicBezTo>
                        <a:pt x="1993" y="1359"/>
                        <a:pt x="1993" y="1359"/>
                        <a:pt x="1993" y="1359"/>
                      </a:cubicBezTo>
                      <a:cubicBezTo>
                        <a:pt x="1983" y="1343"/>
                        <a:pt x="1983" y="1343"/>
                        <a:pt x="1983" y="1343"/>
                      </a:cubicBezTo>
                      <a:cubicBezTo>
                        <a:pt x="1995" y="1338"/>
                        <a:pt x="1995" y="1338"/>
                        <a:pt x="1995" y="1338"/>
                      </a:cubicBezTo>
                      <a:cubicBezTo>
                        <a:pt x="1989" y="1325"/>
                        <a:pt x="1989" y="1325"/>
                        <a:pt x="1989" y="1325"/>
                      </a:cubicBezTo>
                      <a:cubicBezTo>
                        <a:pt x="1975" y="1322"/>
                        <a:pt x="1975" y="1322"/>
                        <a:pt x="1975" y="1322"/>
                      </a:cubicBezTo>
                      <a:cubicBezTo>
                        <a:pt x="1955" y="1321"/>
                        <a:pt x="1955" y="1321"/>
                        <a:pt x="1955" y="1321"/>
                      </a:cubicBezTo>
                      <a:cubicBezTo>
                        <a:pt x="1912" y="1304"/>
                        <a:pt x="1912" y="1304"/>
                        <a:pt x="1912" y="1304"/>
                      </a:cubicBezTo>
                      <a:cubicBezTo>
                        <a:pt x="1895" y="1304"/>
                        <a:pt x="1895" y="1304"/>
                        <a:pt x="1895" y="1304"/>
                      </a:cubicBezTo>
                      <a:cubicBezTo>
                        <a:pt x="1887" y="1311"/>
                        <a:pt x="1887" y="1311"/>
                        <a:pt x="1887" y="1311"/>
                      </a:cubicBezTo>
                      <a:cubicBezTo>
                        <a:pt x="1875" y="1305"/>
                        <a:pt x="1875" y="1305"/>
                        <a:pt x="1875" y="1305"/>
                      </a:cubicBezTo>
                      <a:cubicBezTo>
                        <a:pt x="1862" y="1304"/>
                        <a:pt x="1862" y="1304"/>
                        <a:pt x="1862" y="1304"/>
                      </a:cubicBezTo>
                      <a:cubicBezTo>
                        <a:pt x="1845" y="1313"/>
                        <a:pt x="1845" y="1313"/>
                        <a:pt x="1845" y="1313"/>
                      </a:cubicBezTo>
                      <a:cubicBezTo>
                        <a:pt x="1825" y="1314"/>
                        <a:pt x="1825" y="1314"/>
                        <a:pt x="1825" y="1314"/>
                      </a:cubicBezTo>
                      <a:cubicBezTo>
                        <a:pt x="1808" y="1321"/>
                        <a:pt x="1808" y="1321"/>
                        <a:pt x="1808" y="1321"/>
                      </a:cubicBezTo>
                      <a:cubicBezTo>
                        <a:pt x="1803" y="1315"/>
                        <a:pt x="1803" y="1315"/>
                        <a:pt x="1803" y="1315"/>
                      </a:cubicBezTo>
                      <a:cubicBezTo>
                        <a:pt x="1808" y="1308"/>
                        <a:pt x="1808" y="1308"/>
                        <a:pt x="1808" y="1308"/>
                      </a:cubicBezTo>
                      <a:cubicBezTo>
                        <a:pt x="1796" y="1302"/>
                        <a:pt x="1796" y="1302"/>
                        <a:pt x="1796" y="1302"/>
                      </a:cubicBezTo>
                      <a:cubicBezTo>
                        <a:pt x="1785" y="1306"/>
                        <a:pt x="1785" y="1306"/>
                        <a:pt x="1785" y="1306"/>
                      </a:cubicBezTo>
                      <a:cubicBezTo>
                        <a:pt x="1787" y="1335"/>
                        <a:pt x="1787" y="1335"/>
                        <a:pt x="1787" y="1335"/>
                      </a:cubicBezTo>
                      <a:cubicBezTo>
                        <a:pt x="1783" y="1360"/>
                        <a:pt x="1783" y="1360"/>
                        <a:pt x="1783" y="1360"/>
                      </a:cubicBezTo>
                      <a:cubicBezTo>
                        <a:pt x="1795" y="1376"/>
                        <a:pt x="1795" y="1376"/>
                        <a:pt x="1795" y="1376"/>
                      </a:cubicBezTo>
                      <a:cubicBezTo>
                        <a:pt x="1790" y="1381"/>
                        <a:pt x="1790" y="1381"/>
                        <a:pt x="1790" y="1381"/>
                      </a:cubicBezTo>
                      <a:cubicBezTo>
                        <a:pt x="1783" y="1408"/>
                        <a:pt x="1783" y="1408"/>
                        <a:pt x="1783" y="1408"/>
                      </a:cubicBezTo>
                      <a:cubicBezTo>
                        <a:pt x="1792" y="1417"/>
                        <a:pt x="1792" y="1417"/>
                        <a:pt x="1792" y="1417"/>
                      </a:cubicBezTo>
                      <a:cubicBezTo>
                        <a:pt x="1792" y="1433"/>
                        <a:pt x="1792" y="1433"/>
                        <a:pt x="1792" y="1433"/>
                      </a:cubicBezTo>
                      <a:cubicBezTo>
                        <a:pt x="1796" y="1444"/>
                        <a:pt x="1796" y="1444"/>
                        <a:pt x="1796" y="1444"/>
                      </a:cubicBezTo>
                      <a:cubicBezTo>
                        <a:pt x="1791" y="1455"/>
                        <a:pt x="1791" y="1455"/>
                        <a:pt x="1791" y="1455"/>
                      </a:cubicBezTo>
                      <a:cubicBezTo>
                        <a:pt x="1793" y="1477"/>
                        <a:pt x="1793" y="1477"/>
                        <a:pt x="1793" y="1477"/>
                      </a:cubicBezTo>
                      <a:cubicBezTo>
                        <a:pt x="1803" y="1494"/>
                        <a:pt x="1803" y="1494"/>
                        <a:pt x="1803" y="1494"/>
                      </a:cubicBezTo>
                      <a:cubicBezTo>
                        <a:pt x="1794" y="1512"/>
                        <a:pt x="1794" y="1512"/>
                        <a:pt x="1794" y="1512"/>
                      </a:cubicBezTo>
                      <a:cubicBezTo>
                        <a:pt x="1795" y="1525"/>
                        <a:pt x="1795" y="1525"/>
                        <a:pt x="1795" y="1525"/>
                      </a:cubicBezTo>
                      <a:cubicBezTo>
                        <a:pt x="1802" y="1543"/>
                        <a:pt x="1802" y="1543"/>
                        <a:pt x="1802" y="1543"/>
                      </a:cubicBezTo>
                      <a:cubicBezTo>
                        <a:pt x="1798" y="1552"/>
                        <a:pt x="1798" y="1552"/>
                        <a:pt x="1798" y="1552"/>
                      </a:cubicBezTo>
                      <a:cubicBezTo>
                        <a:pt x="1782" y="1562"/>
                        <a:pt x="1782" y="1562"/>
                        <a:pt x="1782" y="1562"/>
                      </a:cubicBezTo>
                      <a:cubicBezTo>
                        <a:pt x="1757" y="1601"/>
                        <a:pt x="1757" y="1601"/>
                        <a:pt x="1757" y="1601"/>
                      </a:cubicBezTo>
                      <a:cubicBezTo>
                        <a:pt x="1747" y="1608"/>
                        <a:pt x="1747" y="1608"/>
                        <a:pt x="1747" y="1608"/>
                      </a:cubicBezTo>
                      <a:cubicBezTo>
                        <a:pt x="1750" y="1620"/>
                        <a:pt x="1750" y="1620"/>
                        <a:pt x="1750" y="1620"/>
                      </a:cubicBezTo>
                      <a:cubicBezTo>
                        <a:pt x="1759" y="1634"/>
                        <a:pt x="1759" y="1634"/>
                        <a:pt x="1759" y="1634"/>
                      </a:cubicBezTo>
                      <a:cubicBezTo>
                        <a:pt x="1751" y="1646"/>
                        <a:pt x="1751" y="1646"/>
                        <a:pt x="1751" y="1646"/>
                      </a:cubicBezTo>
                      <a:cubicBezTo>
                        <a:pt x="1749" y="1670"/>
                        <a:pt x="1749" y="1670"/>
                        <a:pt x="1749" y="1670"/>
                      </a:cubicBezTo>
                      <a:cubicBezTo>
                        <a:pt x="1766" y="1686"/>
                        <a:pt x="1766" y="1686"/>
                        <a:pt x="1766" y="1686"/>
                      </a:cubicBezTo>
                      <a:cubicBezTo>
                        <a:pt x="1775" y="1680"/>
                        <a:pt x="1775" y="1680"/>
                        <a:pt x="1775" y="1680"/>
                      </a:cubicBezTo>
                      <a:cubicBezTo>
                        <a:pt x="1785" y="1689"/>
                        <a:pt x="1785" y="1689"/>
                        <a:pt x="1785" y="1689"/>
                      </a:cubicBezTo>
                      <a:cubicBezTo>
                        <a:pt x="1795" y="1715"/>
                        <a:pt x="1795" y="1715"/>
                        <a:pt x="1795" y="1715"/>
                      </a:cubicBezTo>
                      <a:cubicBezTo>
                        <a:pt x="1812" y="1716"/>
                        <a:pt x="1812" y="1716"/>
                        <a:pt x="1812" y="1716"/>
                      </a:cubicBezTo>
                      <a:cubicBezTo>
                        <a:pt x="1825" y="1728"/>
                        <a:pt x="1825" y="1728"/>
                        <a:pt x="1825" y="1728"/>
                      </a:cubicBezTo>
                      <a:cubicBezTo>
                        <a:pt x="1814" y="1726"/>
                        <a:pt x="1814" y="1726"/>
                        <a:pt x="1814" y="1726"/>
                      </a:cubicBezTo>
                      <a:cubicBezTo>
                        <a:pt x="1804" y="1739"/>
                        <a:pt x="1804" y="1739"/>
                        <a:pt x="1804" y="1739"/>
                      </a:cubicBezTo>
                      <a:cubicBezTo>
                        <a:pt x="1806" y="1757"/>
                        <a:pt x="1806" y="1757"/>
                        <a:pt x="1806" y="1757"/>
                      </a:cubicBezTo>
                      <a:cubicBezTo>
                        <a:pt x="1827" y="1773"/>
                        <a:pt x="1827" y="1773"/>
                        <a:pt x="1827" y="1773"/>
                      </a:cubicBezTo>
                      <a:cubicBezTo>
                        <a:pt x="1827" y="1789"/>
                        <a:pt x="1827" y="1789"/>
                        <a:pt x="1827" y="1789"/>
                      </a:cubicBezTo>
                      <a:cubicBezTo>
                        <a:pt x="1816" y="1799"/>
                        <a:pt x="1816" y="1799"/>
                        <a:pt x="1816" y="1799"/>
                      </a:cubicBezTo>
                      <a:cubicBezTo>
                        <a:pt x="1806" y="1791"/>
                        <a:pt x="1806" y="1791"/>
                        <a:pt x="1806" y="1791"/>
                      </a:cubicBezTo>
                      <a:cubicBezTo>
                        <a:pt x="1806" y="1802"/>
                        <a:pt x="1806" y="1802"/>
                        <a:pt x="1806" y="1802"/>
                      </a:cubicBezTo>
                      <a:cubicBezTo>
                        <a:pt x="1818" y="1833"/>
                        <a:pt x="1818" y="1833"/>
                        <a:pt x="1818" y="1833"/>
                      </a:cubicBezTo>
                      <a:cubicBezTo>
                        <a:pt x="1829" y="1843"/>
                        <a:pt x="1829" y="1843"/>
                        <a:pt x="1829" y="1843"/>
                      </a:cubicBezTo>
                      <a:cubicBezTo>
                        <a:pt x="1834" y="1867"/>
                        <a:pt x="1834" y="1867"/>
                        <a:pt x="1834" y="1867"/>
                      </a:cubicBezTo>
                      <a:cubicBezTo>
                        <a:pt x="1841" y="1856"/>
                        <a:pt x="1841" y="1856"/>
                        <a:pt x="1841" y="1856"/>
                      </a:cubicBezTo>
                      <a:cubicBezTo>
                        <a:pt x="1854" y="1864"/>
                        <a:pt x="1854" y="1864"/>
                        <a:pt x="1854" y="1864"/>
                      </a:cubicBezTo>
                      <a:cubicBezTo>
                        <a:pt x="1870" y="1865"/>
                        <a:pt x="1870" y="1865"/>
                        <a:pt x="1870" y="1865"/>
                      </a:cubicBezTo>
                      <a:cubicBezTo>
                        <a:pt x="1886" y="1875"/>
                        <a:pt x="1886" y="1875"/>
                        <a:pt x="1886" y="1875"/>
                      </a:cubicBezTo>
                      <a:cubicBezTo>
                        <a:pt x="1899" y="1856"/>
                        <a:pt x="1899" y="1856"/>
                        <a:pt x="1899" y="1856"/>
                      </a:cubicBezTo>
                      <a:cubicBezTo>
                        <a:pt x="1907" y="1863"/>
                        <a:pt x="1907" y="1863"/>
                        <a:pt x="1907" y="1863"/>
                      </a:cubicBezTo>
                      <a:cubicBezTo>
                        <a:pt x="1907" y="1889"/>
                        <a:pt x="1907" y="1889"/>
                        <a:pt x="1907" y="1889"/>
                      </a:cubicBezTo>
                      <a:cubicBezTo>
                        <a:pt x="1917" y="1902"/>
                        <a:pt x="1917" y="1902"/>
                        <a:pt x="1917" y="1902"/>
                      </a:cubicBezTo>
                      <a:cubicBezTo>
                        <a:pt x="1926" y="1904"/>
                        <a:pt x="1926" y="1904"/>
                        <a:pt x="1926" y="1904"/>
                      </a:cubicBezTo>
                      <a:cubicBezTo>
                        <a:pt x="1955" y="1938"/>
                        <a:pt x="1955" y="1938"/>
                        <a:pt x="1955" y="1938"/>
                      </a:cubicBezTo>
                      <a:cubicBezTo>
                        <a:pt x="1969" y="1943"/>
                        <a:pt x="1969" y="1943"/>
                        <a:pt x="1969" y="1943"/>
                      </a:cubicBezTo>
                      <a:cubicBezTo>
                        <a:pt x="1980" y="1936"/>
                        <a:pt x="1980" y="1936"/>
                        <a:pt x="1980" y="1936"/>
                      </a:cubicBezTo>
                      <a:cubicBezTo>
                        <a:pt x="1994" y="1936"/>
                        <a:pt x="1994" y="1936"/>
                        <a:pt x="1994" y="1936"/>
                      </a:cubicBezTo>
                      <a:cubicBezTo>
                        <a:pt x="1996" y="1942"/>
                        <a:pt x="1996" y="1942"/>
                        <a:pt x="1996" y="1942"/>
                      </a:cubicBezTo>
                      <a:cubicBezTo>
                        <a:pt x="2009" y="1941"/>
                        <a:pt x="2009" y="1941"/>
                        <a:pt x="2009" y="1941"/>
                      </a:cubicBezTo>
                      <a:cubicBezTo>
                        <a:pt x="1996" y="1951"/>
                        <a:pt x="1996" y="1951"/>
                        <a:pt x="1996" y="1951"/>
                      </a:cubicBezTo>
                      <a:cubicBezTo>
                        <a:pt x="1996" y="1989"/>
                        <a:pt x="1996" y="1989"/>
                        <a:pt x="1996" y="1989"/>
                      </a:cubicBezTo>
                      <a:cubicBezTo>
                        <a:pt x="1992" y="1999"/>
                        <a:pt x="1992" y="1999"/>
                        <a:pt x="1992" y="1999"/>
                      </a:cubicBezTo>
                      <a:cubicBezTo>
                        <a:pt x="2002" y="2014"/>
                        <a:pt x="2002" y="2014"/>
                        <a:pt x="2002" y="2014"/>
                      </a:cubicBezTo>
                      <a:cubicBezTo>
                        <a:pt x="1998" y="2022"/>
                        <a:pt x="1998" y="2022"/>
                        <a:pt x="1998" y="2022"/>
                      </a:cubicBezTo>
                      <a:cubicBezTo>
                        <a:pt x="1990" y="2022"/>
                        <a:pt x="1990" y="2022"/>
                        <a:pt x="1990" y="2022"/>
                      </a:cubicBezTo>
                      <a:cubicBezTo>
                        <a:pt x="1994" y="2042"/>
                        <a:pt x="1994" y="2042"/>
                        <a:pt x="1994" y="2042"/>
                      </a:cubicBezTo>
                      <a:cubicBezTo>
                        <a:pt x="1993" y="2051"/>
                        <a:pt x="1993" y="2051"/>
                        <a:pt x="1993" y="2051"/>
                      </a:cubicBezTo>
                      <a:cubicBezTo>
                        <a:pt x="1977" y="2048"/>
                        <a:pt x="1977" y="2048"/>
                        <a:pt x="1977" y="2048"/>
                      </a:cubicBezTo>
                      <a:cubicBezTo>
                        <a:pt x="1961" y="2016"/>
                        <a:pt x="1961" y="2016"/>
                        <a:pt x="1961" y="2016"/>
                      </a:cubicBezTo>
                      <a:cubicBezTo>
                        <a:pt x="1941" y="2002"/>
                        <a:pt x="1941" y="2002"/>
                        <a:pt x="1941" y="2002"/>
                      </a:cubicBezTo>
                      <a:cubicBezTo>
                        <a:pt x="1919" y="1997"/>
                        <a:pt x="1919" y="1997"/>
                        <a:pt x="1919" y="1997"/>
                      </a:cubicBezTo>
                      <a:cubicBezTo>
                        <a:pt x="1910" y="1977"/>
                        <a:pt x="1910" y="1977"/>
                        <a:pt x="1910" y="1977"/>
                      </a:cubicBezTo>
                      <a:cubicBezTo>
                        <a:pt x="1895" y="1965"/>
                        <a:pt x="1895" y="1965"/>
                        <a:pt x="1895" y="1965"/>
                      </a:cubicBezTo>
                      <a:cubicBezTo>
                        <a:pt x="1857" y="1962"/>
                        <a:pt x="1857" y="1962"/>
                        <a:pt x="1857" y="1962"/>
                      </a:cubicBezTo>
                      <a:cubicBezTo>
                        <a:pt x="1818" y="1939"/>
                        <a:pt x="1818" y="1939"/>
                        <a:pt x="1818" y="1939"/>
                      </a:cubicBezTo>
                      <a:cubicBezTo>
                        <a:pt x="1794" y="1936"/>
                        <a:pt x="1794" y="1936"/>
                        <a:pt x="1794" y="1936"/>
                      </a:cubicBezTo>
                      <a:cubicBezTo>
                        <a:pt x="1791" y="1922"/>
                        <a:pt x="1791" y="1922"/>
                        <a:pt x="1791" y="1922"/>
                      </a:cubicBezTo>
                      <a:cubicBezTo>
                        <a:pt x="1780" y="1921"/>
                        <a:pt x="1780" y="1921"/>
                        <a:pt x="1780" y="1921"/>
                      </a:cubicBezTo>
                      <a:cubicBezTo>
                        <a:pt x="1768" y="1910"/>
                        <a:pt x="1768" y="1910"/>
                        <a:pt x="1768" y="1910"/>
                      </a:cubicBezTo>
                      <a:cubicBezTo>
                        <a:pt x="1748" y="1918"/>
                        <a:pt x="1748" y="1918"/>
                        <a:pt x="1748" y="1918"/>
                      </a:cubicBezTo>
                      <a:cubicBezTo>
                        <a:pt x="1734" y="1930"/>
                        <a:pt x="1734" y="1930"/>
                        <a:pt x="1734" y="1930"/>
                      </a:cubicBezTo>
                      <a:cubicBezTo>
                        <a:pt x="1727" y="1914"/>
                        <a:pt x="1727" y="1914"/>
                        <a:pt x="1727" y="1914"/>
                      </a:cubicBezTo>
                      <a:cubicBezTo>
                        <a:pt x="1732" y="1907"/>
                        <a:pt x="1732" y="1907"/>
                        <a:pt x="1732" y="1907"/>
                      </a:cubicBezTo>
                      <a:cubicBezTo>
                        <a:pt x="1728" y="1897"/>
                        <a:pt x="1728" y="1897"/>
                        <a:pt x="1728" y="1897"/>
                      </a:cubicBezTo>
                      <a:cubicBezTo>
                        <a:pt x="1693" y="1884"/>
                        <a:pt x="1693" y="1884"/>
                        <a:pt x="1693" y="1884"/>
                      </a:cubicBezTo>
                      <a:cubicBezTo>
                        <a:pt x="1693" y="1892"/>
                        <a:pt x="1691" y="1899"/>
                        <a:pt x="1690" y="1907"/>
                      </a:cubicBezTo>
                      <a:cubicBezTo>
                        <a:pt x="1688" y="1918"/>
                        <a:pt x="1686" y="1929"/>
                        <a:pt x="1686" y="1948"/>
                      </a:cubicBezTo>
                      <a:cubicBezTo>
                        <a:pt x="1693" y="1968"/>
                        <a:pt x="1693" y="1968"/>
                        <a:pt x="1693" y="1968"/>
                      </a:cubicBezTo>
                      <a:cubicBezTo>
                        <a:pt x="1707" y="2011"/>
                        <a:pt x="1707" y="2011"/>
                        <a:pt x="1705" y="2011"/>
                      </a:cubicBezTo>
                      <a:cubicBezTo>
                        <a:pt x="1704" y="2012"/>
                        <a:pt x="1704" y="2011"/>
                        <a:pt x="1702" y="2007"/>
                      </a:cubicBezTo>
                      <a:cubicBezTo>
                        <a:pt x="1700" y="2004"/>
                        <a:pt x="1695" y="1995"/>
                        <a:pt x="1693" y="1995"/>
                      </a:cubicBezTo>
                      <a:cubicBezTo>
                        <a:pt x="1693" y="1995"/>
                        <a:pt x="1693" y="1995"/>
                        <a:pt x="1693" y="1995"/>
                      </a:cubicBezTo>
                      <a:cubicBezTo>
                        <a:pt x="1688" y="2001"/>
                        <a:pt x="1688" y="2014"/>
                        <a:pt x="1687" y="2027"/>
                      </a:cubicBezTo>
                      <a:cubicBezTo>
                        <a:pt x="1686" y="2043"/>
                        <a:pt x="1686" y="2060"/>
                        <a:pt x="1676" y="2064"/>
                      </a:cubicBezTo>
                      <a:cubicBezTo>
                        <a:pt x="1677" y="2068"/>
                        <a:pt x="1677" y="2072"/>
                        <a:pt x="1675" y="2075"/>
                      </a:cubicBezTo>
                      <a:cubicBezTo>
                        <a:pt x="1673" y="2079"/>
                        <a:pt x="1671" y="2081"/>
                        <a:pt x="1668" y="2082"/>
                      </a:cubicBezTo>
                      <a:cubicBezTo>
                        <a:pt x="1673" y="2087"/>
                        <a:pt x="1673" y="2096"/>
                        <a:pt x="1670" y="2102"/>
                      </a:cubicBezTo>
                      <a:cubicBezTo>
                        <a:pt x="1667" y="2108"/>
                        <a:pt x="1663" y="2113"/>
                        <a:pt x="1658" y="2117"/>
                      </a:cubicBezTo>
                      <a:cubicBezTo>
                        <a:pt x="1658" y="2118"/>
                        <a:pt x="1657" y="2119"/>
                        <a:pt x="1656" y="2120"/>
                      </a:cubicBezTo>
                      <a:cubicBezTo>
                        <a:pt x="1640" y="2136"/>
                        <a:pt x="1630" y="2156"/>
                        <a:pt x="1619" y="2176"/>
                      </a:cubicBezTo>
                      <a:cubicBezTo>
                        <a:pt x="1610" y="2193"/>
                        <a:pt x="1601" y="2211"/>
                        <a:pt x="1588" y="2226"/>
                      </a:cubicBezTo>
                      <a:cubicBezTo>
                        <a:pt x="1581" y="2235"/>
                        <a:pt x="1571" y="2244"/>
                        <a:pt x="1562" y="2252"/>
                      </a:cubicBezTo>
                      <a:cubicBezTo>
                        <a:pt x="1557" y="2256"/>
                        <a:pt x="1540" y="2255"/>
                        <a:pt x="1521" y="2254"/>
                      </a:cubicBezTo>
                      <a:cubicBezTo>
                        <a:pt x="1504" y="2252"/>
                        <a:pt x="1486" y="2251"/>
                        <a:pt x="1482" y="2255"/>
                      </a:cubicBezTo>
                      <a:cubicBezTo>
                        <a:pt x="1477" y="2259"/>
                        <a:pt x="1472" y="2264"/>
                        <a:pt x="1466" y="2266"/>
                      </a:cubicBezTo>
                      <a:cubicBezTo>
                        <a:pt x="1458" y="2270"/>
                        <a:pt x="1449" y="2270"/>
                        <a:pt x="1441" y="2271"/>
                      </a:cubicBezTo>
                      <a:cubicBezTo>
                        <a:pt x="1429" y="2271"/>
                        <a:pt x="1418" y="2276"/>
                        <a:pt x="1407" y="2280"/>
                      </a:cubicBezTo>
                      <a:cubicBezTo>
                        <a:pt x="1396" y="2285"/>
                        <a:pt x="1385" y="2289"/>
                        <a:pt x="1374" y="2290"/>
                      </a:cubicBezTo>
                      <a:cubicBezTo>
                        <a:pt x="1341" y="2292"/>
                        <a:pt x="1308" y="2287"/>
                        <a:pt x="1275" y="2281"/>
                      </a:cubicBezTo>
                      <a:cubicBezTo>
                        <a:pt x="1240" y="2276"/>
                        <a:pt x="1204" y="2270"/>
                        <a:pt x="1169" y="2274"/>
                      </a:cubicBezTo>
                      <a:cubicBezTo>
                        <a:pt x="1153" y="2275"/>
                        <a:pt x="1146" y="2282"/>
                        <a:pt x="1138" y="2290"/>
                      </a:cubicBezTo>
                      <a:cubicBezTo>
                        <a:pt x="1130" y="2297"/>
                        <a:pt x="1122" y="2304"/>
                        <a:pt x="1105" y="2306"/>
                      </a:cubicBezTo>
                      <a:cubicBezTo>
                        <a:pt x="1098" y="2307"/>
                        <a:pt x="1091" y="2310"/>
                        <a:pt x="1084" y="2314"/>
                      </a:cubicBezTo>
                      <a:cubicBezTo>
                        <a:pt x="1074" y="2319"/>
                        <a:pt x="1063" y="2324"/>
                        <a:pt x="1053" y="2322"/>
                      </a:cubicBezTo>
                      <a:cubicBezTo>
                        <a:pt x="1051" y="2321"/>
                        <a:pt x="1048" y="2320"/>
                        <a:pt x="1045" y="2320"/>
                      </a:cubicBezTo>
                      <a:cubicBezTo>
                        <a:pt x="1038" y="2318"/>
                        <a:pt x="1031" y="2316"/>
                        <a:pt x="1023" y="2317"/>
                      </a:cubicBezTo>
                      <a:cubicBezTo>
                        <a:pt x="1018" y="2318"/>
                        <a:pt x="1012" y="2321"/>
                        <a:pt x="1009" y="2327"/>
                      </a:cubicBezTo>
                      <a:cubicBezTo>
                        <a:pt x="1008" y="2329"/>
                        <a:pt x="1007" y="2333"/>
                        <a:pt x="1008" y="2337"/>
                      </a:cubicBezTo>
                      <a:cubicBezTo>
                        <a:pt x="1009" y="2338"/>
                        <a:pt x="1009" y="2338"/>
                        <a:pt x="1009" y="2338"/>
                      </a:cubicBezTo>
                      <a:cubicBezTo>
                        <a:pt x="994" y="2339"/>
                        <a:pt x="994" y="2339"/>
                        <a:pt x="994" y="2339"/>
                      </a:cubicBezTo>
                      <a:cubicBezTo>
                        <a:pt x="999" y="2352"/>
                        <a:pt x="992" y="2367"/>
                        <a:pt x="972" y="2383"/>
                      </a:cubicBezTo>
                      <a:cubicBezTo>
                        <a:pt x="969" y="2386"/>
                        <a:pt x="967" y="2389"/>
                        <a:pt x="964" y="2392"/>
                      </a:cubicBezTo>
                      <a:cubicBezTo>
                        <a:pt x="959" y="2399"/>
                        <a:pt x="953" y="2405"/>
                        <a:pt x="945" y="2407"/>
                      </a:cubicBezTo>
                      <a:cubicBezTo>
                        <a:pt x="918" y="2411"/>
                        <a:pt x="905" y="2428"/>
                        <a:pt x="891" y="2446"/>
                      </a:cubicBezTo>
                      <a:cubicBezTo>
                        <a:pt x="885" y="2454"/>
                        <a:pt x="878" y="2463"/>
                        <a:pt x="870" y="2470"/>
                      </a:cubicBezTo>
                      <a:cubicBezTo>
                        <a:pt x="874" y="2487"/>
                        <a:pt x="869" y="2501"/>
                        <a:pt x="864" y="2514"/>
                      </a:cubicBezTo>
                      <a:cubicBezTo>
                        <a:pt x="859" y="2526"/>
                        <a:pt x="854" y="2539"/>
                        <a:pt x="856" y="2555"/>
                      </a:cubicBezTo>
                      <a:cubicBezTo>
                        <a:pt x="869" y="2552"/>
                        <a:pt x="896" y="2549"/>
                        <a:pt x="903" y="2567"/>
                      </a:cubicBezTo>
                      <a:cubicBezTo>
                        <a:pt x="905" y="2570"/>
                        <a:pt x="905" y="2573"/>
                        <a:pt x="905" y="2576"/>
                      </a:cubicBezTo>
                      <a:cubicBezTo>
                        <a:pt x="906" y="2578"/>
                        <a:pt x="906" y="2580"/>
                        <a:pt x="907" y="2583"/>
                      </a:cubicBezTo>
                      <a:cubicBezTo>
                        <a:pt x="909" y="2590"/>
                        <a:pt x="915" y="2595"/>
                        <a:pt x="921" y="2600"/>
                      </a:cubicBezTo>
                      <a:cubicBezTo>
                        <a:pt x="923" y="2602"/>
                        <a:pt x="925" y="2604"/>
                        <a:pt x="927" y="2606"/>
                      </a:cubicBezTo>
                      <a:cubicBezTo>
                        <a:pt x="936" y="2614"/>
                        <a:pt x="941" y="2627"/>
                        <a:pt x="934" y="2635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13" y="2633"/>
                        <a:pt x="894" y="2633"/>
                        <a:pt x="874" y="2635"/>
                      </a:cubicBezTo>
                      <a:cubicBezTo>
                        <a:pt x="877" y="2646"/>
                        <a:pt x="880" y="2657"/>
                        <a:pt x="884" y="2667"/>
                      </a:cubicBezTo>
                      <a:cubicBezTo>
                        <a:pt x="885" y="2669"/>
                        <a:pt x="885" y="2669"/>
                        <a:pt x="885" y="2669"/>
                      </a:cubicBezTo>
                      <a:cubicBezTo>
                        <a:pt x="883" y="2668"/>
                        <a:pt x="883" y="2668"/>
                        <a:pt x="883" y="2668"/>
                      </a:cubicBezTo>
                      <a:cubicBezTo>
                        <a:pt x="875" y="2665"/>
                        <a:pt x="868" y="2670"/>
                        <a:pt x="860" y="2675"/>
                      </a:cubicBezTo>
                      <a:cubicBezTo>
                        <a:pt x="854" y="2679"/>
                        <a:pt x="848" y="2683"/>
                        <a:pt x="841" y="2684"/>
                      </a:cubicBezTo>
                      <a:cubicBezTo>
                        <a:pt x="835" y="2685"/>
                        <a:pt x="829" y="2682"/>
                        <a:pt x="823" y="2680"/>
                      </a:cubicBezTo>
                      <a:cubicBezTo>
                        <a:pt x="819" y="2678"/>
                        <a:pt x="816" y="2677"/>
                        <a:pt x="812" y="2676"/>
                      </a:cubicBezTo>
                      <a:cubicBezTo>
                        <a:pt x="799" y="2673"/>
                        <a:pt x="786" y="2679"/>
                        <a:pt x="772" y="2686"/>
                      </a:cubicBezTo>
                      <a:cubicBezTo>
                        <a:pt x="762" y="2691"/>
                        <a:pt x="751" y="2696"/>
                        <a:pt x="740" y="2697"/>
                      </a:cubicBezTo>
                      <a:cubicBezTo>
                        <a:pt x="733" y="2698"/>
                        <a:pt x="727" y="2697"/>
                        <a:pt x="721" y="2696"/>
                      </a:cubicBezTo>
                      <a:cubicBezTo>
                        <a:pt x="715" y="2695"/>
                        <a:pt x="710" y="2694"/>
                        <a:pt x="704" y="2694"/>
                      </a:cubicBezTo>
                      <a:cubicBezTo>
                        <a:pt x="696" y="2694"/>
                        <a:pt x="689" y="2697"/>
                        <a:pt x="684" y="2702"/>
                      </a:cubicBezTo>
                      <a:cubicBezTo>
                        <a:pt x="681" y="2705"/>
                        <a:pt x="679" y="2709"/>
                        <a:pt x="680" y="2713"/>
                      </a:cubicBezTo>
                      <a:cubicBezTo>
                        <a:pt x="680" y="2727"/>
                        <a:pt x="698" y="2731"/>
                        <a:pt x="713" y="2735"/>
                      </a:cubicBezTo>
                      <a:cubicBezTo>
                        <a:pt x="715" y="2735"/>
                        <a:pt x="717" y="2736"/>
                        <a:pt x="719" y="2736"/>
                      </a:cubicBezTo>
                      <a:cubicBezTo>
                        <a:pt x="738" y="2741"/>
                        <a:pt x="756" y="2754"/>
                        <a:pt x="766" y="2772"/>
                      </a:cubicBezTo>
                      <a:cubicBezTo>
                        <a:pt x="767" y="2774"/>
                        <a:pt x="769" y="2778"/>
                        <a:pt x="768" y="2781"/>
                      </a:cubicBezTo>
                      <a:cubicBezTo>
                        <a:pt x="768" y="2784"/>
                        <a:pt x="767" y="2786"/>
                        <a:pt x="766" y="2788"/>
                      </a:cubicBezTo>
                      <a:cubicBezTo>
                        <a:pt x="765" y="2789"/>
                        <a:pt x="765" y="2791"/>
                        <a:pt x="764" y="2792"/>
                      </a:cubicBezTo>
                      <a:cubicBezTo>
                        <a:pt x="762" y="2800"/>
                        <a:pt x="768" y="2808"/>
                        <a:pt x="775" y="2811"/>
                      </a:cubicBezTo>
                      <a:cubicBezTo>
                        <a:pt x="782" y="2815"/>
                        <a:pt x="791" y="2815"/>
                        <a:pt x="799" y="2814"/>
                      </a:cubicBezTo>
                      <a:cubicBezTo>
                        <a:pt x="799" y="2814"/>
                        <a:pt x="799" y="2814"/>
                        <a:pt x="799" y="2814"/>
                      </a:cubicBezTo>
                      <a:cubicBezTo>
                        <a:pt x="800" y="2815"/>
                        <a:pt x="800" y="2815"/>
                        <a:pt x="800" y="2815"/>
                      </a:cubicBezTo>
                      <a:cubicBezTo>
                        <a:pt x="805" y="2822"/>
                        <a:pt x="802" y="2833"/>
                        <a:pt x="797" y="2840"/>
                      </a:cubicBezTo>
                      <a:cubicBezTo>
                        <a:pt x="796" y="2842"/>
                        <a:pt x="795" y="2843"/>
                        <a:pt x="794" y="2845"/>
                      </a:cubicBezTo>
                      <a:cubicBezTo>
                        <a:pt x="790" y="2850"/>
                        <a:pt x="786" y="2856"/>
                        <a:pt x="785" y="2862"/>
                      </a:cubicBezTo>
                      <a:cubicBezTo>
                        <a:pt x="784" y="2866"/>
                        <a:pt x="787" y="2872"/>
                        <a:pt x="791" y="2875"/>
                      </a:cubicBezTo>
                      <a:cubicBezTo>
                        <a:pt x="792" y="2876"/>
                        <a:pt x="795" y="2877"/>
                        <a:pt x="799" y="2875"/>
                      </a:cubicBezTo>
                      <a:cubicBezTo>
                        <a:pt x="801" y="2874"/>
                        <a:pt x="801" y="2874"/>
                        <a:pt x="801" y="2874"/>
                      </a:cubicBezTo>
                      <a:cubicBezTo>
                        <a:pt x="800" y="2877"/>
                        <a:pt x="800" y="2877"/>
                        <a:pt x="800" y="2877"/>
                      </a:cubicBezTo>
                      <a:cubicBezTo>
                        <a:pt x="791" y="2898"/>
                        <a:pt x="796" y="2924"/>
                        <a:pt x="812" y="2940"/>
                      </a:cubicBezTo>
                      <a:cubicBezTo>
                        <a:pt x="813" y="2926"/>
                        <a:pt x="816" y="2917"/>
                        <a:pt x="824" y="2914"/>
                      </a:cubicBezTo>
                      <a:cubicBezTo>
                        <a:pt x="828" y="2912"/>
                        <a:pt x="832" y="2912"/>
                        <a:pt x="837" y="2912"/>
                      </a:cubicBezTo>
                      <a:cubicBezTo>
                        <a:pt x="844" y="2911"/>
                        <a:pt x="850" y="2911"/>
                        <a:pt x="851" y="2905"/>
                      </a:cubicBezTo>
                      <a:cubicBezTo>
                        <a:pt x="852" y="2902"/>
                        <a:pt x="849" y="2898"/>
                        <a:pt x="847" y="2895"/>
                      </a:cubicBezTo>
                      <a:cubicBezTo>
                        <a:pt x="846" y="2894"/>
                        <a:pt x="846" y="2894"/>
                        <a:pt x="846" y="2894"/>
                      </a:cubicBezTo>
                      <a:cubicBezTo>
                        <a:pt x="840" y="2885"/>
                        <a:pt x="838" y="2877"/>
                        <a:pt x="840" y="2870"/>
                      </a:cubicBezTo>
                      <a:cubicBezTo>
                        <a:pt x="842" y="2865"/>
                        <a:pt x="846" y="2861"/>
                        <a:pt x="851" y="2860"/>
                      </a:cubicBezTo>
                      <a:cubicBezTo>
                        <a:pt x="855" y="2859"/>
                        <a:pt x="858" y="2859"/>
                        <a:pt x="861" y="2861"/>
                      </a:cubicBezTo>
                      <a:cubicBezTo>
                        <a:pt x="864" y="2847"/>
                        <a:pt x="864" y="2847"/>
                        <a:pt x="864" y="2847"/>
                      </a:cubicBezTo>
                      <a:cubicBezTo>
                        <a:pt x="914" y="2847"/>
                        <a:pt x="914" y="2847"/>
                        <a:pt x="914" y="2847"/>
                      </a:cubicBezTo>
                      <a:cubicBezTo>
                        <a:pt x="914" y="2848"/>
                        <a:pt x="914" y="2848"/>
                        <a:pt x="914" y="2848"/>
                      </a:cubicBezTo>
                      <a:cubicBezTo>
                        <a:pt x="915" y="2879"/>
                        <a:pt x="912" y="2906"/>
                        <a:pt x="905" y="2931"/>
                      </a:cubicBezTo>
                      <a:cubicBezTo>
                        <a:pt x="905" y="2933"/>
                        <a:pt x="904" y="2934"/>
                        <a:pt x="904" y="2936"/>
                      </a:cubicBezTo>
                      <a:cubicBezTo>
                        <a:pt x="900" y="2950"/>
                        <a:pt x="896" y="2965"/>
                        <a:pt x="901" y="2978"/>
                      </a:cubicBezTo>
                      <a:cubicBezTo>
                        <a:pt x="910" y="2977"/>
                        <a:pt x="920" y="2981"/>
                        <a:pt x="925" y="2988"/>
                      </a:cubicBezTo>
                      <a:cubicBezTo>
                        <a:pt x="926" y="2989"/>
                        <a:pt x="926" y="2989"/>
                        <a:pt x="926" y="2989"/>
                      </a:cubicBezTo>
                      <a:cubicBezTo>
                        <a:pt x="925" y="2990"/>
                        <a:pt x="925" y="2990"/>
                        <a:pt x="925" y="2990"/>
                      </a:cubicBezTo>
                      <a:cubicBezTo>
                        <a:pt x="918" y="2992"/>
                        <a:pt x="918" y="3000"/>
                        <a:pt x="918" y="3010"/>
                      </a:cubicBezTo>
                      <a:cubicBezTo>
                        <a:pt x="918" y="3017"/>
                        <a:pt x="918" y="3024"/>
                        <a:pt x="915" y="3030"/>
                      </a:cubicBezTo>
                      <a:cubicBezTo>
                        <a:pt x="911" y="3037"/>
                        <a:pt x="904" y="3040"/>
                        <a:pt x="897" y="3042"/>
                      </a:cubicBezTo>
                      <a:cubicBezTo>
                        <a:pt x="890" y="3045"/>
                        <a:pt x="884" y="3047"/>
                        <a:pt x="880" y="3052"/>
                      </a:cubicBezTo>
                      <a:cubicBezTo>
                        <a:pt x="882" y="3055"/>
                        <a:pt x="883" y="3058"/>
                        <a:pt x="881" y="3061"/>
                      </a:cubicBezTo>
                      <a:cubicBezTo>
                        <a:pt x="879" y="3066"/>
                        <a:pt x="872" y="3072"/>
                        <a:pt x="866" y="3071"/>
                      </a:cubicBezTo>
                      <a:cubicBezTo>
                        <a:pt x="861" y="3071"/>
                        <a:pt x="857" y="3070"/>
                        <a:pt x="853" y="3069"/>
                      </a:cubicBezTo>
                      <a:cubicBezTo>
                        <a:pt x="848" y="3067"/>
                        <a:pt x="843" y="3065"/>
                        <a:pt x="837" y="3066"/>
                      </a:cubicBezTo>
                      <a:cubicBezTo>
                        <a:pt x="837" y="3066"/>
                        <a:pt x="837" y="3066"/>
                        <a:pt x="837" y="3066"/>
                      </a:cubicBezTo>
                      <a:cubicBezTo>
                        <a:pt x="836" y="3065"/>
                        <a:pt x="836" y="3065"/>
                        <a:pt x="836" y="3065"/>
                      </a:cubicBezTo>
                      <a:cubicBezTo>
                        <a:pt x="832" y="3056"/>
                        <a:pt x="822" y="3050"/>
                        <a:pt x="812" y="3051"/>
                      </a:cubicBezTo>
                      <a:cubicBezTo>
                        <a:pt x="808" y="3070"/>
                        <a:pt x="808" y="3070"/>
                        <a:pt x="808" y="3070"/>
                      </a:cubicBezTo>
                      <a:cubicBezTo>
                        <a:pt x="814" y="3064"/>
                        <a:pt x="814" y="3064"/>
                        <a:pt x="814" y="3064"/>
                      </a:cubicBezTo>
                      <a:cubicBezTo>
                        <a:pt x="808" y="3072"/>
                        <a:pt x="808" y="3072"/>
                        <a:pt x="808" y="3072"/>
                      </a:cubicBezTo>
                      <a:cubicBezTo>
                        <a:pt x="803" y="3079"/>
                        <a:pt x="804" y="3089"/>
                        <a:pt x="805" y="3099"/>
                      </a:cubicBezTo>
                      <a:cubicBezTo>
                        <a:pt x="806" y="3108"/>
                        <a:pt x="807" y="3117"/>
                        <a:pt x="803" y="3125"/>
                      </a:cubicBezTo>
                      <a:cubicBezTo>
                        <a:pt x="798" y="3135"/>
                        <a:pt x="787" y="3141"/>
                        <a:pt x="769" y="3142"/>
                      </a:cubicBezTo>
                      <a:cubicBezTo>
                        <a:pt x="772" y="3149"/>
                        <a:pt x="777" y="3154"/>
                        <a:pt x="785" y="3157"/>
                      </a:cubicBezTo>
                      <a:cubicBezTo>
                        <a:pt x="792" y="3160"/>
                        <a:pt x="801" y="3160"/>
                        <a:pt x="807" y="3156"/>
                      </a:cubicBezTo>
                      <a:cubicBezTo>
                        <a:pt x="809" y="3155"/>
                        <a:pt x="809" y="3155"/>
                        <a:pt x="809" y="3155"/>
                      </a:cubicBezTo>
                      <a:cubicBezTo>
                        <a:pt x="809" y="3157"/>
                        <a:pt x="809" y="3157"/>
                        <a:pt x="809" y="3157"/>
                      </a:cubicBezTo>
                      <a:cubicBezTo>
                        <a:pt x="809" y="3165"/>
                        <a:pt x="806" y="3173"/>
                        <a:pt x="802" y="3180"/>
                      </a:cubicBezTo>
                      <a:cubicBezTo>
                        <a:pt x="807" y="3181"/>
                        <a:pt x="810" y="3185"/>
                        <a:pt x="812" y="3190"/>
                      </a:cubicBezTo>
                      <a:cubicBezTo>
                        <a:pt x="815" y="3196"/>
                        <a:pt x="815" y="3202"/>
                        <a:pt x="812" y="3206"/>
                      </a:cubicBezTo>
                      <a:cubicBezTo>
                        <a:pt x="810" y="3211"/>
                        <a:pt x="805" y="3215"/>
                        <a:pt x="800" y="3216"/>
                      </a:cubicBezTo>
                      <a:cubicBezTo>
                        <a:pt x="795" y="3217"/>
                        <a:pt x="791" y="3217"/>
                        <a:pt x="787" y="3216"/>
                      </a:cubicBezTo>
                      <a:cubicBezTo>
                        <a:pt x="788" y="3216"/>
                        <a:pt x="788" y="3217"/>
                        <a:pt x="788" y="3218"/>
                      </a:cubicBezTo>
                      <a:cubicBezTo>
                        <a:pt x="788" y="3223"/>
                        <a:pt x="784" y="3228"/>
                        <a:pt x="781" y="3231"/>
                      </a:cubicBezTo>
                      <a:cubicBezTo>
                        <a:pt x="758" y="3253"/>
                        <a:pt x="728" y="3266"/>
                        <a:pt x="697" y="3267"/>
                      </a:cubicBezTo>
                      <a:cubicBezTo>
                        <a:pt x="685" y="3267"/>
                        <a:pt x="673" y="3266"/>
                        <a:pt x="662" y="3265"/>
                      </a:cubicBezTo>
                      <a:cubicBezTo>
                        <a:pt x="642" y="3263"/>
                        <a:pt x="622" y="3262"/>
                        <a:pt x="603" y="3268"/>
                      </a:cubicBezTo>
                      <a:cubicBezTo>
                        <a:pt x="602" y="3268"/>
                        <a:pt x="600" y="3269"/>
                        <a:pt x="599" y="3269"/>
                      </a:cubicBezTo>
                      <a:cubicBezTo>
                        <a:pt x="592" y="3272"/>
                        <a:pt x="585" y="3274"/>
                        <a:pt x="578" y="3272"/>
                      </a:cubicBezTo>
                      <a:cubicBezTo>
                        <a:pt x="574" y="3271"/>
                        <a:pt x="570" y="3269"/>
                        <a:pt x="567" y="3267"/>
                      </a:cubicBezTo>
                      <a:cubicBezTo>
                        <a:pt x="561" y="3263"/>
                        <a:pt x="555" y="3260"/>
                        <a:pt x="550" y="3262"/>
                      </a:cubicBezTo>
                      <a:cubicBezTo>
                        <a:pt x="555" y="3270"/>
                        <a:pt x="555" y="3280"/>
                        <a:pt x="549" y="3289"/>
                      </a:cubicBezTo>
                      <a:cubicBezTo>
                        <a:pt x="544" y="3298"/>
                        <a:pt x="535" y="3303"/>
                        <a:pt x="526" y="3303"/>
                      </a:cubicBezTo>
                      <a:cubicBezTo>
                        <a:pt x="513" y="3324"/>
                        <a:pt x="511" y="3339"/>
                        <a:pt x="520" y="3349"/>
                      </a:cubicBezTo>
                      <a:cubicBezTo>
                        <a:pt x="522" y="3352"/>
                        <a:pt x="522" y="3352"/>
                        <a:pt x="522" y="3352"/>
                      </a:cubicBezTo>
                      <a:cubicBezTo>
                        <a:pt x="519" y="3351"/>
                        <a:pt x="519" y="3351"/>
                        <a:pt x="519" y="3351"/>
                      </a:cubicBezTo>
                      <a:cubicBezTo>
                        <a:pt x="508" y="3347"/>
                        <a:pt x="497" y="3347"/>
                        <a:pt x="486" y="3347"/>
                      </a:cubicBezTo>
                      <a:cubicBezTo>
                        <a:pt x="472" y="3347"/>
                        <a:pt x="459" y="3347"/>
                        <a:pt x="447" y="3341"/>
                      </a:cubicBezTo>
                      <a:cubicBezTo>
                        <a:pt x="444" y="3339"/>
                        <a:pt x="442" y="3338"/>
                        <a:pt x="439" y="3336"/>
                      </a:cubicBezTo>
                      <a:cubicBezTo>
                        <a:pt x="432" y="3332"/>
                        <a:pt x="425" y="3327"/>
                        <a:pt x="418" y="3329"/>
                      </a:cubicBezTo>
                      <a:cubicBezTo>
                        <a:pt x="412" y="3330"/>
                        <a:pt x="408" y="3335"/>
                        <a:pt x="403" y="3339"/>
                      </a:cubicBezTo>
                      <a:cubicBezTo>
                        <a:pt x="399" y="3344"/>
                        <a:pt x="395" y="3348"/>
                        <a:pt x="389" y="3350"/>
                      </a:cubicBezTo>
                      <a:cubicBezTo>
                        <a:pt x="385" y="3352"/>
                        <a:pt x="381" y="3351"/>
                        <a:pt x="376" y="3351"/>
                      </a:cubicBezTo>
                      <a:cubicBezTo>
                        <a:pt x="374" y="3351"/>
                        <a:pt x="372" y="3350"/>
                        <a:pt x="370" y="3350"/>
                      </a:cubicBezTo>
                      <a:cubicBezTo>
                        <a:pt x="363" y="3351"/>
                        <a:pt x="356" y="3354"/>
                        <a:pt x="356" y="3360"/>
                      </a:cubicBezTo>
                      <a:cubicBezTo>
                        <a:pt x="356" y="3366"/>
                        <a:pt x="356" y="3366"/>
                        <a:pt x="356" y="3366"/>
                      </a:cubicBezTo>
                      <a:cubicBezTo>
                        <a:pt x="354" y="3360"/>
                        <a:pt x="354" y="3360"/>
                        <a:pt x="354" y="3360"/>
                      </a:cubicBezTo>
                      <a:cubicBezTo>
                        <a:pt x="352" y="3352"/>
                        <a:pt x="345" y="3345"/>
                        <a:pt x="337" y="3343"/>
                      </a:cubicBezTo>
                      <a:cubicBezTo>
                        <a:pt x="338" y="3346"/>
                        <a:pt x="338" y="3346"/>
                        <a:pt x="338" y="3346"/>
                      </a:cubicBezTo>
                      <a:cubicBezTo>
                        <a:pt x="337" y="3346"/>
                        <a:pt x="337" y="3346"/>
                        <a:pt x="337" y="3346"/>
                      </a:cubicBezTo>
                      <a:cubicBezTo>
                        <a:pt x="325" y="3345"/>
                        <a:pt x="311" y="3343"/>
                        <a:pt x="300" y="3349"/>
                      </a:cubicBezTo>
                      <a:cubicBezTo>
                        <a:pt x="294" y="3352"/>
                        <a:pt x="289" y="3359"/>
                        <a:pt x="287" y="3366"/>
                      </a:cubicBezTo>
                      <a:cubicBezTo>
                        <a:pt x="286" y="3369"/>
                        <a:pt x="286" y="3375"/>
                        <a:pt x="289" y="3379"/>
                      </a:cubicBezTo>
                      <a:cubicBezTo>
                        <a:pt x="291" y="3381"/>
                        <a:pt x="291" y="3381"/>
                        <a:pt x="291" y="3381"/>
                      </a:cubicBezTo>
                      <a:cubicBezTo>
                        <a:pt x="288" y="3381"/>
                        <a:pt x="288" y="3381"/>
                        <a:pt x="288" y="3381"/>
                      </a:cubicBezTo>
                      <a:cubicBezTo>
                        <a:pt x="263" y="3379"/>
                        <a:pt x="239" y="3388"/>
                        <a:pt x="214" y="3399"/>
                      </a:cubicBezTo>
                      <a:cubicBezTo>
                        <a:pt x="208" y="3425"/>
                        <a:pt x="208" y="3425"/>
                        <a:pt x="208" y="3425"/>
                      </a:cubicBezTo>
                      <a:cubicBezTo>
                        <a:pt x="207" y="3425"/>
                        <a:pt x="207" y="3425"/>
                        <a:pt x="207" y="3425"/>
                      </a:cubicBezTo>
                      <a:cubicBezTo>
                        <a:pt x="204" y="3423"/>
                        <a:pt x="201" y="3423"/>
                        <a:pt x="198" y="3425"/>
                      </a:cubicBezTo>
                      <a:cubicBezTo>
                        <a:pt x="195" y="3426"/>
                        <a:pt x="193" y="3429"/>
                        <a:pt x="194" y="3432"/>
                      </a:cubicBezTo>
                      <a:cubicBezTo>
                        <a:pt x="194" y="3433"/>
                        <a:pt x="194" y="3433"/>
                        <a:pt x="194" y="3433"/>
                      </a:cubicBezTo>
                      <a:cubicBezTo>
                        <a:pt x="192" y="3433"/>
                        <a:pt x="192" y="3433"/>
                        <a:pt x="192" y="3433"/>
                      </a:cubicBezTo>
                      <a:cubicBezTo>
                        <a:pt x="184" y="3428"/>
                        <a:pt x="174" y="3424"/>
                        <a:pt x="164" y="3423"/>
                      </a:cubicBezTo>
                      <a:cubicBezTo>
                        <a:pt x="155" y="3423"/>
                        <a:pt x="144" y="3427"/>
                        <a:pt x="140" y="3436"/>
                      </a:cubicBezTo>
                      <a:cubicBezTo>
                        <a:pt x="139" y="3440"/>
                        <a:pt x="139" y="3444"/>
                        <a:pt x="139" y="3448"/>
                      </a:cubicBezTo>
                      <a:cubicBezTo>
                        <a:pt x="139" y="3450"/>
                        <a:pt x="138" y="3452"/>
                        <a:pt x="138" y="3454"/>
                      </a:cubicBezTo>
                      <a:cubicBezTo>
                        <a:pt x="136" y="3475"/>
                        <a:pt x="118" y="3490"/>
                        <a:pt x="100" y="3503"/>
                      </a:cubicBezTo>
                      <a:cubicBezTo>
                        <a:pt x="0" y="3577"/>
                        <a:pt x="0" y="3577"/>
                        <a:pt x="0" y="3577"/>
                      </a:cubicBezTo>
                      <a:cubicBezTo>
                        <a:pt x="30" y="3587"/>
                        <a:pt x="48" y="3623"/>
                        <a:pt x="38" y="3653"/>
                      </a:cubicBezTo>
                      <a:cubicBezTo>
                        <a:pt x="35" y="3663"/>
                        <a:pt x="30" y="3672"/>
                        <a:pt x="25" y="3680"/>
                      </a:cubicBezTo>
                      <a:cubicBezTo>
                        <a:pt x="12" y="3701"/>
                        <a:pt x="12" y="3701"/>
                        <a:pt x="12" y="3701"/>
                      </a:cubicBezTo>
                      <a:cubicBezTo>
                        <a:pt x="11" y="3700"/>
                        <a:pt x="11" y="3700"/>
                        <a:pt x="11" y="3700"/>
                      </a:cubicBezTo>
                      <a:cubicBezTo>
                        <a:pt x="3" y="3700"/>
                        <a:pt x="3" y="3700"/>
                        <a:pt x="3" y="3700"/>
                      </a:cubicBezTo>
                      <a:cubicBezTo>
                        <a:pt x="3" y="3701"/>
                        <a:pt x="3" y="3701"/>
                        <a:pt x="3" y="3701"/>
                      </a:cubicBezTo>
                      <a:cubicBezTo>
                        <a:pt x="14" y="3701"/>
                        <a:pt x="14" y="3701"/>
                        <a:pt x="14" y="3701"/>
                      </a:cubicBezTo>
                      <a:cubicBezTo>
                        <a:pt x="45" y="3712"/>
                        <a:pt x="45" y="3712"/>
                        <a:pt x="45" y="3712"/>
                      </a:cubicBezTo>
                      <a:cubicBezTo>
                        <a:pt x="49" y="3729"/>
                        <a:pt x="49" y="3729"/>
                        <a:pt x="49" y="3729"/>
                      </a:cubicBezTo>
                      <a:cubicBezTo>
                        <a:pt x="43" y="3747"/>
                        <a:pt x="43" y="3747"/>
                        <a:pt x="43" y="3747"/>
                      </a:cubicBezTo>
                      <a:cubicBezTo>
                        <a:pt x="56" y="3762"/>
                        <a:pt x="56" y="3762"/>
                        <a:pt x="56" y="3762"/>
                      </a:cubicBezTo>
                      <a:cubicBezTo>
                        <a:pt x="56" y="3783"/>
                        <a:pt x="56" y="3783"/>
                        <a:pt x="56" y="3783"/>
                      </a:cubicBezTo>
                      <a:cubicBezTo>
                        <a:pt x="72" y="3801"/>
                        <a:pt x="72" y="3801"/>
                        <a:pt x="72" y="3801"/>
                      </a:cubicBezTo>
                      <a:cubicBezTo>
                        <a:pt x="81" y="3820"/>
                        <a:pt x="81" y="3820"/>
                        <a:pt x="81" y="3820"/>
                      </a:cubicBezTo>
                      <a:cubicBezTo>
                        <a:pt x="99" y="3846"/>
                        <a:pt x="99" y="3846"/>
                        <a:pt x="99" y="3846"/>
                      </a:cubicBezTo>
                      <a:cubicBezTo>
                        <a:pt x="114" y="3857"/>
                        <a:pt x="114" y="3857"/>
                        <a:pt x="114" y="3857"/>
                      </a:cubicBezTo>
                      <a:cubicBezTo>
                        <a:pt x="120" y="3880"/>
                        <a:pt x="120" y="3880"/>
                        <a:pt x="120" y="3880"/>
                      </a:cubicBezTo>
                      <a:cubicBezTo>
                        <a:pt x="143" y="3886"/>
                        <a:pt x="143" y="3886"/>
                        <a:pt x="143" y="3886"/>
                      </a:cubicBezTo>
                      <a:cubicBezTo>
                        <a:pt x="170" y="3910"/>
                        <a:pt x="170" y="3910"/>
                        <a:pt x="170" y="3910"/>
                      </a:cubicBezTo>
                      <a:cubicBezTo>
                        <a:pt x="172" y="3924"/>
                        <a:pt x="172" y="3924"/>
                        <a:pt x="172" y="3924"/>
                      </a:cubicBezTo>
                      <a:cubicBezTo>
                        <a:pt x="191" y="3936"/>
                        <a:pt x="191" y="3936"/>
                        <a:pt x="191" y="3936"/>
                      </a:cubicBezTo>
                      <a:cubicBezTo>
                        <a:pt x="183" y="3943"/>
                        <a:pt x="183" y="3943"/>
                        <a:pt x="183" y="3943"/>
                      </a:cubicBezTo>
                      <a:cubicBezTo>
                        <a:pt x="168" y="3967"/>
                        <a:pt x="168" y="3967"/>
                        <a:pt x="168" y="3967"/>
                      </a:cubicBezTo>
                      <a:cubicBezTo>
                        <a:pt x="131" y="3972"/>
                        <a:pt x="131" y="3972"/>
                        <a:pt x="131" y="3972"/>
                      </a:cubicBezTo>
                      <a:cubicBezTo>
                        <a:pt x="116" y="3958"/>
                        <a:pt x="116" y="3958"/>
                        <a:pt x="116" y="3958"/>
                      </a:cubicBezTo>
                      <a:cubicBezTo>
                        <a:pt x="109" y="3969"/>
                        <a:pt x="109" y="3969"/>
                        <a:pt x="109" y="3969"/>
                      </a:cubicBezTo>
                      <a:cubicBezTo>
                        <a:pt x="111" y="3986"/>
                        <a:pt x="111" y="3986"/>
                        <a:pt x="111" y="3986"/>
                      </a:cubicBezTo>
                      <a:cubicBezTo>
                        <a:pt x="125" y="4009"/>
                        <a:pt x="125" y="4009"/>
                        <a:pt x="125" y="4009"/>
                      </a:cubicBezTo>
                      <a:cubicBezTo>
                        <a:pt x="123" y="4029"/>
                        <a:pt x="123" y="4029"/>
                        <a:pt x="123" y="4029"/>
                      </a:cubicBezTo>
                      <a:cubicBezTo>
                        <a:pt x="139" y="4047"/>
                        <a:pt x="139" y="4047"/>
                        <a:pt x="139" y="4047"/>
                      </a:cubicBezTo>
                      <a:cubicBezTo>
                        <a:pt x="139" y="4065"/>
                        <a:pt x="139" y="4065"/>
                        <a:pt x="139" y="4065"/>
                      </a:cubicBezTo>
                      <a:cubicBezTo>
                        <a:pt x="151" y="4068"/>
                        <a:pt x="151" y="4068"/>
                        <a:pt x="151" y="4068"/>
                      </a:cubicBezTo>
                      <a:cubicBezTo>
                        <a:pt x="167" y="4064"/>
                        <a:pt x="167" y="4064"/>
                        <a:pt x="167" y="4064"/>
                      </a:cubicBezTo>
                      <a:cubicBezTo>
                        <a:pt x="166" y="4050"/>
                        <a:pt x="166" y="4050"/>
                        <a:pt x="166" y="4050"/>
                      </a:cubicBezTo>
                      <a:cubicBezTo>
                        <a:pt x="177" y="4040"/>
                        <a:pt x="177" y="4040"/>
                        <a:pt x="177" y="4040"/>
                      </a:cubicBezTo>
                      <a:cubicBezTo>
                        <a:pt x="212" y="4052"/>
                        <a:pt x="212" y="4052"/>
                        <a:pt x="212" y="4052"/>
                      </a:cubicBezTo>
                      <a:cubicBezTo>
                        <a:pt x="249" y="4052"/>
                        <a:pt x="249" y="4052"/>
                        <a:pt x="249" y="4052"/>
                      </a:cubicBezTo>
                      <a:cubicBezTo>
                        <a:pt x="267" y="4042"/>
                        <a:pt x="267" y="4042"/>
                        <a:pt x="267" y="4042"/>
                      </a:cubicBezTo>
                      <a:cubicBezTo>
                        <a:pt x="283" y="4043"/>
                        <a:pt x="283" y="4043"/>
                        <a:pt x="283" y="4043"/>
                      </a:cubicBezTo>
                      <a:cubicBezTo>
                        <a:pt x="294" y="4076"/>
                        <a:pt x="294" y="4076"/>
                        <a:pt x="294" y="4076"/>
                      </a:cubicBezTo>
                      <a:cubicBezTo>
                        <a:pt x="309" y="4088"/>
                        <a:pt x="309" y="4088"/>
                        <a:pt x="309" y="4088"/>
                      </a:cubicBezTo>
                      <a:cubicBezTo>
                        <a:pt x="301" y="4104"/>
                        <a:pt x="301" y="4104"/>
                        <a:pt x="301" y="4104"/>
                      </a:cubicBezTo>
                      <a:cubicBezTo>
                        <a:pt x="320" y="4130"/>
                        <a:pt x="320" y="4130"/>
                        <a:pt x="320" y="4130"/>
                      </a:cubicBezTo>
                      <a:cubicBezTo>
                        <a:pt x="360" y="4124"/>
                        <a:pt x="360" y="4124"/>
                        <a:pt x="360" y="4124"/>
                      </a:cubicBezTo>
                      <a:cubicBezTo>
                        <a:pt x="374" y="4136"/>
                        <a:pt x="374" y="4136"/>
                        <a:pt x="374" y="4136"/>
                      </a:cubicBezTo>
                      <a:cubicBezTo>
                        <a:pt x="376" y="4151"/>
                        <a:pt x="376" y="4151"/>
                        <a:pt x="376" y="4151"/>
                      </a:cubicBezTo>
                      <a:cubicBezTo>
                        <a:pt x="390" y="4153"/>
                        <a:pt x="390" y="4153"/>
                        <a:pt x="390" y="4153"/>
                      </a:cubicBezTo>
                      <a:cubicBezTo>
                        <a:pt x="390" y="4173"/>
                        <a:pt x="390" y="4173"/>
                        <a:pt x="390" y="4173"/>
                      </a:cubicBezTo>
                      <a:cubicBezTo>
                        <a:pt x="397" y="4196"/>
                        <a:pt x="397" y="4196"/>
                        <a:pt x="397" y="4196"/>
                      </a:cubicBezTo>
                      <a:cubicBezTo>
                        <a:pt x="430" y="4228"/>
                        <a:pt x="430" y="4228"/>
                        <a:pt x="430" y="4228"/>
                      </a:cubicBezTo>
                      <a:cubicBezTo>
                        <a:pt x="443" y="4213"/>
                        <a:pt x="443" y="4213"/>
                        <a:pt x="443" y="4213"/>
                      </a:cubicBezTo>
                      <a:cubicBezTo>
                        <a:pt x="463" y="4224"/>
                        <a:pt x="463" y="4224"/>
                        <a:pt x="463" y="4224"/>
                      </a:cubicBezTo>
                      <a:cubicBezTo>
                        <a:pt x="479" y="4219"/>
                        <a:pt x="479" y="4219"/>
                        <a:pt x="479" y="4219"/>
                      </a:cubicBezTo>
                      <a:cubicBezTo>
                        <a:pt x="495" y="4222"/>
                        <a:pt x="495" y="4222"/>
                        <a:pt x="495" y="4222"/>
                      </a:cubicBezTo>
                      <a:cubicBezTo>
                        <a:pt x="519" y="4204"/>
                        <a:pt x="519" y="4204"/>
                        <a:pt x="519" y="4204"/>
                      </a:cubicBezTo>
                      <a:cubicBezTo>
                        <a:pt x="530" y="4202"/>
                        <a:pt x="530" y="4202"/>
                        <a:pt x="530" y="4202"/>
                      </a:cubicBezTo>
                      <a:cubicBezTo>
                        <a:pt x="546" y="4237"/>
                        <a:pt x="546" y="4237"/>
                        <a:pt x="546" y="4237"/>
                      </a:cubicBezTo>
                      <a:cubicBezTo>
                        <a:pt x="568" y="4251"/>
                        <a:pt x="568" y="4251"/>
                        <a:pt x="568" y="4251"/>
                      </a:cubicBezTo>
                      <a:cubicBezTo>
                        <a:pt x="575" y="4265"/>
                        <a:pt x="575" y="4265"/>
                        <a:pt x="575" y="4265"/>
                      </a:cubicBezTo>
                      <a:cubicBezTo>
                        <a:pt x="585" y="4255"/>
                        <a:pt x="585" y="4255"/>
                        <a:pt x="585" y="4255"/>
                      </a:cubicBezTo>
                      <a:cubicBezTo>
                        <a:pt x="611" y="4261"/>
                        <a:pt x="611" y="4261"/>
                        <a:pt x="611" y="4261"/>
                      </a:cubicBezTo>
                      <a:cubicBezTo>
                        <a:pt x="630" y="4262"/>
                        <a:pt x="630" y="4262"/>
                        <a:pt x="630" y="4262"/>
                      </a:cubicBezTo>
                      <a:cubicBezTo>
                        <a:pt x="643" y="4270"/>
                        <a:pt x="643" y="4270"/>
                        <a:pt x="643" y="4270"/>
                      </a:cubicBezTo>
                      <a:cubicBezTo>
                        <a:pt x="658" y="4267"/>
                        <a:pt x="658" y="4267"/>
                        <a:pt x="658" y="4267"/>
                      </a:cubicBezTo>
                      <a:cubicBezTo>
                        <a:pt x="677" y="4279"/>
                        <a:pt x="677" y="4279"/>
                        <a:pt x="677" y="4279"/>
                      </a:cubicBezTo>
                      <a:cubicBezTo>
                        <a:pt x="699" y="4283"/>
                        <a:pt x="699" y="4283"/>
                        <a:pt x="699" y="4283"/>
                      </a:cubicBezTo>
                      <a:cubicBezTo>
                        <a:pt x="709" y="4272"/>
                        <a:pt x="709" y="4272"/>
                        <a:pt x="709" y="4272"/>
                      </a:cubicBezTo>
                      <a:cubicBezTo>
                        <a:pt x="716" y="4288"/>
                        <a:pt x="716" y="4288"/>
                        <a:pt x="716" y="4288"/>
                      </a:cubicBezTo>
                      <a:cubicBezTo>
                        <a:pt x="725" y="4294"/>
                        <a:pt x="725" y="4294"/>
                        <a:pt x="725" y="4294"/>
                      </a:cubicBezTo>
                      <a:cubicBezTo>
                        <a:pt x="726" y="4313"/>
                        <a:pt x="726" y="4313"/>
                        <a:pt x="726" y="4313"/>
                      </a:cubicBezTo>
                      <a:cubicBezTo>
                        <a:pt x="714" y="4329"/>
                        <a:pt x="714" y="4329"/>
                        <a:pt x="714" y="4329"/>
                      </a:cubicBezTo>
                      <a:cubicBezTo>
                        <a:pt x="699" y="4332"/>
                        <a:pt x="699" y="4332"/>
                        <a:pt x="699" y="4332"/>
                      </a:cubicBezTo>
                      <a:cubicBezTo>
                        <a:pt x="694" y="4363"/>
                        <a:pt x="694" y="4363"/>
                        <a:pt x="694" y="4363"/>
                      </a:cubicBezTo>
                      <a:cubicBezTo>
                        <a:pt x="715" y="4377"/>
                        <a:pt x="715" y="4377"/>
                        <a:pt x="715" y="4377"/>
                      </a:cubicBezTo>
                      <a:cubicBezTo>
                        <a:pt x="718" y="4398"/>
                        <a:pt x="718" y="4398"/>
                        <a:pt x="718" y="4398"/>
                      </a:cubicBezTo>
                      <a:cubicBezTo>
                        <a:pt x="709" y="4424"/>
                        <a:pt x="709" y="4424"/>
                        <a:pt x="709" y="4424"/>
                      </a:cubicBezTo>
                      <a:cubicBezTo>
                        <a:pt x="712" y="4442"/>
                        <a:pt x="712" y="4442"/>
                        <a:pt x="712" y="4442"/>
                      </a:cubicBezTo>
                      <a:cubicBezTo>
                        <a:pt x="699" y="4452"/>
                        <a:pt x="699" y="4452"/>
                        <a:pt x="699" y="4452"/>
                      </a:cubicBezTo>
                      <a:cubicBezTo>
                        <a:pt x="665" y="4454"/>
                        <a:pt x="665" y="4454"/>
                        <a:pt x="665" y="4454"/>
                      </a:cubicBezTo>
                      <a:cubicBezTo>
                        <a:pt x="649" y="4479"/>
                        <a:pt x="649" y="4479"/>
                        <a:pt x="649" y="4479"/>
                      </a:cubicBezTo>
                      <a:cubicBezTo>
                        <a:pt x="640" y="4483"/>
                        <a:pt x="640" y="4483"/>
                        <a:pt x="640" y="4483"/>
                      </a:cubicBezTo>
                      <a:cubicBezTo>
                        <a:pt x="636" y="4515"/>
                        <a:pt x="636" y="4515"/>
                        <a:pt x="636" y="4515"/>
                      </a:cubicBezTo>
                      <a:cubicBezTo>
                        <a:pt x="636" y="4516"/>
                        <a:pt x="636" y="4516"/>
                        <a:pt x="636" y="4516"/>
                      </a:cubicBezTo>
                      <a:cubicBezTo>
                        <a:pt x="639" y="4515"/>
                        <a:pt x="639" y="4515"/>
                        <a:pt x="639" y="4515"/>
                      </a:cubicBezTo>
                      <a:cubicBezTo>
                        <a:pt x="654" y="4518"/>
                        <a:pt x="654" y="4518"/>
                        <a:pt x="654" y="4518"/>
                      </a:cubicBezTo>
                      <a:cubicBezTo>
                        <a:pt x="669" y="4507"/>
                        <a:pt x="669" y="4507"/>
                        <a:pt x="669" y="4507"/>
                      </a:cubicBezTo>
                      <a:cubicBezTo>
                        <a:pt x="688" y="4504"/>
                        <a:pt x="688" y="4504"/>
                        <a:pt x="688" y="4504"/>
                      </a:cubicBezTo>
                      <a:cubicBezTo>
                        <a:pt x="693" y="4512"/>
                        <a:pt x="693" y="4512"/>
                        <a:pt x="693" y="4512"/>
                      </a:cubicBezTo>
                      <a:cubicBezTo>
                        <a:pt x="689" y="4522"/>
                        <a:pt x="689" y="4522"/>
                        <a:pt x="689" y="4522"/>
                      </a:cubicBezTo>
                      <a:cubicBezTo>
                        <a:pt x="651" y="4542"/>
                        <a:pt x="651" y="4542"/>
                        <a:pt x="651" y="4542"/>
                      </a:cubicBezTo>
                      <a:cubicBezTo>
                        <a:pt x="636" y="4553"/>
                        <a:pt x="636" y="4553"/>
                        <a:pt x="636" y="4553"/>
                      </a:cubicBezTo>
                      <a:cubicBezTo>
                        <a:pt x="643" y="4560"/>
                        <a:pt x="643" y="4560"/>
                        <a:pt x="643" y="4560"/>
                      </a:cubicBezTo>
                      <a:cubicBezTo>
                        <a:pt x="652" y="4560"/>
                        <a:pt x="652" y="4560"/>
                        <a:pt x="652" y="4560"/>
                      </a:cubicBezTo>
                      <a:cubicBezTo>
                        <a:pt x="643" y="4571"/>
                        <a:pt x="643" y="4571"/>
                        <a:pt x="643" y="4571"/>
                      </a:cubicBezTo>
                      <a:cubicBezTo>
                        <a:pt x="625" y="4567"/>
                        <a:pt x="625" y="4567"/>
                        <a:pt x="625" y="4567"/>
                      </a:cubicBezTo>
                      <a:cubicBezTo>
                        <a:pt x="601" y="4571"/>
                        <a:pt x="601" y="4571"/>
                        <a:pt x="601" y="4571"/>
                      </a:cubicBezTo>
                      <a:cubicBezTo>
                        <a:pt x="611" y="4592"/>
                        <a:pt x="611" y="4592"/>
                        <a:pt x="611" y="4592"/>
                      </a:cubicBezTo>
                      <a:cubicBezTo>
                        <a:pt x="621" y="4602"/>
                        <a:pt x="621" y="4602"/>
                        <a:pt x="621" y="4602"/>
                      </a:cubicBezTo>
                      <a:cubicBezTo>
                        <a:pt x="629" y="4595"/>
                        <a:pt x="629" y="4595"/>
                        <a:pt x="629" y="4595"/>
                      </a:cubicBezTo>
                      <a:cubicBezTo>
                        <a:pt x="633" y="4603"/>
                        <a:pt x="633" y="4603"/>
                        <a:pt x="633" y="4603"/>
                      </a:cubicBezTo>
                      <a:cubicBezTo>
                        <a:pt x="647" y="4607"/>
                        <a:pt x="647" y="4607"/>
                        <a:pt x="647" y="4607"/>
                      </a:cubicBezTo>
                      <a:cubicBezTo>
                        <a:pt x="647" y="4613"/>
                        <a:pt x="647" y="4613"/>
                        <a:pt x="647" y="4613"/>
                      </a:cubicBezTo>
                      <a:cubicBezTo>
                        <a:pt x="638" y="4615"/>
                        <a:pt x="638" y="4615"/>
                        <a:pt x="638" y="4615"/>
                      </a:cubicBezTo>
                      <a:cubicBezTo>
                        <a:pt x="632" y="4624"/>
                        <a:pt x="632" y="4624"/>
                        <a:pt x="632" y="4624"/>
                      </a:cubicBezTo>
                      <a:cubicBezTo>
                        <a:pt x="622" y="4622"/>
                        <a:pt x="622" y="4622"/>
                        <a:pt x="622" y="4622"/>
                      </a:cubicBezTo>
                      <a:cubicBezTo>
                        <a:pt x="616" y="4628"/>
                        <a:pt x="616" y="4628"/>
                        <a:pt x="616" y="4628"/>
                      </a:cubicBezTo>
                      <a:cubicBezTo>
                        <a:pt x="616" y="4633"/>
                        <a:pt x="616" y="4633"/>
                        <a:pt x="616" y="4633"/>
                      </a:cubicBezTo>
                      <a:cubicBezTo>
                        <a:pt x="601" y="4648"/>
                        <a:pt x="601" y="4648"/>
                        <a:pt x="601" y="4648"/>
                      </a:cubicBezTo>
                      <a:cubicBezTo>
                        <a:pt x="601" y="4663"/>
                        <a:pt x="601" y="4663"/>
                        <a:pt x="601" y="4663"/>
                      </a:cubicBezTo>
                      <a:cubicBezTo>
                        <a:pt x="608" y="4668"/>
                        <a:pt x="608" y="4668"/>
                        <a:pt x="608" y="4668"/>
                      </a:cubicBezTo>
                      <a:cubicBezTo>
                        <a:pt x="605" y="4688"/>
                        <a:pt x="605" y="4688"/>
                        <a:pt x="605" y="4688"/>
                      </a:cubicBezTo>
                      <a:cubicBezTo>
                        <a:pt x="591" y="4686"/>
                        <a:pt x="591" y="4686"/>
                        <a:pt x="591" y="4686"/>
                      </a:cubicBezTo>
                      <a:cubicBezTo>
                        <a:pt x="588" y="4688"/>
                        <a:pt x="588" y="4688"/>
                        <a:pt x="588" y="4688"/>
                      </a:cubicBezTo>
                      <a:cubicBezTo>
                        <a:pt x="576" y="4680"/>
                        <a:pt x="576" y="4680"/>
                        <a:pt x="576" y="4680"/>
                      </a:cubicBezTo>
                      <a:cubicBezTo>
                        <a:pt x="561" y="4676"/>
                        <a:pt x="561" y="4676"/>
                        <a:pt x="561" y="4676"/>
                      </a:cubicBezTo>
                      <a:cubicBezTo>
                        <a:pt x="560" y="4682"/>
                        <a:pt x="560" y="4682"/>
                        <a:pt x="560" y="4682"/>
                      </a:cubicBezTo>
                      <a:cubicBezTo>
                        <a:pt x="565" y="4693"/>
                        <a:pt x="565" y="4693"/>
                        <a:pt x="565" y="4693"/>
                      </a:cubicBezTo>
                      <a:cubicBezTo>
                        <a:pt x="555" y="4698"/>
                        <a:pt x="555" y="4698"/>
                        <a:pt x="555" y="4698"/>
                      </a:cubicBezTo>
                      <a:cubicBezTo>
                        <a:pt x="545" y="4706"/>
                        <a:pt x="545" y="4706"/>
                        <a:pt x="545" y="4706"/>
                      </a:cubicBezTo>
                      <a:cubicBezTo>
                        <a:pt x="562" y="4708"/>
                        <a:pt x="562" y="4708"/>
                        <a:pt x="562" y="4708"/>
                      </a:cubicBezTo>
                      <a:cubicBezTo>
                        <a:pt x="570" y="4707"/>
                        <a:pt x="570" y="4707"/>
                        <a:pt x="570" y="4707"/>
                      </a:cubicBezTo>
                      <a:cubicBezTo>
                        <a:pt x="589" y="4723"/>
                        <a:pt x="589" y="4723"/>
                        <a:pt x="589" y="4723"/>
                      </a:cubicBezTo>
                      <a:cubicBezTo>
                        <a:pt x="590" y="4734"/>
                        <a:pt x="590" y="4734"/>
                        <a:pt x="590" y="4734"/>
                      </a:cubicBezTo>
                      <a:cubicBezTo>
                        <a:pt x="606" y="4750"/>
                        <a:pt x="606" y="4750"/>
                        <a:pt x="606" y="4750"/>
                      </a:cubicBezTo>
                      <a:cubicBezTo>
                        <a:pt x="633" y="4748"/>
                        <a:pt x="633" y="4748"/>
                        <a:pt x="633" y="4748"/>
                      </a:cubicBezTo>
                      <a:cubicBezTo>
                        <a:pt x="660" y="4765"/>
                        <a:pt x="660" y="4765"/>
                        <a:pt x="660" y="4765"/>
                      </a:cubicBezTo>
                      <a:cubicBezTo>
                        <a:pt x="679" y="4770"/>
                        <a:pt x="679" y="4770"/>
                        <a:pt x="679" y="4770"/>
                      </a:cubicBezTo>
                      <a:cubicBezTo>
                        <a:pt x="725" y="4803"/>
                        <a:pt x="725" y="4803"/>
                        <a:pt x="725" y="4803"/>
                      </a:cubicBezTo>
                      <a:cubicBezTo>
                        <a:pt x="734" y="4821"/>
                        <a:pt x="734" y="4821"/>
                        <a:pt x="734" y="4821"/>
                      </a:cubicBezTo>
                      <a:cubicBezTo>
                        <a:pt x="747" y="4825"/>
                        <a:pt x="747" y="4825"/>
                        <a:pt x="747" y="4825"/>
                      </a:cubicBezTo>
                      <a:cubicBezTo>
                        <a:pt x="751" y="4834"/>
                        <a:pt x="751" y="4834"/>
                        <a:pt x="751" y="4834"/>
                      </a:cubicBezTo>
                      <a:cubicBezTo>
                        <a:pt x="763" y="4843"/>
                        <a:pt x="763" y="4843"/>
                        <a:pt x="763" y="4843"/>
                      </a:cubicBezTo>
                      <a:cubicBezTo>
                        <a:pt x="774" y="4844"/>
                        <a:pt x="774" y="4844"/>
                        <a:pt x="774" y="4844"/>
                      </a:cubicBezTo>
                      <a:cubicBezTo>
                        <a:pt x="778" y="4854"/>
                        <a:pt x="778" y="4854"/>
                        <a:pt x="778" y="4854"/>
                      </a:cubicBezTo>
                      <a:cubicBezTo>
                        <a:pt x="792" y="4859"/>
                        <a:pt x="792" y="4859"/>
                        <a:pt x="792" y="4859"/>
                      </a:cubicBezTo>
                      <a:cubicBezTo>
                        <a:pt x="799" y="4859"/>
                        <a:pt x="799" y="4859"/>
                        <a:pt x="799" y="4859"/>
                      </a:cubicBezTo>
                      <a:cubicBezTo>
                        <a:pt x="811" y="4876"/>
                        <a:pt x="811" y="4876"/>
                        <a:pt x="811" y="4876"/>
                      </a:cubicBezTo>
                      <a:cubicBezTo>
                        <a:pt x="825" y="4878"/>
                        <a:pt x="825" y="4878"/>
                        <a:pt x="825" y="4878"/>
                      </a:cubicBezTo>
                      <a:cubicBezTo>
                        <a:pt x="832" y="4882"/>
                        <a:pt x="832" y="4882"/>
                        <a:pt x="832" y="4882"/>
                      </a:cubicBezTo>
                      <a:cubicBezTo>
                        <a:pt x="839" y="4877"/>
                        <a:pt x="839" y="4877"/>
                        <a:pt x="839" y="4877"/>
                      </a:cubicBezTo>
                      <a:cubicBezTo>
                        <a:pt x="858" y="4893"/>
                        <a:pt x="858" y="4893"/>
                        <a:pt x="858" y="4893"/>
                      </a:cubicBezTo>
                      <a:cubicBezTo>
                        <a:pt x="859" y="4902"/>
                        <a:pt x="859" y="4902"/>
                        <a:pt x="859" y="4902"/>
                      </a:cubicBezTo>
                      <a:cubicBezTo>
                        <a:pt x="876" y="4904"/>
                        <a:pt x="876" y="4904"/>
                        <a:pt x="876" y="4904"/>
                      </a:cubicBezTo>
                      <a:cubicBezTo>
                        <a:pt x="891" y="4928"/>
                        <a:pt x="891" y="4928"/>
                        <a:pt x="891" y="4928"/>
                      </a:cubicBezTo>
                      <a:cubicBezTo>
                        <a:pt x="900" y="4939"/>
                        <a:pt x="900" y="4939"/>
                        <a:pt x="900" y="4939"/>
                      </a:cubicBezTo>
                      <a:cubicBezTo>
                        <a:pt x="904" y="4968"/>
                        <a:pt x="904" y="4968"/>
                        <a:pt x="904" y="4968"/>
                      </a:cubicBezTo>
                      <a:cubicBezTo>
                        <a:pt x="916" y="4991"/>
                        <a:pt x="916" y="4991"/>
                        <a:pt x="916" y="4991"/>
                      </a:cubicBezTo>
                      <a:cubicBezTo>
                        <a:pt x="911" y="4999"/>
                        <a:pt x="911" y="4999"/>
                        <a:pt x="911" y="4999"/>
                      </a:cubicBezTo>
                      <a:cubicBezTo>
                        <a:pt x="914" y="5009"/>
                        <a:pt x="914" y="5009"/>
                        <a:pt x="914" y="5009"/>
                      </a:cubicBezTo>
                      <a:cubicBezTo>
                        <a:pt x="941" y="5009"/>
                        <a:pt x="1007" y="5008"/>
                        <a:pt x="1005" y="4993"/>
                      </a:cubicBezTo>
                      <a:cubicBezTo>
                        <a:pt x="1003" y="4974"/>
                        <a:pt x="1003" y="4974"/>
                        <a:pt x="1003" y="4974"/>
                      </a:cubicBezTo>
                      <a:cubicBezTo>
                        <a:pt x="1083" y="4971"/>
                        <a:pt x="1083" y="4971"/>
                        <a:pt x="1083" y="4971"/>
                      </a:cubicBezTo>
                      <a:cubicBezTo>
                        <a:pt x="1083" y="4971"/>
                        <a:pt x="1099" y="4988"/>
                        <a:pt x="1113" y="4989"/>
                      </a:cubicBezTo>
                      <a:cubicBezTo>
                        <a:pt x="1128" y="4989"/>
                        <a:pt x="1193" y="4961"/>
                        <a:pt x="1193" y="4961"/>
                      </a:cubicBezTo>
                      <a:cubicBezTo>
                        <a:pt x="1193" y="4961"/>
                        <a:pt x="1211" y="4963"/>
                        <a:pt x="1217" y="4977"/>
                      </a:cubicBezTo>
                      <a:cubicBezTo>
                        <a:pt x="1222" y="4988"/>
                        <a:pt x="1239" y="4984"/>
                        <a:pt x="1243" y="4983"/>
                      </a:cubicBezTo>
                      <a:cubicBezTo>
                        <a:pt x="1244" y="4979"/>
                        <a:pt x="1244" y="4979"/>
                        <a:pt x="1244" y="4979"/>
                      </a:cubicBezTo>
                      <a:cubicBezTo>
                        <a:pt x="1264" y="4981"/>
                        <a:pt x="1264" y="4981"/>
                        <a:pt x="1264" y="4981"/>
                      </a:cubicBezTo>
                      <a:cubicBezTo>
                        <a:pt x="1297" y="5008"/>
                        <a:pt x="1297" y="5008"/>
                        <a:pt x="1297" y="5008"/>
                      </a:cubicBezTo>
                      <a:cubicBezTo>
                        <a:pt x="1307" y="5026"/>
                        <a:pt x="1307" y="5026"/>
                        <a:pt x="1307" y="5026"/>
                      </a:cubicBezTo>
                      <a:cubicBezTo>
                        <a:pt x="1339" y="5029"/>
                        <a:pt x="1339" y="5029"/>
                        <a:pt x="1339" y="5029"/>
                      </a:cubicBezTo>
                      <a:cubicBezTo>
                        <a:pt x="1346" y="5016"/>
                        <a:pt x="1346" y="5016"/>
                        <a:pt x="1346" y="5016"/>
                      </a:cubicBezTo>
                      <a:cubicBezTo>
                        <a:pt x="1366" y="5005"/>
                        <a:pt x="1366" y="5005"/>
                        <a:pt x="1366" y="5005"/>
                      </a:cubicBezTo>
                      <a:cubicBezTo>
                        <a:pt x="1390" y="4976"/>
                        <a:pt x="1390" y="4976"/>
                        <a:pt x="1390" y="4976"/>
                      </a:cubicBezTo>
                      <a:cubicBezTo>
                        <a:pt x="1391" y="4975"/>
                        <a:pt x="1391" y="4975"/>
                        <a:pt x="1391" y="4975"/>
                      </a:cubicBezTo>
                      <a:cubicBezTo>
                        <a:pt x="1385" y="4970"/>
                        <a:pt x="1385" y="4970"/>
                        <a:pt x="1385" y="4970"/>
                      </a:cubicBezTo>
                      <a:cubicBezTo>
                        <a:pt x="1347" y="4939"/>
                        <a:pt x="1347" y="4939"/>
                        <a:pt x="1347" y="4939"/>
                      </a:cubicBezTo>
                      <a:cubicBezTo>
                        <a:pt x="1320" y="4906"/>
                        <a:pt x="1320" y="4906"/>
                        <a:pt x="1320" y="4906"/>
                      </a:cubicBezTo>
                      <a:cubicBezTo>
                        <a:pt x="1315" y="4886"/>
                        <a:pt x="1315" y="4886"/>
                        <a:pt x="1315" y="4886"/>
                      </a:cubicBezTo>
                      <a:cubicBezTo>
                        <a:pt x="1304" y="4873"/>
                        <a:pt x="1304" y="4873"/>
                        <a:pt x="1304" y="4873"/>
                      </a:cubicBezTo>
                      <a:cubicBezTo>
                        <a:pt x="1303" y="4853"/>
                        <a:pt x="1303" y="4853"/>
                        <a:pt x="1303" y="4853"/>
                      </a:cubicBezTo>
                      <a:cubicBezTo>
                        <a:pt x="1299" y="4843"/>
                        <a:pt x="1299" y="4843"/>
                        <a:pt x="1299" y="4843"/>
                      </a:cubicBezTo>
                      <a:cubicBezTo>
                        <a:pt x="1297" y="4835"/>
                        <a:pt x="1297" y="4835"/>
                        <a:pt x="1297" y="4835"/>
                      </a:cubicBezTo>
                      <a:cubicBezTo>
                        <a:pt x="1287" y="4835"/>
                        <a:pt x="1287" y="4835"/>
                        <a:pt x="1287" y="4835"/>
                      </a:cubicBezTo>
                      <a:cubicBezTo>
                        <a:pt x="1288" y="4823"/>
                        <a:pt x="1288" y="4823"/>
                        <a:pt x="1288" y="4823"/>
                      </a:cubicBezTo>
                      <a:cubicBezTo>
                        <a:pt x="1296" y="4826"/>
                        <a:pt x="1296" y="4826"/>
                        <a:pt x="1296" y="4826"/>
                      </a:cubicBezTo>
                      <a:cubicBezTo>
                        <a:pt x="1299" y="4812"/>
                        <a:pt x="1299" y="4812"/>
                        <a:pt x="1299" y="4812"/>
                      </a:cubicBezTo>
                      <a:cubicBezTo>
                        <a:pt x="1305" y="4801"/>
                        <a:pt x="1305" y="4801"/>
                        <a:pt x="1305" y="4801"/>
                      </a:cubicBezTo>
                      <a:cubicBezTo>
                        <a:pt x="1297" y="4801"/>
                        <a:pt x="1297" y="4801"/>
                        <a:pt x="1297" y="4801"/>
                      </a:cubicBezTo>
                      <a:cubicBezTo>
                        <a:pt x="1289" y="4808"/>
                        <a:pt x="1289" y="4808"/>
                        <a:pt x="1289" y="4808"/>
                      </a:cubicBezTo>
                      <a:cubicBezTo>
                        <a:pt x="1273" y="4798"/>
                        <a:pt x="1273" y="4798"/>
                        <a:pt x="1273" y="4798"/>
                      </a:cubicBezTo>
                      <a:cubicBezTo>
                        <a:pt x="1273" y="4774"/>
                        <a:pt x="1273" y="4774"/>
                        <a:pt x="1273" y="4774"/>
                      </a:cubicBezTo>
                      <a:cubicBezTo>
                        <a:pt x="1260" y="4770"/>
                        <a:pt x="1260" y="4770"/>
                        <a:pt x="1260" y="4770"/>
                      </a:cubicBezTo>
                      <a:cubicBezTo>
                        <a:pt x="1250" y="4758"/>
                        <a:pt x="1250" y="4758"/>
                        <a:pt x="1250" y="4758"/>
                      </a:cubicBezTo>
                      <a:cubicBezTo>
                        <a:pt x="1241" y="4761"/>
                        <a:pt x="1241" y="4761"/>
                        <a:pt x="1241" y="4761"/>
                      </a:cubicBezTo>
                      <a:cubicBezTo>
                        <a:pt x="1230" y="4760"/>
                        <a:pt x="1230" y="4760"/>
                        <a:pt x="1230" y="4760"/>
                      </a:cubicBezTo>
                      <a:cubicBezTo>
                        <a:pt x="1223" y="4735"/>
                        <a:pt x="1223" y="4735"/>
                        <a:pt x="1223" y="4735"/>
                      </a:cubicBezTo>
                      <a:cubicBezTo>
                        <a:pt x="1228" y="4722"/>
                        <a:pt x="1228" y="4722"/>
                        <a:pt x="1228" y="4722"/>
                      </a:cubicBezTo>
                      <a:cubicBezTo>
                        <a:pt x="1235" y="4716"/>
                        <a:pt x="1235" y="4716"/>
                        <a:pt x="1235" y="4716"/>
                      </a:cubicBezTo>
                      <a:cubicBezTo>
                        <a:pt x="1235" y="4690"/>
                        <a:pt x="1235" y="4690"/>
                        <a:pt x="1235" y="4690"/>
                      </a:cubicBezTo>
                      <a:cubicBezTo>
                        <a:pt x="1241" y="4679"/>
                        <a:pt x="1241" y="4679"/>
                        <a:pt x="1241" y="4679"/>
                      </a:cubicBezTo>
                      <a:cubicBezTo>
                        <a:pt x="1246" y="4664"/>
                        <a:pt x="1246" y="4664"/>
                        <a:pt x="1246" y="4664"/>
                      </a:cubicBezTo>
                      <a:cubicBezTo>
                        <a:pt x="1253" y="4659"/>
                        <a:pt x="1253" y="4659"/>
                        <a:pt x="1253" y="4659"/>
                      </a:cubicBezTo>
                      <a:cubicBezTo>
                        <a:pt x="1256" y="4643"/>
                        <a:pt x="1256" y="4643"/>
                        <a:pt x="1256" y="4643"/>
                      </a:cubicBezTo>
                      <a:cubicBezTo>
                        <a:pt x="1263" y="4631"/>
                        <a:pt x="1263" y="4631"/>
                        <a:pt x="1263" y="4631"/>
                      </a:cubicBezTo>
                      <a:cubicBezTo>
                        <a:pt x="1263" y="4622"/>
                        <a:pt x="1263" y="4622"/>
                        <a:pt x="1263" y="4622"/>
                      </a:cubicBezTo>
                      <a:cubicBezTo>
                        <a:pt x="1271" y="4625"/>
                        <a:pt x="1271" y="4625"/>
                        <a:pt x="1271" y="4625"/>
                      </a:cubicBezTo>
                      <a:cubicBezTo>
                        <a:pt x="1277" y="4631"/>
                        <a:pt x="1277" y="4631"/>
                        <a:pt x="1277" y="4631"/>
                      </a:cubicBezTo>
                      <a:cubicBezTo>
                        <a:pt x="1283" y="4628"/>
                        <a:pt x="1283" y="4628"/>
                        <a:pt x="1283" y="4628"/>
                      </a:cubicBezTo>
                      <a:cubicBezTo>
                        <a:pt x="1286" y="4619"/>
                        <a:pt x="1286" y="4619"/>
                        <a:pt x="1286" y="4619"/>
                      </a:cubicBezTo>
                      <a:cubicBezTo>
                        <a:pt x="1292" y="4625"/>
                        <a:pt x="1292" y="4625"/>
                        <a:pt x="1292" y="4625"/>
                      </a:cubicBezTo>
                      <a:cubicBezTo>
                        <a:pt x="1299" y="4620"/>
                        <a:pt x="1299" y="4620"/>
                        <a:pt x="1299" y="4620"/>
                      </a:cubicBezTo>
                      <a:cubicBezTo>
                        <a:pt x="1309" y="4620"/>
                        <a:pt x="1309" y="4620"/>
                        <a:pt x="1309" y="4620"/>
                      </a:cubicBezTo>
                      <a:cubicBezTo>
                        <a:pt x="1318" y="4613"/>
                        <a:pt x="1318" y="4613"/>
                        <a:pt x="1318" y="4613"/>
                      </a:cubicBezTo>
                      <a:cubicBezTo>
                        <a:pt x="1316" y="4607"/>
                        <a:pt x="1316" y="4607"/>
                        <a:pt x="1316" y="4607"/>
                      </a:cubicBezTo>
                      <a:cubicBezTo>
                        <a:pt x="1306" y="4603"/>
                        <a:pt x="1306" y="4603"/>
                        <a:pt x="1306" y="4603"/>
                      </a:cubicBezTo>
                      <a:cubicBezTo>
                        <a:pt x="1313" y="4602"/>
                        <a:pt x="1313" y="4602"/>
                        <a:pt x="1313" y="4602"/>
                      </a:cubicBezTo>
                      <a:cubicBezTo>
                        <a:pt x="1313" y="4602"/>
                        <a:pt x="1317" y="4605"/>
                        <a:pt x="1319" y="4605"/>
                      </a:cubicBezTo>
                      <a:cubicBezTo>
                        <a:pt x="1321" y="4605"/>
                        <a:pt x="1330" y="4602"/>
                        <a:pt x="1330" y="4602"/>
                      </a:cubicBezTo>
                      <a:cubicBezTo>
                        <a:pt x="1337" y="4609"/>
                        <a:pt x="1337" y="4609"/>
                        <a:pt x="1337" y="4609"/>
                      </a:cubicBezTo>
                      <a:cubicBezTo>
                        <a:pt x="1342" y="4604"/>
                        <a:pt x="1342" y="4604"/>
                        <a:pt x="1342" y="4604"/>
                      </a:cubicBezTo>
                      <a:cubicBezTo>
                        <a:pt x="1339" y="4596"/>
                        <a:pt x="1339" y="4596"/>
                        <a:pt x="1339" y="4596"/>
                      </a:cubicBezTo>
                      <a:cubicBezTo>
                        <a:pt x="1319" y="4584"/>
                        <a:pt x="1319" y="4584"/>
                        <a:pt x="1319" y="4584"/>
                      </a:cubicBezTo>
                      <a:cubicBezTo>
                        <a:pt x="1328" y="4582"/>
                        <a:pt x="1328" y="4582"/>
                        <a:pt x="1328" y="4582"/>
                      </a:cubicBezTo>
                      <a:cubicBezTo>
                        <a:pt x="1341" y="4586"/>
                        <a:pt x="1341" y="4586"/>
                        <a:pt x="1341" y="4586"/>
                      </a:cubicBezTo>
                      <a:cubicBezTo>
                        <a:pt x="1346" y="4584"/>
                        <a:pt x="1346" y="4584"/>
                        <a:pt x="1346" y="4584"/>
                      </a:cubicBezTo>
                      <a:cubicBezTo>
                        <a:pt x="1358" y="4587"/>
                        <a:pt x="1358" y="4587"/>
                        <a:pt x="1358" y="4587"/>
                      </a:cubicBezTo>
                      <a:cubicBezTo>
                        <a:pt x="1358" y="4578"/>
                        <a:pt x="1358" y="4578"/>
                        <a:pt x="1358" y="4578"/>
                      </a:cubicBezTo>
                      <a:cubicBezTo>
                        <a:pt x="1351" y="4574"/>
                        <a:pt x="1351" y="4574"/>
                        <a:pt x="1351" y="4574"/>
                      </a:cubicBezTo>
                      <a:cubicBezTo>
                        <a:pt x="1359" y="4574"/>
                        <a:pt x="1359" y="4574"/>
                        <a:pt x="1359" y="4574"/>
                      </a:cubicBezTo>
                      <a:cubicBezTo>
                        <a:pt x="1358" y="4566"/>
                        <a:pt x="1358" y="4566"/>
                        <a:pt x="1358" y="4566"/>
                      </a:cubicBezTo>
                      <a:cubicBezTo>
                        <a:pt x="1352" y="4560"/>
                        <a:pt x="1352" y="4560"/>
                        <a:pt x="1352" y="4560"/>
                      </a:cubicBezTo>
                      <a:cubicBezTo>
                        <a:pt x="1363" y="4558"/>
                        <a:pt x="1363" y="4558"/>
                        <a:pt x="1363" y="4558"/>
                      </a:cubicBezTo>
                      <a:cubicBezTo>
                        <a:pt x="1364" y="4551"/>
                        <a:pt x="1364" y="4551"/>
                        <a:pt x="1364" y="4551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48" y="4533"/>
                        <a:pt x="1348" y="4533"/>
                        <a:pt x="1348" y="4533"/>
                      </a:cubicBezTo>
                      <a:cubicBezTo>
                        <a:pt x="1329" y="4540"/>
                        <a:pt x="1329" y="4540"/>
                        <a:pt x="1329" y="4540"/>
                      </a:cubicBezTo>
                      <a:cubicBezTo>
                        <a:pt x="1303" y="4522"/>
                        <a:pt x="1303" y="4522"/>
                        <a:pt x="1303" y="4522"/>
                      </a:cubicBezTo>
                      <a:cubicBezTo>
                        <a:pt x="1304" y="4510"/>
                        <a:pt x="1304" y="4510"/>
                        <a:pt x="1304" y="4510"/>
                      </a:cubicBezTo>
                      <a:cubicBezTo>
                        <a:pt x="1332" y="4510"/>
                        <a:pt x="1332" y="4510"/>
                        <a:pt x="1332" y="4510"/>
                      </a:cubicBezTo>
                      <a:cubicBezTo>
                        <a:pt x="1303" y="4462"/>
                        <a:pt x="1303" y="4462"/>
                        <a:pt x="1303" y="4462"/>
                      </a:cubicBezTo>
                      <a:cubicBezTo>
                        <a:pt x="1270" y="4431"/>
                        <a:pt x="1270" y="4431"/>
                        <a:pt x="1270" y="4431"/>
                      </a:cubicBezTo>
                      <a:cubicBezTo>
                        <a:pt x="1224" y="4418"/>
                        <a:pt x="1224" y="4418"/>
                        <a:pt x="1224" y="4418"/>
                      </a:cubicBezTo>
                      <a:cubicBezTo>
                        <a:pt x="1218" y="4429"/>
                        <a:pt x="1218" y="4429"/>
                        <a:pt x="1218" y="4429"/>
                      </a:cubicBezTo>
                      <a:cubicBezTo>
                        <a:pt x="1195" y="4409"/>
                        <a:pt x="1195" y="4409"/>
                        <a:pt x="1195" y="4409"/>
                      </a:cubicBezTo>
                      <a:cubicBezTo>
                        <a:pt x="1199" y="4399"/>
                        <a:pt x="1199" y="4399"/>
                        <a:pt x="1199" y="4399"/>
                      </a:cubicBezTo>
                      <a:cubicBezTo>
                        <a:pt x="1187" y="4378"/>
                        <a:pt x="1187" y="4378"/>
                        <a:pt x="1187" y="4378"/>
                      </a:cubicBezTo>
                      <a:cubicBezTo>
                        <a:pt x="1158" y="4367"/>
                        <a:pt x="1158" y="4367"/>
                        <a:pt x="1158" y="4367"/>
                      </a:cubicBezTo>
                      <a:cubicBezTo>
                        <a:pt x="1169" y="4342"/>
                        <a:pt x="1169" y="4342"/>
                        <a:pt x="1169" y="4342"/>
                      </a:cubicBezTo>
                      <a:cubicBezTo>
                        <a:pt x="1175" y="4298"/>
                        <a:pt x="1175" y="4298"/>
                        <a:pt x="1175" y="4298"/>
                      </a:cubicBezTo>
                      <a:cubicBezTo>
                        <a:pt x="1164" y="4287"/>
                        <a:pt x="1164" y="4287"/>
                        <a:pt x="1164" y="4287"/>
                      </a:cubicBezTo>
                      <a:cubicBezTo>
                        <a:pt x="1160" y="4252"/>
                        <a:pt x="1160" y="4252"/>
                        <a:pt x="1160" y="4252"/>
                      </a:cubicBezTo>
                      <a:cubicBezTo>
                        <a:pt x="1174" y="4246"/>
                        <a:pt x="1174" y="4246"/>
                        <a:pt x="1174" y="4246"/>
                      </a:cubicBezTo>
                      <a:cubicBezTo>
                        <a:pt x="1193" y="4222"/>
                        <a:pt x="1193" y="4222"/>
                        <a:pt x="1193" y="4222"/>
                      </a:cubicBezTo>
                      <a:cubicBezTo>
                        <a:pt x="1193" y="4204"/>
                        <a:pt x="1193" y="4204"/>
                        <a:pt x="1193" y="4204"/>
                      </a:cubicBezTo>
                      <a:cubicBezTo>
                        <a:pt x="1204" y="4191"/>
                        <a:pt x="1204" y="4191"/>
                        <a:pt x="1204" y="4191"/>
                      </a:cubicBezTo>
                      <a:cubicBezTo>
                        <a:pt x="1242" y="4225"/>
                        <a:pt x="1242" y="4225"/>
                        <a:pt x="1242" y="4225"/>
                      </a:cubicBezTo>
                      <a:cubicBezTo>
                        <a:pt x="1246" y="4238"/>
                        <a:pt x="1246" y="4238"/>
                        <a:pt x="1246" y="4238"/>
                      </a:cubicBezTo>
                      <a:cubicBezTo>
                        <a:pt x="1268" y="4251"/>
                        <a:pt x="1268" y="4251"/>
                        <a:pt x="1268" y="4251"/>
                      </a:cubicBezTo>
                      <a:cubicBezTo>
                        <a:pt x="1290" y="4249"/>
                        <a:pt x="1290" y="4249"/>
                        <a:pt x="1290" y="4249"/>
                      </a:cubicBezTo>
                      <a:cubicBezTo>
                        <a:pt x="1287" y="4228"/>
                        <a:pt x="1287" y="4228"/>
                        <a:pt x="1287" y="4228"/>
                      </a:cubicBezTo>
                      <a:cubicBezTo>
                        <a:pt x="1296" y="4220"/>
                        <a:pt x="1296" y="4220"/>
                        <a:pt x="1296" y="4220"/>
                      </a:cubicBezTo>
                      <a:cubicBezTo>
                        <a:pt x="1280" y="4163"/>
                        <a:pt x="1280" y="4163"/>
                        <a:pt x="1280" y="4163"/>
                      </a:cubicBezTo>
                      <a:cubicBezTo>
                        <a:pt x="1302" y="4161"/>
                        <a:pt x="1302" y="4161"/>
                        <a:pt x="1302" y="4161"/>
                      </a:cubicBezTo>
                      <a:cubicBezTo>
                        <a:pt x="1325" y="4161"/>
                        <a:pt x="1325" y="4161"/>
                        <a:pt x="1325" y="4161"/>
                      </a:cubicBezTo>
                      <a:cubicBezTo>
                        <a:pt x="1325" y="4144"/>
                        <a:pt x="1325" y="4144"/>
                        <a:pt x="1325" y="4144"/>
                      </a:cubicBezTo>
                      <a:cubicBezTo>
                        <a:pt x="1315" y="4131"/>
                        <a:pt x="1315" y="4131"/>
                        <a:pt x="1315" y="4131"/>
                      </a:cubicBezTo>
                      <a:cubicBezTo>
                        <a:pt x="1319" y="4114"/>
                        <a:pt x="1319" y="4114"/>
                        <a:pt x="1319" y="4114"/>
                      </a:cubicBezTo>
                      <a:cubicBezTo>
                        <a:pt x="1340" y="4101"/>
                        <a:pt x="1340" y="4101"/>
                        <a:pt x="1340" y="4101"/>
                      </a:cubicBezTo>
                      <a:cubicBezTo>
                        <a:pt x="1350" y="4100"/>
                        <a:pt x="1350" y="4100"/>
                        <a:pt x="1350" y="4100"/>
                      </a:cubicBezTo>
                      <a:cubicBezTo>
                        <a:pt x="1357" y="4081"/>
                        <a:pt x="1357" y="4081"/>
                        <a:pt x="1357" y="4081"/>
                      </a:cubicBezTo>
                      <a:cubicBezTo>
                        <a:pt x="1368" y="4073"/>
                        <a:pt x="1368" y="4073"/>
                        <a:pt x="1368" y="4073"/>
                      </a:cubicBezTo>
                      <a:cubicBezTo>
                        <a:pt x="1383" y="4077"/>
                        <a:pt x="1383" y="4077"/>
                        <a:pt x="1383" y="4077"/>
                      </a:cubicBezTo>
                      <a:cubicBezTo>
                        <a:pt x="1385" y="4064"/>
                        <a:pt x="1385" y="4064"/>
                        <a:pt x="1385" y="4064"/>
                      </a:cubicBezTo>
                      <a:cubicBezTo>
                        <a:pt x="1381" y="4052"/>
                        <a:pt x="1381" y="4052"/>
                        <a:pt x="1381" y="4052"/>
                      </a:cubicBezTo>
                      <a:cubicBezTo>
                        <a:pt x="1385" y="4042"/>
                        <a:pt x="1385" y="4042"/>
                        <a:pt x="1385" y="4042"/>
                      </a:cubicBezTo>
                      <a:cubicBezTo>
                        <a:pt x="1406" y="4055"/>
                        <a:pt x="1406" y="4055"/>
                        <a:pt x="1406" y="4055"/>
                      </a:cubicBezTo>
                      <a:cubicBezTo>
                        <a:pt x="1423" y="4062"/>
                        <a:pt x="1423" y="4062"/>
                        <a:pt x="1423" y="4062"/>
                      </a:cubicBezTo>
                      <a:cubicBezTo>
                        <a:pt x="1421" y="4071"/>
                        <a:pt x="1421" y="4071"/>
                        <a:pt x="1421" y="4071"/>
                      </a:cubicBezTo>
                      <a:cubicBezTo>
                        <a:pt x="1411" y="4083"/>
                        <a:pt x="1411" y="4083"/>
                        <a:pt x="1411" y="4083"/>
                      </a:cubicBezTo>
                      <a:cubicBezTo>
                        <a:pt x="1418" y="4090"/>
                        <a:pt x="1418" y="4090"/>
                        <a:pt x="1418" y="4090"/>
                      </a:cubicBezTo>
                      <a:cubicBezTo>
                        <a:pt x="1432" y="4082"/>
                        <a:pt x="1432" y="4082"/>
                        <a:pt x="1432" y="4082"/>
                      </a:cubicBezTo>
                      <a:cubicBezTo>
                        <a:pt x="1435" y="4072"/>
                        <a:pt x="1435" y="4072"/>
                        <a:pt x="1435" y="4072"/>
                      </a:cubicBezTo>
                      <a:cubicBezTo>
                        <a:pt x="1445" y="4065"/>
                        <a:pt x="1445" y="4065"/>
                        <a:pt x="1445" y="4065"/>
                      </a:cubicBezTo>
                      <a:cubicBezTo>
                        <a:pt x="1446" y="4078"/>
                        <a:pt x="1446" y="4078"/>
                        <a:pt x="1446" y="4078"/>
                      </a:cubicBezTo>
                      <a:cubicBezTo>
                        <a:pt x="1455" y="4068"/>
                        <a:pt x="1455" y="4068"/>
                        <a:pt x="1455" y="4068"/>
                      </a:cubicBezTo>
                      <a:cubicBezTo>
                        <a:pt x="1457" y="4059"/>
                        <a:pt x="1457" y="4059"/>
                        <a:pt x="1457" y="4059"/>
                      </a:cubicBezTo>
                      <a:cubicBezTo>
                        <a:pt x="1471" y="4058"/>
                        <a:pt x="1471" y="4058"/>
                        <a:pt x="1471" y="4058"/>
                      </a:cubicBezTo>
                      <a:cubicBezTo>
                        <a:pt x="1486" y="4047"/>
                        <a:pt x="1486" y="4047"/>
                        <a:pt x="1486" y="4047"/>
                      </a:cubicBezTo>
                      <a:cubicBezTo>
                        <a:pt x="1499" y="4047"/>
                        <a:pt x="1499" y="4047"/>
                        <a:pt x="1499" y="4047"/>
                      </a:cubicBezTo>
                      <a:cubicBezTo>
                        <a:pt x="1506" y="4066"/>
                        <a:pt x="1506" y="4066"/>
                        <a:pt x="1506" y="4066"/>
                      </a:cubicBezTo>
                      <a:cubicBezTo>
                        <a:pt x="1522" y="4077"/>
                        <a:pt x="1522" y="4077"/>
                        <a:pt x="1522" y="4077"/>
                      </a:cubicBezTo>
                      <a:cubicBezTo>
                        <a:pt x="1548" y="4069"/>
                        <a:pt x="1548" y="4069"/>
                        <a:pt x="1548" y="4069"/>
                      </a:cubicBezTo>
                      <a:cubicBezTo>
                        <a:pt x="1560" y="4069"/>
                        <a:pt x="1560" y="4069"/>
                        <a:pt x="1560" y="4069"/>
                      </a:cubicBezTo>
                      <a:cubicBezTo>
                        <a:pt x="1567" y="4080"/>
                        <a:pt x="1567" y="4080"/>
                        <a:pt x="1567" y="4080"/>
                      </a:cubicBezTo>
                      <a:cubicBezTo>
                        <a:pt x="1575" y="4080"/>
                        <a:pt x="1575" y="4080"/>
                        <a:pt x="1575" y="4080"/>
                      </a:cubicBezTo>
                      <a:cubicBezTo>
                        <a:pt x="1590" y="4099"/>
                        <a:pt x="1590" y="4099"/>
                        <a:pt x="1590" y="4099"/>
                      </a:cubicBezTo>
                      <a:cubicBezTo>
                        <a:pt x="1605" y="4099"/>
                        <a:pt x="1605" y="4099"/>
                        <a:pt x="1605" y="4099"/>
                      </a:cubicBezTo>
                      <a:cubicBezTo>
                        <a:pt x="1616" y="4114"/>
                        <a:pt x="1616" y="4114"/>
                        <a:pt x="1616" y="4114"/>
                      </a:cubicBezTo>
                      <a:cubicBezTo>
                        <a:pt x="1636" y="4129"/>
                        <a:pt x="1636" y="4129"/>
                        <a:pt x="1636" y="4129"/>
                      </a:cubicBezTo>
                      <a:cubicBezTo>
                        <a:pt x="1648" y="4130"/>
                        <a:pt x="1648" y="4130"/>
                        <a:pt x="1648" y="4130"/>
                      </a:cubicBezTo>
                      <a:cubicBezTo>
                        <a:pt x="1653" y="4140"/>
                        <a:pt x="1653" y="4140"/>
                        <a:pt x="1653" y="4140"/>
                      </a:cubicBezTo>
                      <a:cubicBezTo>
                        <a:pt x="1655" y="4156"/>
                        <a:pt x="1655" y="4156"/>
                        <a:pt x="1655" y="4156"/>
                      </a:cubicBezTo>
                      <a:cubicBezTo>
                        <a:pt x="1663" y="4159"/>
                        <a:pt x="1663" y="4159"/>
                        <a:pt x="1663" y="4159"/>
                      </a:cubicBezTo>
                      <a:cubicBezTo>
                        <a:pt x="1672" y="4145"/>
                        <a:pt x="1672" y="4145"/>
                        <a:pt x="1672" y="4145"/>
                      </a:cubicBezTo>
                      <a:cubicBezTo>
                        <a:pt x="1670" y="4127"/>
                        <a:pt x="1670" y="4127"/>
                        <a:pt x="1670" y="4127"/>
                      </a:cubicBezTo>
                      <a:cubicBezTo>
                        <a:pt x="1684" y="4118"/>
                        <a:pt x="1684" y="4118"/>
                        <a:pt x="1684" y="4118"/>
                      </a:cubicBezTo>
                      <a:cubicBezTo>
                        <a:pt x="1694" y="4132"/>
                        <a:pt x="1694" y="4132"/>
                        <a:pt x="1694" y="4132"/>
                      </a:cubicBezTo>
                      <a:cubicBezTo>
                        <a:pt x="1721" y="4136"/>
                        <a:pt x="1721" y="4136"/>
                        <a:pt x="1721" y="4136"/>
                      </a:cubicBezTo>
                      <a:cubicBezTo>
                        <a:pt x="1730" y="4150"/>
                        <a:pt x="1730" y="4150"/>
                        <a:pt x="1730" y="4150"/>
                      </a:cubicBezTo>
                      <a:cubicBezTo>
                        <a:pt x="1741" y="4155"/>
                        <a:pt x="1741" y="4155"/>
                        <a:pt x="1741" y="4155"/>
                      </a:cubicBezTo>
                      <a:cubicBezTo>
                        <a:pt x="1758" y="4141"/>
                        <a:pt x="1758" y="4141"/>
                        <a:pt x="1758" y="4141"/>
                      </a:cubicBezTo>
                      <a:cubicBezTo>
                        <a:pt x="1760" y="4114"/>
                        <a:pt x="1760" y="4114"/>
                        <a:pt x="1760" y="4114"/>
                      </a:cubicBezTo>
                      <a:cubicBezTo>
                        <a:pt x="1775" y="4113"/>
                        <a:pt x="1775" y="4113"/>
                        <a:pt x="1775" y="4113"/>
                      </a:cubicBezTo>
                      <a:cubicBezTo>
                        <a:pt x="1776" y="4099"/>
                        <a:pt x="1776" y="4099"/>
                        <a:pt x="1776" y="4099"/>
                      </a:cubicBezTo>
                      <a:cubicBezTo>
                        <a:pt x="1787" y="4096"/>
                        <a:pt x="1787" y="4096"/>
                        <a:pt x="1787" y="4096"/>
                      </a:cubicBezTo>
                      <a:cubicBezTo>
                        <a:pt x="1796" y="4107"/>
                        <a:pt x="1796" y="4107"/>
                        <a:pt x="1796" y="4107"/>
                      </a:cubicBezTo>
                      <a:cubicBezTo>
                        <a:pt x="1802" y="4095"/>
                        <a:pt x="1802" y="4095"/>
                        <a:pt x="1802" y="4095"/>
                      </a:cubicBezTo>
                      <a:cubicBezTo>
                        <a:pt x="1818" y="4092"/>
                        <a:pt x="1818" y="4092"/>
                        <a:pt x="1818" y="4092"/>
                      </a:cubicBezTo>
                      <a:cubicBezTo>
                        <a:pt x="1839" y="4111"/>
                        <a:pt x="1839" y="4111"/>
                        <a:pt x="1839" y="4111"/>
                      </a:cubicBezTo>
                      <a:cubicBezTo>
                        <a:pt x="1843" y="4119"/>
                        <a:pt x="1843" y="4119"/>
                        <a:pt x="1843" y="4119"/>
                      </a:cubicBezTo>
                      <a:cubicBezTo>
                        <a:pt x="1863" y="4117"/>
                        <a:pt x="1863" y="4117"/>
                        <a:pt x="1863" y="4117"/>
                      </a:cubicBezTo>
                      <a:cubicBezTo>
                        <a:pt x="1860" y="4099"/>
                        <a:pt x="1860" y="4099"/>
                        <a:pt x="1860" y="4099"/>
                      </a:cubicBezTo>
                      <a:cubicBezTo>
                        <a:pt x="1872" y="4096"/>
                        <a:pt x="1872" y="4096"/>
                        <a:pt x="1872" y="4096"/>
                      </a:cubicBezTo>
                      <a:cubicBezTo>
                        <a:pt x="1888" y="4097"/>
                        <a:pt x="1888" y="4097"/>
                        <a:pt x="1888" y="4097"/>
                      </a:cubicBezTo>
                      <a:cubicBezTo>
                        <a:pt x="1895" y="4088"/>
                        <a:pt x="1895" y="4088"/>
                        <a:pt x="1895" y="4088"/>
                      </a:cubicBezTo>
                      <a:cubicBezTo>
                        <a:pt x="1912" y="4097"/>
                        <a:pt x="1912" y="4097"/>
                        <a:pt x="1912" y="4097"/>
                      </a:cubicBezTo>
                      <a:cubicBezTo>
                        <a:pt x="1923" y="4102"/>
                        <a:pt x="1923" y="4102"/>
                        <a:pt x="1923" y="4102"/>
                      </a:cubicBezTo>
                      <a:cubicBezTo>
                        <a:pt x="1918" y="4112"/>
                        <a:pt x="1918" y="4112"/>
                        <a:pt x="1918" y="4112"/>
                      </a:cubicBezTo>
                      <a:cubicBezTo>
                        <a:pt x="1907" y="4117"/>
                        <a:pt x="1907" y="4117"/>
                        <a:pt x="1907" y="4117"/>
                      </a:cubicBezTo>
                      <a:cubicBezTo>
                        <a:pt x="1921" y="4134"/>
                        <a:pt x="1921" y="4134"/>
                        <a:pt x="1921" y="4134"/>
                      </a:cubicBezTo>
                      <a:cubicBezTo>
                        <a:pt x="1934" y="4138"/>
                        <a:pt x="1934" y="4138"/>
                        <a:pt x="1934" y="4138"/>
                      </a:cubicBezTo>
                      <a:cubicBezTo>
                        <a:pt x="1940" y="4134"/>
                        <a:pt x="1940" y="4134"/>
                        <a:pt x="1940" y="4134"/>
                      </a:cubicBezTo>
                      <a:cubicBezTo>
                        <a:pt x="1950" y="4140"/>
                        <a:pt x="1950" y="4140"/>
                        <a:pt x="1950" y="4140"/>
                      </a:cubicBezTo>
                      <a:cubicBezTo>
                        <a:pt x="1972" y="4139"/>
                        <a:pt x="1972" y="4139"/>
                        <a:pt x="1972" y="4139"/>
                      </a:cubicBezTo>
                      <a:cubicBezTo>
                        <a:pt x="1997" y="4152"/>
                        <a:pt x="1997" y="4152"/>
                        <a:pt x="1997" y="4152"/>
                      </a:cubicBezTo>
                      <a:cubicBezTo>
                        <a:pt x="2013" y="4149"/>
                        <a:pt x="2013" y="4149"/>
                        <a:pt x="2013" y="4149"/>
                      </a:cubicBezTo>
                      <a:cubicBezTo>
                        <a:pt x="2020" y="4134"/>
                        <a:pt x="2020" y="4134"/>
                        <a:pt x="2020" y="4134"/>
                      </a:cubicBezTo>
                      <a:cubicBezTo>
                        <a:pt x="2021" y="4121"/>
                        <a:pt x="2021" y="4121"/>
                        <a:pt x="2021" y="4121"/>
                      </a:cubicBezTo>
                      <a:cubicBezTo>
                        <a:pt x="2028" y="4114"/>
                        <a:pt x="2028" y="4114"/>
                        <a:pt x="2028" y="4114"/>
                      </a:cubicBezTo>
                      <a:cubicBezTo>
                        <a:pt x="2050" y="4127"/>
                        <a:pt x="2050" y="4127"/>
                        <a:pt x="2050" y="4127"/>
                      </a:cubicBezTo>
                      <a:cubicBezTo>
                        <a:pt x="2070" y="4129"/>
                        <a:pt x="2070" y="4129"/>
                        <a:pt x="2070" y="4129"/>
                      </a:cubicBezTo>
                      <a:cubicBezTo>
                        <a:pt x="2095" y="4121"/>
                        <a:pt x="2095" y="4121"/>
                        <a:pt x="2095" y="4121"/>
                      </a:cubicBezTo>
                      <a:cubicBezTo>
                        <a:pt x="2101" y="4109"/>
                        <a:pt x="2101" y="4109"/>
                        <a:pt x="2101" y="4109"/>
                      </a:cubicBezTo>
                      <a:cubicBezTo>
                        <a:pt x="2098" y="4053"/>
                        <a:pt x="2098" y="4053"/>
                        <a:pt x="2098" y="4053"/>
                      </a:cubicBezTo>
                      <a:cubicBezTo>
                        <a:pt x="2091" y="4048"/>
                        <a:pt x="2091" y="4048"/>
                        <a:pt x="2091" y="4048"/>
                      </a:cubicBezTo>
                      <a:cubicBezTo>
                        <a:pt x="2070" y="4047"/>
                        <a:pt x="2070" y="4047"/>
                        <a:pt x="2070" y="4047"/>
                      </a:cubicBezTo>
                      <a:cubicBezTo>
                        <a:pt x="2057" y="4037"/>
                        <a:pt x="2057" y="4037"/>
                        <a:pt x="2057" y="4037"/>
                      </a:cubicBezTo>
                      <a:cubicBezTo>
                        <a:pt x="2054" y="4029"/>
                        <a:pt x="2054" y="4029"/>
                        <a:pt x="2054" y="4029"/>
                      </a:cubicBezTo>
                      <a:cubicBezTo>
                        <a:pt x="2038" y="4025"/>
                        <a:pt x="2038" y="4025"/>
                        <a:pt x="2038" y="4025"/>
                      </a:cubicBezTo>
                      <a:cubicBezTo>
                        <a:pt x="2028" y="4016"/>
                        <a:pt x="2028" y="4016"/>
                        <a:pt x="2028" y="4016"/>
                      </a:cubicBezTo>
                      <a:cubicBezTo>
                        <a:pt x="2011" y="4016"/>
                        <a:pt x="2011" y="4016"/>
                        <a:pt x="2011" y="4016"/>
                      </a:cubicBezTo>
                      <a:cubicBezTo>
                        <a:pt x="2010" y="4007"/>
                        <a:pt x="2010" y="4007"/>
                        <a:pt x="2010" y="4007"/>
                      </a:cubicBezTo>
                      <a:cubicBezTo>
                        <a:pt x="2006" y="3998"/>
                        <a:pt x="2006" y="3998"/>
                        <a:pt x="2006" y="3998"/>
                      </a:cubicBezTo>
                      <a:cubicBezTo>
                        <a:pt x="2008" y="3991"/>
                        <a:pt x="2008" y="3991"/>
                        <a:pt x="2008" y="3991"/>
                      </a:cubicBezTo>
                      <a:cubicBezTo>
                        <a:pt x="2021" y="3989"/>
                        <a:pt x="2021" y="3989"/>
                        <a:pt x="2021" y="3989"/>
                      </a:cubicBezTo>
                      <a:cubicBezTo>
                        <a:pt x="2023" y="3974"/>
                        <a:pt x="2023" y="3974"/>
                        <a:pt x="2023" y="3974"/>
                      </a:cubicBezTo>
                      <a:cubicBezTo>
                        <a:pt x="2034" y="3961"/>
                        <a:pt x="2034" y="3961"/>
                        <a:pt x="2034" y="3961"/>
                      </a:cubicBezTo>
                      <a:cubicBezTo>
                        <a:pt x="2030" y="3945"/>
                        <a:pt x="2030" y="3945"/>
                        <a:pt x="2030" y="3945"/>
                      </a:cubicBezTo>
                      <a:cubicBezTo>
                        <a:pt x="2019" y="3943"/>
                        <a:pt x="2019" y="3943"/>
                        <a:pt x="2019" y="3943"/>
                      </a:cubicBezTo>
                      <a:cubicBezTo>
                        <a:pt x="2018" y="3928"/>
                        <a:pt x="2018" y="3928"/>
                        <a:pt x="2018" y="3928"/>
                      </a:cubicBezTo>
                      <a:cubicBezTo>
                        <a:pt x="2034" y="3905"/>
                        <a:pt x="2034" y="3905"/>
                        <a:pt x="2034" y="3905"/>
                      </a:cubicBezTo>
                      <a:cubicBezTo>
                        <a:pt x="2051" y="3890"/>
                        <a:pt x="2051" y="3890"/>
                        <a:pt x="2051" y="3890"/>
                      </a:cubicBezTo>
                      <a:cubicBezTo>
                        <a:pt x="2081" y="3887"/>
                        <a:pt x="2081" y="3887"/>
                        <a:pt x="2081" y="3887"/>
                      </a:cubicBezTo>
                      <a:cubicBezTo>
                        <a:pt x="2093" y="3891"/>
                        <a:pt x="2093" y="3891"/>
                        <a:pt x="2093" y="3891"/>
                      </a:cubicBezTo>
                      <a:cubicBezTo>
                        <a:pt x="2101" y="3885"/>
                        <a:pt x="2101" y="3885"/>
                        <a:pt x="2101" y="3885"/>
                      </a:cubicBezTo>
                      <a:cubicBezTo>
                        <a:pt x="2101" y="3871"/>
                        <a:pt x="2101" y="3871"/>
                        <a:pt x="2101" y="3871"/>
                      </a:cubicBezTo>
                      <a:cubicBezTo>
                        <a:pt x="2087" y="3867"/>
                        <a:pt x="2087" y="3867"/>
                        <a:pt x="2087" y="3867"/>
                      </a:cubicBezTo>
                      <a:cubicBezTo>
                        <a:pt x="2076" y="3855"/>
                        <a:pt x="2076" y="3855"/>
                        <a:pt x="2076" y="3855"/>
                      </a:cubicBezTo>
                      <a:cubicBezTo>
                        <a:pt x="2065" y="3856"/>
                        <a:pt x="2065" y="3856"/>
                        <a:pt x="2065" y="3856"/>
                      </a:cubicBezTo>
                      <a:cubicBezTo>
                        <a:pt x="2056" y="3863"/>
                        <a:pt x="2056" y="3863"/>
                        <a:pt x="2056" y="3863"/>
                      </a:cubicBezTo>
                      <a:cubicBezTo>
                        <a:pt x="2042" y="3856"/>
                        <a:pt x="2042" y="3856"/>
                        <a:pt x="2042" y="3856"/>
                      </a:cubicBezTo>
                      <a:cubicBezTo>
                        <a:pt x="2024" y="3856"/>
                        <a:pt x="2024" y="3856"/>
                        <a:pt x="2024" y="3856"/>
                      </a:cubicBezTo>
                      <a:cubicBezTo>
                        <a:pt x="2022" y="3847"/>
                        <a:pt x="2022" y="3847"/>
                        <a:pt x="2022" y="3847"/>
                      </a:cubicBezTo>
                      <a:cubicBezTo>
                        <a:pt x="2028" y="3841"/>
                        <a:pt x="2028" y="3841"/>
                        <a:pt x="2028" y="3841"/>
                      </a:cubicBezTo>
                      <a:cubicBezTo>
                        <a:pt x="2047" y="3840"/>
                        <a:pt x="2047" y="3840"/>
                        <a:pt x="2047" y="3840"/>
                      </a:cubicBezTo>
                      <a:cubicBezTo>
                        <a:pt x="2042" y="3825"/>
                        <a:pt x="2042" y="3825"/>
                        <a:pt x="2042" y="3825"/>
                      </a:cubicBezTo>
                      <a:cubicBezTo>
                        <a:pt x="2024" y="3828"/>
                        <a:pt x="2024" y="3828"/>
                        <a:pt x="2024" y="3828"/>
                      </a:cubicBezTo>
                      <a:cubicBezTo>
                        <a:pt x="2011" y="3824"/>
                        <a:pt x="2011" y="3824"/>
                        <a:pt x="2011" y="3824"/>
                      </a:cubicBezTo>
                      <a:cubicBezTo>
                        <a:pt x="2017" y="3817"/>
                        <a:pt x="2017" y="3817"/>
                        <a:pt x="2017" y="3817"/>
                      </a:cubicBezTo>
                      <a:cubicBezTo>
                        <a:pt x="2010" y="3800"/>
                        <a:pt x="2010" y="3800"/>
                        <a:pt x="2010" y="3800"/>
                      </a:cubicBezTo>
                      <a:cubicBezTo>
                        <a:pt x="2015" y="3795"/>
                        <a:pt x="2015" y="3795"/>
                        <a:pt x="2015" y="3795"/>
                      </a:cubicBezTo>
                      <a:cubicBezTo>
                        <a:pt x="2030" y="3794"/>
                        <a:pt x="2030" y="3794"/>
                        <a:pt x="2030" y="3794"/>
                      </a:cubicBezTo>
                      <a:cubicBezTo>
                        <a:pt x="2037" y="3785"/>
                        <a:pt x="2037" y="3785"/>
                        <a:pt x="2037" y="3785"/>
                      </a:cubicBezTo>
                      <a:cubicBezTo>
                        <a:pt x="2048" y="3786"/>
                        <a:pt x="2048" y="3786"/>
                        <a:pt x="2048" y="3786"/>
                      </a:cubicBezTo>
                      <a:cubicBezTo>
                        <a:pt x="2052" y="3794"/>
                        <a:pt x="2052" y="3794"/>
                        <a:pt x="2052" y="3794"/>
                      </a:cubicBezTo>
                      <a:cubicBezTo>
                        <a:pt x="2069" y="3792"/>
                        <a:pt x="2069" y="3792"/>
                        <a:pt x="2069" y="3792"/>
                      </a:cubicBezTo>
                      <a:cubicBezTo>
                        <a:pt x="2082" y="3801"/>
                        <a:pt x="2082" y="3801"/>
                        <a:pt x="2082" y="3801"/>
                      </a:cubicBezTo>
                      <a:cubicBezTo>
                        <a:pt x="2087" y="3794"/>
                        <a:pt x="2087" y="3794"/>
                        <a:pt x="2087" y="3794"/>
                      </a:cubicBezTo>
                      <a:cubicBezTo>
                        <a:pt x="2087" y="3785"/>
                        <a:pt x="2087" y="3785"/>
                        <a:pt x="2087" y="3785"/>
                      </a:cubicBezTo>
                      <a:cubicBezTo>
                        <a:pt x="2100" y="3777"/>
                        <a:pt x="2100" y="3777"/>
                        <a:pt x="2100" y="3777"/>
                      </a:cubicBezTo>
                      <a:cubicBezTo>
                        <a:pt x="2113" y="3778"/>
                        <a:pt x="2113" y="3778"/>
                        <a:pt x="2113" y="3778"/>
                      </a:cubicBezTo>
                      <a:cubicBezTo>
                        <a:pt x="2121" y="3791"/>
                        <a:pt x="2121" y="3791"/>
                        <a:pt x="2121" y="3791"/>
                      </a:cubicBezTo>
                      <a:cubicBezTo>
                        <a:pt x="2128" y="3781"/>
                        <a:pt x="2128" y="3781"/>
                        <a:pt x="2128" y="3781"/>
                      </a:cubicBezTo>
                      <a:cubicBezTo>
                        <a:pt x="2129" y="3771"/>
                        <a:pt x="2129" y="3771"/>
                        <a:pt x="2129" y="3771"/>
                      </a:cubicBezTo>
                      <a:cubicBezTo>
                        <a:pt x="2154" y="3763"/>
                        <a:pt x="2154" y="3763"/>
                        <a:pt x="2154" y="3763"/>
                      </a:cubicBezTo>
                      <a:cubicBezTo>
                        <a:pt x="2170" y="3762"/>
                        <a:pt x="2170" y="3762"/>
                        <a:pt x="2170" y="3762"/>
                      </a:cubicBezTo>
                      <a:cubicBezTo>
                        <a:pt x="2188" y="3753"/>
                        <a:pt x="2188" y="3753"/>
                        <a:pt x="2188" y="3753"/>
                      </a:cubicBezTo>
                      <a:cubicBezTo>
                        <a:pt x="2207" y="3751"/>
                        <a:pt x="2207" y="3751"/>
                        <a:pt x="2207" y="3751"/>
                      </a:cubicBezTo>
                      <a:cubicBezTo>
                        <a:pt x="2211" y="3745"/>
                        <a:pt x="2211" y="3745"/>
                        <a:pt x="2211" y="3745"/>
                      </a:cubicBezTo>
                      <a:cubicBezTo>
                        <a:pt x="2230" y="3733"/>
                        <a:pt x="2230" y="3733"/>
                        <a:pt x="2230" y="3733"/>
                      </a:cubicBezTo>
                      <a:cubicBezTo>
                        <a:pt x="2248" y="3733"/>
                        <a:pt x="2248" y="3733"/>
                        <a:pt x="2248" y="3733"/>
                      </a:cubicBezTo>
                      <a:cubicBezTo>
                        <a:pt x="2259" y="3725"/>
                        <a:pt x="2259" y="3725"/>
                        <a:pt x="2259" y="3725"/>
                      </a:cubicBezTo>
                      <a:cubicBezTo>
                        <a:pt x="2269" y="3724"/>
                        <a:pt x="2269" y="3724"/>
                        <a:pt x="2269" y="3724"/>
                      </a:cubicBezTo>
                      <a:cubicBezTo>
                        <a:pt x="2279" y="3728"/>
                        <a:pt x="2279" y="3728"/>
                        <a:pt x="2279" y="3728"/>
                      </a:cubicBezTo>
                      <a:cubicBezTo>
                        <a:pt x="2285" y="3723"/>
                        <a:pt x="2285" y="3723"/>
                        <a:pt x="2285" y="3723"/>
                      </a:cubicBezTo>
                      <a:cubicBezTo>
                        <a:pt x="2284" y="3708"/>
                        <a:pt x="2284" y="3708"/>
                        <a:pt x="2284" y="3708"/>
                      </a:cubicBezTo>
                      <a:cubicBezTo>
                        <a:pt x="2292" y="3701"/>
                        <a:pt x="2292" y="3701"/>
                        <a:pt x="2292" y="3701"/>
                      </a:cubicBezTo>
                      <a:cubicBezTo>
                        <a:pt x="2308" y="3701"/>
                        <a:pt x="2308" y="3701"/>
                        <a:pt x="2308" y="3701"/>
                      </a:cubicBezTo>
                      <a:cubicBezTo>
                        <a:pt x="2310" y="3692"/>
                        <a:pt x="2310" y="3692"/>
                        <a:pt x="2310" y="3692"/>
                      </a:cubicBezTo>
                      <a:cubicBezTo>
                        <a:pt x="2319" y="3684"/>
                        <a:pt x="2319" y="3684"/>
                        <a:pt x="2319" y="3684"/>
                      </a:cubicBezTo>
                      <a:cubicBezTo>
                        <a:pt x="2327" y="3691"/>
                        <a:pt x="2327" y="3691"/>
                        <a:pt x="2327" y="3691"/>
                      </a:cubicBezTo>
                      <a:cubicBezTo>
                        <a:pt x="2337" y="3693"/>
                        <a:pt x="2337" y="3693"/>
                        <a:pt x="2337" y="3693"/>
                      </a:cubicBezTo>
                      <a:cubicBezTo>
                        <a:pt x="2350" y="3686"/>
                        <a:pt x="2350" y="3686"/>
                        <a:pt x="2350" y="3686"/>
                      </a:cubicBezTo>
                      <a:cubicBezTo>
                        <a:pt x="2366" y="3680"/>
                        <a:pt x="2366" y="3680"/>
                        <a:pt x="2366" y="3680"/>
                      </a:cubicBezTo>
                      <a:cubicBezTo>
                        <a:pt x="2397" y="3660"/>
                        <a:pt x="2397" y="3660"/>
                        <a:pt x="2397" y="3660"/>
                      </a:cubicBezTo>
                      <a:cubicBezTo>
                        <a:pt x="2403" y="3660"/>
                        <a:pt x="2403" y="3660"/>
                        <a:pt x="2403" y="3660"/>
                      </a:cubicBezTo>
                      <a:cubicBezTo>
                        <a:pt x="2410" y="3655"/>
                        <a:pt x="2410" y="3655"/>
                        <a:pt x="2410" y="3655"/>
                      </a:cubicBezTo>
                      <a:cubicBezTo>
                        <a:pt x="2427" y="3652"/>
                        <a:pt x="2427" y="3652"/>
                        <a:pt x="2427" y="3652"/>
                      </a:cubicBezTo>
                      <a:cubicBezTo>
                        <a:pt x="2437" y="3639"/>
                        <a:pt x="2437" y="3639"/>
                        <a:pt x="2437" y="3639"/>
                      </a:cubicBezTo>
                      <a:cubicBezTo>
                        <a:pt x="2446" y="3642"/>
                        <a:pt x="2446" y="3642"/>
                        <a:pt x="2446" y="3642"/>
                      </a:cubicBezTo>
                      <a:cubicBezTo>
                        <a:pt x="2465" y="3638"/>
                        <a:pt x="2465" y="3638"/>
                        <a:pt x="2465" y="3638"/>
                      </a:cubicBezTo>
                      <a:cubicBezTo>
                        <a:pt x="2465" y="3627"/>
                        <a:pt x="2465" y="3627"/>
                        <a:pt x="2465" y="3627"/>
                      </a:cubicBezTo>
                      <a:cubicBezTo>
                        <a:pt x="2458" y="3617"/>
                        <a:pt x="2458" y="3617"/>
                        <a:pt x="2458" y="3617"/>
                      </a:cubicBezTo>
                      <a:cubicBezTo>
                        <a:pt x="2466" y="3612"/>
                        <a:pt x="2466" y="3612"/>
                        <a:pt x="2466" y="3612"/>
                      </a:cubicBezTo>
                      <a:cubicBezTo>
                        <a:pt x="2485" y="3611"/>
                        <a:pt x="2485" y="3611"/>
                        <a:pt x="2485" y="3611"/>
                      </a:cubicBezTo>
                      <a:cubicBezTo>
                        <a:pt x="2489" y="3597"/>
                        <a:pt x="2489" y="3597"/>
                        <a:pt x="2489" y="3597"/>
                      </a:cubicBezTo>
                      <a:cubicBezTo>
                        <a:pt x="2502" y="3590"/>
                        <a:pt x="2502" y="3590"/>
                        <a:pt x="2502" y="3590"/>
                      </a:cubicBezTo>
                      <a:cubicBezTo>
                        <a:pt x="2511" y="3592"/>
                        <a:pt x="2511" y="3592"/>
                        <a:pt x="2511" y="3592"/>
                      </a:cubicBezTo>
                      <a:cubicBezTo>
                        <a:pt x="2521" y="3588"/>
                        <a:pt x="2521" y="3588"/>
                        <a:pt x="2521" y="3588"/>
                      </a:cubicBezTo>
                      <a:cubicBezTo>
                        <a:pt x="2539" y="3595"/>
                        <a:pt x="2539" y="3595"/>
                        <a:pt x="2539" y="3595"/>
                      </a:cubicBezTo>
                      <a:cubicBezTo>
                        <a:pt x="2558" y="3593"/>
                        <a:pt x="2558" y="3593"/>
                        <a:pt x="2558" y="3593"/>
                      </a:cubicBezTo>
                      <a:cubicBezTo>
                        <a:pt x="2576" y="3605"/>
                        <a:pt x="2576" y="3605"/>
                        <a:pt x="2576" y="3605"/>
                      </a:cubicBezTo>
                      <a:cubicBezTo>
                        <a:pt x="2593" y="3605"/>
                        <a:pt x="2593" y="3605"/>
                        <a:pt x="2593" y="3605"/>
                      </a:cubicBezTo>
                      <a:cubicBezTo>
                        <a:pt x="2608" y="3598"/>
                        <a:pt x="2608" y="3598"/>
                        <a:pt x="2608" y="3598"/>
                      </a:cubicBezTo>
                      <a:cubicBezTo>
                        <a:pt x="2623" y="3599"/>
                        <a:pt x="2623" y="3599"/>
                        <a:pt x="2623" y="3599"/>
                      </a:cubicBezTo>
                      <a:cubicBezTo>
                        <a:pt x="2629" y="3617"/>
                        <a:pt x="2629" y="3617"/>
                        <a:pt x="2629" y="3617"/>
                      </a:cubicBezTo>
                      <a:cubicBezTo>
                        <a:pt x="2635" y="3621"/>
                        <a:pt x="2635" y="3621"/>
                        <a:pt x="2635" y="3621"/>
                      </a:cubicBezTo>
                      <a:cubicBezTo>
                        <a:pt x="2640" y="3636"/>
                        <a:pt x="2640" y="3636"/>
                        <a:pt x="2640" y="3636"/>
                      </a:cubicBezTo>
                      <a:cubicBezTo>
                        <a:pt x="2650" y="3648"/>
                        <a:pt x="2650" y="3648"/>
                        <a:pt x="2650" y="3648"/>
                      </a:cubicBezTo>
                      <a:cubicBezTo>
                        <a:pt x="2659" y="3654"/>
                        <a:pt x="2659" y="3654"/>
                        <a:pt x="2659" y="3654"/>
                      </a:cubicBezTo>
                      <a:cubicBezTo>
                        <a:pt x="2661" y="3662"/>
                        <a:pt x="2661" y="3662"/>
                        <a:pt x="2661" y="3662"/>
                      </a:cubicBezTo>
                      <a:cubicBezTo>
                        <a:pt x="2657" y="3674"/>
                        <a:pt x="2657" y="3674"/>
                        <a:pt x="2657" y="3674"/>
                      </a:cubicBezTo>
                      <a:cubicBezTo>
                        <a:pt x="2660" y="3687"/>
                        <a:pt x="2660" y="3687"/>
                        <a:pt x="2660" y="3687"/>
                      </a:cubicBezTo>
                      <a:cubicBezTo>
                        <a:pt x="2659" y="3693"/>
                        <a:pt x="2659" y="3693"/>
                        <a:pt x="2659" y="3693"/>
                      </a:cubicBezTo>
                      <a:cubicBezTo>
                        <a:pt x="2648" y="3696"/>
                        <a:pt x="2648" y="3696"/>
                        <a:pt x="2648" y="3696"/>
                      </a:cubicBezTo>
                      <a:cubicBezTo>
                        <a:pt x="2654" y="3709"/>
                        <a:pt x="2654" y="3709"/>
                        <a:pt x="2654" y="3709"/>
                      </a:cubicBezTo>
                      <a:cubicBezTo>
                        <a:pt x="2663" y="3716"/>
                        <a:pt x="2663" y="3716"/>
                        <a:pt x="2663" y="3716"/>
                      </a:cubicBezTo>
                      <a:cubicBezTo>
                        <a:pt x="2679" y="3706"/>
                        <a:pt x="2679" y="3706"/>
                        <a:pt x="2679" y="3706"/>
                      </a:cubicBezTo>
                      <a:cubicBezTo>
                        <a:pt x="2690" y="3715"/>
                        <a:pt x="2690" y="3715"/>
                        <a:pt x="2690" y="3715"/>
                      </a:cubicBezTo>
                      <a:cubicBezTo>
                        <a:pt x="2698" y="3712"/>
                        <a:pt x="2698" y="3712"/>
                        <a:pt x="2698" y="3712"/>
                      </a:cubicBezTo>
                      <a:cubicBezTo>
                        <a:pt x="2700" y="3698"/>
                        <a:pt x="2700" y="3698"/>
                        <a:pt x="2700" y="3698"/>
                      </a:cubicBezTo>
                      <a:cubicBezTo>
                        <a:pt x="2709" y="3695"/>
                        <a:pt x="2709" y="3695"/>
                        <a:pt x="2709" y="3695"/>
                      </a:cubicBezTo>
                      <a:cubicBezTo>
                        <a:pt x="2714" y="3709"/>
                        <a:pt x="2714" y="3709"/>
                        <a:pt x="2714" y="3709"/>
                      </a:cubicBezTo>
                      <a:cubicBezTo>
                        <a:pt x="2723" y="3709"/>
                        <a:pt x="2723" y="3709"/>
                        <a:pt x="2723" y="3709"/>
                      </a:cubicBezTo>
                      <a:cubicBezTo>
                        <a:pt x="2725" y="3698"/>
                        <a:pt x="2725" y="3698"/>
                        <a:pt x="2725" y="3698"/>
                      </a:cubicBezTo>
                      <a:cubicBezTo>
                        <a:pt x="2719" y="3684"/>
                        <a:pt x="2719" y="3684"/>
                        <a:pt x="2719" y="3684"/>
                      </a:cubicBezTo>
                      <a:cubicBezTo>
                        <a:pt x="2724" y="3680"/>
                        <a:pt x="2724" y="3680"/>
                        <a:pt x="2724" y="3680"/>
                      </a:cubicBezTo>
                      <a:cubicBezTo>
                        <a:pt x="2748" y="3698"/>
                        <a:pt x="2748" y="3698"/>
                        <a:pt x="2748" y="3698"/>
                      </a:cubicBezTo>
                      <a:cubicBezTo>
                        <a:pt x="2751" y="3721"/>
                        <a:pt x="2751" y="3721"/>
                        <a:pt x="2751" y="3721"/>
                      </a:cubicBezTo>
                      <a:cubicBezTo>
                        <a:pt x="2760" y="3739"/>
                        <a:pt x="2760" y="3739"/>
                        <a:pt x="2760" y="3739"/>
                      </a:cubicBezTo>
                      <a:cubicBezTo>
                        <a:pt x="2769" y="3738"/>
                        <a:pt x="2769" y="3738"/>
                        <a:pt x="2769" y="3738"/>
                      </a:cubicBezTo>
                      <a:cubicBezTo>
                        <a:pt x="2779" y="3727"/>
                        <a:pt x="2779" y="3727"/>
                        <a:pt x="2779" y="3727"/>
                      </a:cubicBezTo>
                      <a:cubicBezTo>
                        <a:pt x="2771" y="3724"/>
                        <a:pt x="2771" y="3724"/>
                        <a:pt x="2771" y="3724"/>
                      </a:cubicBezTo>
                      <a:cubicBezTo>
                        <a:pt x="2767" y="3716"/>
                        <a:pt x="2767" y="3716"/>
                        <a:pt x="2767" y="3716"/>
                      </a:cubicBezTo>
                      <a:cubicBezTo>
                        <a:pt x="2783" y="3712"/>
                        <a:pt x="2783" y="3712"/>
                        <a:pt x="2783" y="3712"/>
                      </a:cubicBezTo>
                      <a:cubicBezTo>
                        <a:pt x="2810" y="3725"/>
                        <a:pt x="2810" y="3725"/>
                        <a:pt x="2810" y="3725"/>
                      </a:cubicBezTo>
                      <a:cubicBezTo>
                        <a:pt x="2819" y="3725"/>
                        <a:pt x="2819" y="3725"/>
                        <a:pt x="2819" y="3725"/>
                      </a:cubicBezTo>
                      <a:cubicBezTo>
                        <a:pt x="2830" y="3716"/>
                        <a:pt x="2830" y="3716"/>
                        <a:pt x="2830" y="3716"/>
                      </a:cubicBezTo>
                      <a:cubicBezTo>
                        <a:pt x="2838" y="3721"/>
                        <a:pt x="2838" y="3721"/>
                        <a:pt x="2838" y="3721"/>
                      </a:cubicBezTo>
                      <a:cubicBezTo>
                        <a:pt x="2832" y="3735"/>
                        <a:pt x="2832" y="3735"/>
                        <a:pt x="2832" y="3735"/>
                      </a:cubicBezTo>
                      <a:cubicBezTo>
                        <a:pt x="2823" y="3742"/>
                        <a:pt x="2823" y="3742"/>
                        <a:pt x="2823" y="3742"/>
                      </a:cubicBezTo>
                      <a:cubicBezTo>
                        <a:pt x="2823" y="3761"/>
                        <a:pt x="2823" y="3761"/>
                        <a:pt x="2823" y="3761"/>
                      </a:cubicBezTo>
                      <a:cubicBezTo>
                        <a:pt x="2832" y="3774"/>
                        <a:pt x="2832" y="3774"/>
                        <a:pt x="2832" y="3774"/>
                      </a:cubicBezTo>
                      <a:cubicBezTo>
                        <a:pt x="2842" y="3773"/>
                        <a:pt x="2842" y="3773"/>
                        <a:pt x="2842" y="3773"/>
                      </a:cubicBezTo>
                      <a:cubicBezTo>
                        <a:pt x="2850" y="3763"/>
                        <a:pt x="2850" y="3763"/>
                        <a:pt x="2850" y="3763"/>
                      </a:cubicBezTo>
                      <a:cubicBezTo>
                        <a:pt x="2867" y="3758"/>
                        <a:pt x="2867" y="3758"/>
                        <a:pt x="2867" y="3758"/>
                      </a:cubicBezTo>
                      <a:cubicBezTo>
                        <a:pt x="2895" y="3765"/>
                        <a:pt x="2895" y="3765"/>
                        <a:pt x="2895" y="3765"/>
                      </a:cubicBezTo>
                      <a:cubicBezTo>
                        <a:pt x="2902" y="3770"/>
                        <a:pt x="2902" y="3770"/>
                        <a:pt x="2902" y="3770"/>
                      </a:cubicBezTo>
                      <a:cubicBezTo>
                        <a:pt x="2911" y="3764"/>
                        <a:pt x="2911" y="3764"/>
                        <a:pt x="2911" y="3764"/>
                      </a:cubicBezTo>
                      <a:cubicBezTo>
                        <a:pt x="2908" y="3748"/>
                        <a:pt x="2908" y="3748"/>
                        <a:pt x="2908" y="3748"/>
                      </a:cubicBezTo>
                      <a:cubicBezTo>
                        <a:pt x="2922" y="3743"/>
                        <a:pt x="2922" y="3743"/>
                        <a:pt x="2922" y="3743"/>
                      </a:cubicBezTo>
                      <a:cubicBezTo>
                        <a:pt x="2943" y="3740"/>
                        <a:pt x="2943" y="3740"/>
                        <a:pt x="2943" y="3740"/>
                      </a:cubicBezTo>
                      <a:cubicBezTo>
                        <a:pt x="2956" y="3731"/>
                        <a:pt x="2956" y="3731"/>
                        <a:pt x="2956" y="3731"/>
                      </a:cubicBezTo>
                      <a:cubicBezTo>
                        <a:pt x="2962" y="3718"/>
                        <a:pt x="2962" y="3718"/>
                        <a:pt x="2962" y="3718"/>
                      </a:cubicBezTo>
                      <a:cubicBezTo>
                        <a:pt x="2973" y="3710"/>
                        <a:pt x="2973" y="3710"/>
                        <a:pt x="2973" y="3710"/>
                      </a:cubicBezTo>
                      <a:cubicBezTo>
                        <a:pt x="2974" y="3699"/>
                        <a:pt x="2974" y="3699"/>
                        <a:pt x="2974" y="3699"/>
                      </a:cubicBezTo>
                      <a:cubicBezTo>
                        <a:pt x="2990" y="3684"/>
                        <a:pt x="2990" y="3684"/>
                        <a:pt x="2990" y="3684"/>
                      </a:cubicBezTo>
                      <a:cubicBezTo>
                        <a:pt x="3001" y="3679"/>
                        <a:pt x="3001" y="3679"/>
                        <a:pt x="3001" y="3679"/>
                      </a:cubicBezTo>
                      <a:cubicBezTo>
                        <a:pt x="3012" y="3668"/>
                        <a:pt x="3012" y="3668"/>
                        <a:pt x="3012" y="3668"/>
                      </a:cubicBezTo>
                      <a:cubicBezTo>
                        <a:pt x="3028" y="3664"/>
                        <a:pt x="3028" y="3664"/>
                        <a:pt x="3028" y="3664"/>
                      </a:cubicBezTo>
                      <a:cubicBezTo>
                        <a:pt x="3046" y="3658"/>
                        <a:pt x="3046" y="3658"/>
                        <a:pt x="3046" y="3658"/>
                      </a:cubicBezTo>
                      <a:cubicBezTo>
                        <a:pt x="3054" y="3663"/>
                        <a:pt x="3054" y="3663"/>
                        <a:pt x="3054" y="3663"/>
                      </a:cubicBezTo>
                      <a:cubicBezTo>
                        <a:pt x="3053" y="3676"/>
                        <a:pt x="3053" y="3676"/>
                        <a:pt x="3053" y="3676"/>
                      </a:cubicBezTo>
                      <a:cubicBezTo>
                        <a:pt x="3042" y="3689"/>
                        <a:pt x="3042" y="3689"/>
                        <a:pt x="3042" y="3689"/>
                      </a:cubicBezTo>
                      <a:cubicBezTo>
                        <a:pt x="3030" y="3692"/>
                        <a:pt x="3030" y="3692"/>
                        <a:pt x="3030" y="3692"/>
                      </a:cubicBezTo>
                      <a:cubicBezTo>
                        <a:pt x="3036" y="3702"/>
                        <a:pt x="3036" y="3702"/>
                        <a:pt x="3036" y="3702"/>
                      </a:cubicBezTo>
                      <a:cubicBezTo>
                        <a:pt x="3164" y="3799"/>
                        <a:pt x="3164" y="3799"/>
                        <a:pt x="3164" y="3799"/>
                      </a:cubicBezTo>
                      <a:cubicBezTo>
                        <a:pt x="3340" y="4018"/>
                        <a:pt x="3340" y="4018"/>
                        <a:pt x="3340" y="4018"/>
                      </a:cubicBezTo>
                      <a:cubicBezTo>
                        <a:pt x="3357" y="4015"/>
                        <a:pt x="3357" y="4015"/>
                        <a:pt x="3357" y="4015"/>
                      </a:cubicBezTo>
                      <a:cubicBezTo>
                        <a:pt x="3369" y="4008"/>
                        <a:pt x="3369" y="4008"/>
                        <a:pt x="3369" y="4008"/>
                      </a:cubicBezTo>
                      <a:cubicBezTo>
                        <a:pt x="3372" y="3999"/>
                        <a:pt x="3372" y="3999"/>
                        <a:pt x="3372" y="3999"/>
                      </a:cubicBezTo>
                      <a:cubicBezTo>
                        <a:pt x="3368" y="3996"/>
                        <a:pt x="3368" y="3996"/>
                        <a:pt x="3368" y="3996"/>
                      </a:cubicBezTo>
                      <a:cubicBezTo>
                        <a:pt x="3368" y="3981"/>
                        <a:pt x="3368" y="3981"/>
                        <a:pt x="3368" y="3981"/>
                      </a:cubicBezTo>
                      <a:cubicBezTo>
                        <a:pt x="3379" y="3975"/>
                        <a:pt x="3379" y="3975"/>
                        <a:pt x="3379" y="3975"/>
                      </a:cubicBezTo>
                      <a:cubicBezTo>
                        <a:pt x="3400" y="3985"/>
                        <a:pt x="3400" y="3985"/>
                        <a:pt x="3400" y="3985"/>
                      </a:cubicBezTo>
                      <a:cubicBezTo>
                        <a:pt x="3397" y="3995"/>
                        <a:pt x="3397" y="3995"/>
                        <a:pt x="3397" y="3995"/>
                      </a:cubicBezTo>
                      <a:cubicBezTo>
                        <a:pt x="3399" y="4005"/>
                        <a:pt x="3399" y="4005"/>
                        <a:pt x="3399" y="4005"/>
                      </a:cubicBezTo>
                      <a:cubicBezTo>
                        <a:pt x="3415" y="4009"/>
                        <a:pt x="3415" y="4009"/>
                        <a:pt x="3415" y="4009"/>
                      </a:cubicBezTo>
                      <a:cubicBezTo>
                        <a:pt x="3425" y="4020"/>
                        <a:pt x="3425" y="4020"/>
                        <a:pt x="3425" y="4020"/>
                      </a:cubicBezTo>
                      <a:cubicBezTo>
                        <a:pt x="3438" y="4020"/>
                        <a:pt x="3438" y="4020"/>
                        <a:pt x="3438" y="4020"/>
                      </a:cubicBezTo>
                      <a:cubicBezTo>
                        <a:pt x="3448" y="4013"/>
                        <a:pt x="3448" y="4013"/>
                        <a:pt x="3448" y="4013"/>
                      </a:cubicBezTo>
                      <a:cubicBezTo>
                        <a:pt x="3460" y="4011"/>
                        <a:pt x="3460" y="4011"/>
                        <a:pt x="3460" y="4011"/>
                      </a:cubicBezTo>
                      <a:cubicBezTo>
                        <a:pt x="3478" y="4021"/>
                        <a:pt x="3478" y="4021"/>
                        <a:pt x="3478" y="4021"/>
                      </a:cubicBezTo>
                      <a:cubicBezTo>
                        <a:pt x="3493" y="4014"/>
                        <a:pt x="3493" y="4014"/>
                        <a:pt x="3493" y="4014"/>
                      </a:cubicBezTo>
                      <a:cubicBezTo>
                        <a:pt x="3505" y="4017"/>
                        <a:pt x="3505" y="4017"/>
                        <a:pt x="3505" y="4017"/>
                      </a:cubicBezTo>
                      <a:cubicBezTo>
                        <a:pt x="3519" y="4012"/>
                        <a:pt x="3519" y="4012"/>
                        <a:pt x="3519" y="4012"/>
                      </a:cubicBezTo>
                      <a:cubicBezTo>
                        <a:pt x="3523" y="4005"/>
                        <a:pt x="3523" y="4005"/>
                        <a:pt x="3523" y="4005"/>
                      </a:cubicBezTo>
                      <a:cubicBezTo>
                        <a:pt x="3518" y="3998"/>
                        <a:pt x="3518" y="3998"/>
                        <a:pt x="3518" y="3998"/>
                      </a:cubicBezTo>
                      <a:cubicBezTo>
                        <a:pt x="3521" y="3990"/>
                        <a:pt x="3521" y="3990"/>
                        <a:pt x="3521" y="3990"/>
                      </a:cubicBezTo>
                      <a:cubicBezTo>
                        <a:pt x="3544" y="3987"/>
                        <a:pt x="3544" y="3987"/>
                        <a:pt x="3544" y="3987"/>
                      </a:cubicBezTo>
                      <a:cubicBezTo>
                        <a:pt x="3570" y="3987"/>
                        <a:pt x="3570" y="3987"/>
                        <a:pt x="3570" y="3987"/>
                      </a:cubicBezTo>
                      <a:cubicBezTo>
                        <a:pt x="3591" y="3992"/>
                        <a:pt x="3591" y="3992"/>
                        <a:pt x="3591" y="3992"/>
                      </a:cubicBezTo>
                      <a:cubicBezTo>
                        <a:pt x="3613" y="4008"/>
                        <a:pt x="3613" y="4008"/>
                        <a:pt x="3613" y="4008"/>
                      </a:cubicBezTo>
                      <a:cubicBezTo>
                        <a:pt x="3624" y="4029"/>
                        <a:pt x="3624" y="4029"/>
                        <a:pt x="3624" y="4029"/>
                      </a:cubicBezTo>
                      <a:cubicBezTo>
                        <a:pt x="3632" y="4045"/>
                        <a:pt x="3632" y="4045"/>
                        <a:pt x="3632" y="4045"/>
                      </a:cubicBezTo>
                      <a:cubicBezTo>
                        <a:pt x="3639" y="4046"/>
                        <a:pt x="3639" y="4046"/>
                        <a:pt x="3639" y="4046"/>
                      </a:cubicBezTo>
                      <a:cubicBezTo>
                        <a:pt x="3654" y="4050"/>
                        <a:pt x="3654" y="4050"/>
                        <a:pt x="3654" y="4050"/>
                      </a:cubicBezTo>
                      <a:cubicBezTo>
                        <a:pt x="3670" y="4060"/>
                        <a:pt x="3670" y="4060"/>
                        <a:pt x="3670" y="4060"/>
                      </a:cubicBezTo>
                      <a:cubicBezTo>
                        <a:pt x="3675" y="4060"/>
                        <a:pt x="3675" y="4060"/>
                        <a:pt x="3675" y="4060"/>
                      </a:cubicBezTo>
                      <a:cubicBezTo>
                        <a:pt x="3686" y="4065"/>
                        <a:pt x="3686" y="4065"/>
                        <a:pt x="3686" y="4065"/>
                      </a:cubicBezTo>
                      <a:cubicBezTo>
                        <a:pt x="3687" y="4074"/>
                        <a:pt x="3687" y="4074"/>
                        <a:pt x="3687" y="4074"/>
                      </a:cubicBezTo>
                      <a:cubicBezTo>
                        <a:pt x="3684" y="4080"/>
                        <a:pt x="3684" y="4080"/>
                        <a:pt x="3684" y="4080"/>
                      </a:cubicBezTo>
                      <a:cubicBezTo>
                        <a:pt x="3685" y="4092"/>
                        <a:pt x="3685" y="4092"/>
                        <a:pt x="3685" y="4092"/>
                      </a:cubicBezTo>
                      <a:cubicBezTo>
                        <a:pt x="3688" y="4101"/>
                        <a:pt x="3688" y="4101"/>
                        <a:pt x="3688" y="4101"/>
                      </a:cubicBezTo>
                      <a:cubicBezTo>
                        <a:pt x="3695" y="4108"/>
                        <a:pt x="3695" y="4108"/>
                        <a:pt x="3695" y="4108"/>
                      </a:cubicBezTo>
                      <a:cubicBezTo>
                        <a:pt x="3698" y="4112"/>
                        <a:pt x="3698" y="4112"/>
                        <a:pt x="3698" y="4112"/>
                      </a:cubicBezTo>
                      <a:cubicBezTo>
                        <a:pt x="3705" y="4111"/>
                        <a:pt x="3705" y="4111"/>
                        <a:pt x="3705" y="4111"/>
                      </a:cubicBezTo>
                      <a:cubicBezTo>
                        <a:pt x="3719" y="4117"/>
                        <a:pt x="3719" y="4117"/>
                        <a:pt x="3719" y="4117"/>
                      </a:cubicBezTo>
                      <a:cubicBezTo>
                        <a:pt x="3730" y="4123"/>
                        <a:pt x="3730" y="4123"/>
                        <a:pt x="3730" y="4123"/>
                      </a:cubicBezTo>
                      <a:cubicBezTo>
                        <a:pt x="3734" y="4116"/>
                        <a:pt x="3734" y="4116"/>
                        <a:pt x="3734" y="4116"/>
                      </a:cubicBezTo>
                      <a:cubicBezTo>
                        <a:pt x="3745" y="4110"/>
                        <a:pt x="3745" y="4110"/>
                        <a:pt x="3745" y="4110"/>
                      </a:cubicBezTo>
                      <a:cubicBezTo>
                        <a:pt x="3779" y="4108"/>
                        <a:pt x="3779" y="4108"/>
                        <a:pt x="3779" y="4108"/>
                      </a:cubicBezTo>
                      <a:cubicBezTo>
                        <a:pt x="3794" y="4103"/>
                        <a:pt x="3794" y="4103"/>
                        <a:pt x="3794" y="4103"/>
                      </a:cubicBezTo>
                      <a:cubicBezTo>
                        <a:pt x="3802" y="4091"/>
                        <a:pt x="3802" y="4091"/>
                        <a:pt x="3802" y="4091"/>
                      </a:cubicBezTo>
                      <a:cubicBezTo>
                        <a:pt x="3815" y="4083"/>
                        <a:pt x="3815" y="4083"/>
                        <a:pt x="3815" y="4083"/>
                      </a:cubicBezTo>
                      <a:cubicBezTo>
                        <a:pt x="3823" y="4087"/>
                        <a:pt x="3823" y="4087"/>
                        <a:pt x="3823" y="4087"/>
                      </a:cubicBezTo>
                      <a:cubicBezTo>
                        <a:pt x="3817" y="4104"/>
                        <a:pt x="3817" y="4104"/>
                        <a:pt x="3817" y="4104"/>
                      </a:cubicBezTo>
                      <a:cubicBezTo>
                        <a:pt x="3821" y="4116"/>
                        <a:pt x="3821" y="4116"/>
                        <a:pt x="3821" y="4116"/>
                      </a:cubicBezTo>
                      <a:cubicBezTo>
                        <a:pt x="3831" y="4118"/>
                        <a:pt x="3831" y="4118"/>
                        <a:pt x="3831" y="4118"/>
                      </a:cubicBezTo>
                      <a:cubicBezTo>
                        <a:pt x="3847" y="4132"/>
                        <a:pt x="3847" y="4132"/>
                        <a:pt x="3847" y="4132"/>
                      </a:cubicBezTo>
                      <a:cubicBezTo>
                        <a:pt x="3868" y="4140"/>
                        <a:pt x="3868" y="4140"/>
                        <a:pt x="3868" y="4140"/>
                      </a:cubicBezTo>
                      <a:cubicBezTo>
                        <a:pt x="3872" y="4144"/>
                        <a:pt x="3872" y="4144"/>
                        <a:pt x="3872" y="4144"/>
                      </a:cubicBezTo>
                      <a:cubicBezTo>
                        <a:pt x="3881" y="4144"/>
                        <a:pt x="3881" y="4144"/>
                        <a:pt x="3881" y="4144"/>
                      </a:cubicBezTo>
                      <a:cubicBezTo>
                        <a:pt x="3895" y="4149"/>
                        <a:pt x="3895" y="4149"/>
                        <a:pt x="3895" y="4149"/>
                      </a:cubicBezTo>
                      <a:cubicBezTo>
                        <a:pt x="3901" y="4149"/>
                        <a:pt x="3901" y="4149"/>
                        <a:pt x="3901" y="4149"/>
                      </a:cubicBezTo>
                      <a:cubicBezTo>
                        <a:pt x="3901" y="4147"/>
                        <a:pt x="3901" y="4147"/>
                        <a:pt x="3901" y="4147"/>
                      </a:cubicBezTo>
                      <a:cubicBezTo>
                        <a:pt x="3912" y="4121"/>
                        <a:pt x="3912" y="4121"/>
                        <a:pt x="3912" y="4121"/>
                      </a:cubicBezTo>
                      <a:cubicBezTo>
                        <a:pt x="3925" y="4114"/>
                        <a:pt x="3925" y="4114"/>
                        <a:pt x="3925" y="4114"/>
                      </a:cubicBezTo>
                      <a:cubicBezTo>
                        <a:pt x="3958" y="4116"/>
                        <a:pt x="3958" y="4116"/>
                        <a:pt x="3958" y="4116"/>
                      </a:cubicBezTo>
                      <a:cubicBezTo>
                        <a:pt x="3963" y="4109"/>
                        <a:pt x="3963" y="4109"/>
                        <a:pt x="3963" y="4109"/>
                      </a:cubicBezTo>
                      <a:cubicBezTo>
                        <a:pt x="3975" y="4095"/>
                        <a:pt x="3975" y="4095"/>
                        <a:pt x="3975" y="4095"/>
                      </a:cubicBezTo>
                      <a:cubicBezTo>
                        <a:pt x="3998" y="4087"/>
                        <a:pt x="3998" y="4087"/>
                        <a:pt x="3998" y="4087"/>
                      </a:cubicBezTo>
                      <a:cubicBezTo>
                        <a:pt x="3999" y="4073"/>
                        <a:pt x="3999" y="4073"/>
                        <a:pt x="3999" y="4073"/>
                      </a:cubicBezTo>
                      <a:cubicBezTo>
                        <a:pt x="4004" y="4058"/>
                        <a:pt x="4004" y="4058"/>
                        <a:pt x="4004" y="4058"/>
                      </a:cubicBezTo>
                      <a:cubicBezTo>
                        <a:pt x="4022" y="4050"/>
                        <a:pt x="4022" y="4050"/>
                        <a:pt x="4022" y="4050"/>
                      </a:cubicBezTo>
                      <a:cubicBezTo>
                        <a:pt x="4023" y="4040"/>
                        <a:pt x="4023" y="4040"/>
                        <a:pt x="4023" y="4040"/>
                      </a:cubicBezTo>
                      <a:cubicBezTo>
                        <a:pt x="4035" y="4028"/>
                        <a:pt x="4035" y="4028"/>
                        <a:pt x="4035" y="4028"/>
                      </a:cubicBezTo>
                      <a:cubicBezTo>
                        <a:pt x="4047" y="4025"/>
                        <a:pt x="4047" y="4025"/>
                        <a:pt x="4047" y="4025"/>
                      </a:cubicBezTo>
                      <a:cubicBezTo>
                        <a:pt x="4056" y="4011"/>
                        <a:pt x="4056" y="4011"/>
                        <a:pt x="4056" y="4011"/>
                      </a:cubicBezTo>
                      <a:cubicBezTo>
                        <a:pt x="4063" y="4006"/>
                        <a:pt x="4063" y="4006"/>
                        <a:pt x="4063" y="4006"/>
                      </a:cubicBezTo>
                      <a:cubicBezTo>
                        <a:pt x="4055" y="4000"/>
                        <a:pt x="4055" y="4000"/>
                        <a:pt x="4055" y="4000"/>
                      </a:cubicBezTo>
                      <a:cubicBezTo>
                        <a:pt x="4054" y="3990"/>
                        <a:pt x="4054" y="3990"/>
                        <a:pt x="4054" y="3990"/>
                      </a:cubicBezTo>
                      <a:cubicBezTo>
                        <a:pt x="4059" y="3984"/>
                        <a:pt x="4059" y="3984"/>
                        <a:pt x="4059" y="3984"/>
                      </a:cubicBezTo>
                      <a:cubicBezTo>
                        <a:pt x="4083" y="3990"/>
                        <a:pt x="4083" y="3990"/>
                        <a:pt x="4083" y="3990"/>
                      </a:cubicBezTo>
                      <a:cubicBezTo>
                        <a:pt x="4092" y="3985"/>
                        <a:pt x="4092" y="3985"/>
                        <a:pt x="4092" y="3985"/>
                      </a:cubicBezTo>
                      <a:cubicBezTo>
                        <a:pt x="4100" y="3967"/>
                        <a:pt x="4100" y="3967"/>
                        <a:pt x="4100" y="3967"/>
                      </a:cubicBezTo>
                      <a:cubicBezTo>
                        <a:pt x="4111" y="3962"/>
                        <a:pt x="4111" y="3962"/>
                        <a:pt x="4111" y="3962"/>
                      </a:cubicBezTo>
                      <a:cubicBezTo>
                        <a:pt x="4136" y="3959"/>
                        <a:pt x="4136" y="3959"/>
                        <a:pt x="4136" y="3959"/>
                      </a:cubicBezTo>
                      <a:cubicBezTo>
                        <a:pt x="4150" y="3955"/>
                        <a:pt x="4150" y="3955"/>
                        <a:pt x="4150" y="3955"/>
                      </a:cubicBezTo>
                      <a:cubicBezTo>
                        <a:pt x="4162" y="3955"/>
                        <a:pt x="4162" y="3955"/>
                        <a:pt x="4162" y="3955"/>
                      </a:cubicBezTo>
                      <a:cubicBezTo>
                        <a:pt x="4178" y="3956"/>
                        <a:pt x="4178" y="3956"/>
                        <a:pt x="4178" y="3956"/>
                      </a:cubicBezTo>
                      <a:cubicBezTo>
                        <a:pt x="4189" y="3949"/>
                        <a:pt x="4189" y="3949"/>
                        <a:pt x="4189" y="3949"/>
                      </a:cubicBezTo>
                      <a:cubicBezTo>
                        <a:pt x="4193" y="3950"/>
                        <a:pt x="4193" y="3950"/>
                        <a:pt x="4193" y="3950"/>
                      </a:cubicBezTo>
                      <a:cubicBezTo>
                        <a:pt x="4202" y="3961"/>
                        <a:pt x="4202" y="3961"/>
                        <a:pt x="4202" y="3961"/>
                      </a:cubicBezTo>
                      <a:cubicBezTo>
                        <a:pt x="4203" y="3970"/>
                        <a:pt x="4203" y="3970"/>
                        <a:pt x="4203" y="3970"/>
                      </a:cubicBezTo>
                      <a:cubicBezTo>
                        <a:pt x="4211" y="3978"/>
                        <a:pt x="4211" y="3978"/>
                        <a:pt x="4211" y="3978"/>
                      </a:cubicBezTo>
                      <a:cubicBezTo>
                        <a:pt x="4226" y="3977"/>
                        <a:pt x="4226" y="3977"/>
                        <a:pt x="4226" y="3977"/>
                      </a:cubicBezTo>
                      <a:cubicBezTo>
                        <a:pt x="4234" y="3975"/>
                        <a:pt x="4234" y="3975"/>
                        <a:pt x="4234" y="3975"/>
                      </a:cubicBezTo>
                      <a:cubicBezTo>
                        <a:pt x="4247" y="3976"/>
                        <a:pt x="4247" y="3976"/>
                        <a:pt x="4247" y="3976"/>
                      </a:cubicBezTo>
                      <a:cubicBezTo>
                        <a:pt x="4258" y="3969"/>
                        <a:pt x="4258" y="3969"/>
                        <a:pt x="4258" y="3969"/>
                      </a:cubicBezTo>
                      <a:cubicBezTo>
                        <a:pt x="4280" y="3967"/>
                        <a:pt x="4280" y="3967"/>
                        <a:pt x="4280" y="3967"/>
                      </a:cubicBezTo>
                      <a:cubicBezTo>
                        <a:pt x="4285" y="3978"/>
                        <a:pt x="4285" y="3978"/>
                        <a:pt x="4285" y="3978"/>
                      </a:cubicBezTo>
                      <a:cubicBezTo>
                        <a:pt x="4288" y="3990"/>
                        <a:pt x="4288" y="3990"/>
                        <a:pt x="4288" y="3990"/>
                      </a:cubicBezTo>
                      <a:cubicBezTo>
                        <a:pt x="4292" y="4000"/>
                        <a:pt x="4292" y="4000"/>
                        <a:pt x="4292" y="4000"/>
                      </a:cubicBezTo>
                      <a:cubicBezTo>
                        <a:pt x="4327" y="4020"/>
                        <a:pt x="4327" y="4020"/>
                        <a:pt x="4327" y="4020"/>
                      </a:cubicBezTo>
                      <a:cubicBezTo>
                        <a:pt x="4340" y="4030"/>
                        <a:pt x="4340" y="4030"/>
                        <a:pt x="4340" y="4030"/>
                      </a:cubicBezTo>
                      <a:cubicBezTo>
                        <a:pt x="4366" y="4042"/>
                        <a:pt x="4366" y="4042"/>
                        <a:pt x="4366" y="4042"/>
                      </a:cubicBezTo>
                      <a:cubicBezTo>
                        <a:pt x="4375" y="4037"/>
                        <a:pt x="4375" y="4037"/>
                        <a:pt x="4375" y="4037"/>
                      </a:cubicBezTo>
                      <a:cubicBezTo>
                        <a:pt x="4389" y="4032"/>
                        <a:pt x="4389" y="4032"/>
                        <a:pt x="4389" y="4032"/>
                      </a:cubicBezTo>
                      <a:cubicBezTo>
                        <a:pt x="4405" y="4021"/>
                        <a:pt x="4405" y="4021"/>
                        <a:pt x="4405" y="4021"/>
                      </a:cubicBezTo>
                      <a:cubicBezTo>
                        <a:pt x="4417" y="4019"/>
                        <a:pt x="4417" y="4019"/>
                        <a:pt x="4417" y="4019"/>
                      </a:cubicBezTo>
                      <a:cubicBezTo>
                        <a:pt x="4431" y="4023"/>
                        <a:pt x="4431" y="4023"/>
                        <a:pt x="4431" y="4023"/>
                      </a:cubicBezTo>
                      <a:cubicBezTo>
                        <a:pt x="4441" y="4030"/>
                        <a:pt x="4441" y="4030"/>
                        <a:pt x="4441" y="4030"/>
                      </a:cubicBezTo>
                      <a:cubicBezTo>
                        <a:pt x="4453" y="4027"/>
                        <a:pt x="4453" y="4027"/>
                        <a:pt x="4453" y="4027"/>
                      </a:cubicBezTo>
                      <a:cubicBezTo>
                        <a:pt x="4484" y="4027"/>
                        <a:pt x="4484" y="4027"/>
                        <a:pt x="4484" y="4027"/>
                      </a:cubicBezTo>
                      <a:cubicBezTo>
                        <a:pt x="4496" y="4033"/>
                        <a:pt x="4496" y="4033"/>
                        <a:pt x="4496" y="4033"/>
                      </a:cubicBezTo>
                      <a:cubicBezTo>
                        <a:pt x="4509" y="4031"/>
                        <a:pt x="4509" y="4031"/>
                        <a:pt x="4509" y="4031"/>
                      </a:cubicBezTo>
                      <a:cubicBezTo>
                        <a:pt x="4512" y="4028"/>
                        <a:pt x="4512" y="4028"/>
                        <a:pt x="4512" y="4028"/>
                      </a:cubicBezTo>
                      <a:cubicBezTo>
                        <a:pt x="4525" y="4030"/>
                        <a:pt x="4525" y="4030"/>
                        <a:pt x="4525" y="4030"/>
                      </a:cubicBezTo>
                      <a:cubicBezTo>
                        <a:pt x="4550" y="4027"/>
                        <a:pt x="4550" y="4027"/>
                        <a:pt x="4550" y="4027"/>
                      </a:cubicBezTo>
                      <a:cubicBezTo>
                        <a:pt x="4563" y="4006"/>
                        <a:pt x="4563" y="4006"/>
                        <a:pt x="4563" y="4006"/>
                      </a:cubicBezTo>
                      <a:cubicBezTo>
                        <a:pt x="4555" y="3997"/>
                        <a:pt x="4555" y="3997"/>
                        <a:pt x="4555" y="3997"/>
                      </a:cubicBezTo>
                      <a:cubicBezTo>
                        <a:pt x="4541" y="3987"/>
                        <a:pt x="4541" y="3987"/>
                        <a:pt x="4541" y="3987"/>
                      </a:cubicBezTo>
                      <a:cubicBezTo>
                        <a:pt x="4541" y="3966"/>
                        <a:pt x="4541" y="3966"/>
                        <a:pt x="4541" y="3966"/>
                      </a:cubicBezTo>
                      <a:cubicBezTo>
                        <a:pt x="4545" y="3942"/>
                        <a:pt x="4545" y="3942"/>
                        <a:pt x="4545" y="3942"/>
                      </a:cubicBezTo>
                      <a:cubicBezTo>
                        <a:pt x="4543" y="3933"/>
                        <a:pt x="4543" y="3933"/>
                        <a:pt x="4543" y="3933"/>
                      </a:cubicBezTo>
                      <a:cubicBezTo>
                        <a:pt x="4529" y="3929"/>
                        <a:pt x="4529" y="3929"/>
                        <a:pt x="4529" y="3929"/>
                      </a:cubicBezTo>
                      <a:cubicBezTo>
                        <a:pt x="4522" y="3919"/>
                        <a:pt x="4522" y="3919"/>
                        <a:pt x="4522" y="3919"/>
                      </a:cubicBezTo>
                      <a:cubicBezTo>
                        <a:pt x="4501" y="3914"/>
                        <a:pt x="4501" y="3914"/>
                        <a:pt x="4501" y="3914"/>
                      </a:cubicBezTo>
                      <a:cubicBezTo>
                        <a:pt x="4496" y="3896"/>
                        <a:pt x="4496" y="3896"/>
                        <a:pt x="4496" y="3896"/>
                      </a:cubicBezTo>
                      <a:cubicBezTo>
                        <a:pt x="4497" y="3861"/>
                        <a:pt x="4497" y="3861"/>
                        <a:pt x="4497" y="3861"/>
                      </a:cubicBezTo>
                      <a:cubicBezTo>
                        <a:pt x="4511" y="3845"/>
                        <a:pt x="4511" y="3845"/>
                        <a:pt x="4511" y="3845"/>
                      </a:cubicBezTo>
                      <a:cubicBezTo>
                        <a:pt x="4511" y="3834"/>
                        <a:pt x="4511" y="3834"/>
                        <a:pt x="4511" y="3834"/>
                      </a:cubicBezTo>
                      <a:cubicBezTo>
                        <a:pt x="4518" y="3822"/>
                        <a:pt x="4518" y="3822"/>
                        <a:pt x="4518" y="3822"/>
                      </a:cubicBezTo>
                      <a:cubicBezTo>
                        <a:pt x="4530" y="3818"/>
                        <a:pt x="4530" y="3818"/>
                        <a:pt x="4530" y="3818"/>
                      </a:cubicBezTo>
                      <a:cubicBezTo>
                        <a:pt x="4537" y="3820"/>
                        <a:pt x="4537" y="3820"/>
                        <a:pt x="4537" y="3820"/>
                      </a:cubicBezTo>
                      <a:cubicBezTo>
                        <a:pt x="4542" y="3809"/>
                        <a:pt x="4542" y="3809"/>
                        <a:pt x="4542" y="3809"/>
                      </a:cubicBezTo>
                      <a:cubicBezTo>
                        <a:pt x="4538" y="3797"/>
                        <a:pt x="4538" y="3797"/>
                        <a:pt x="4538" y="3797"/>
                      </a:cubicBezTo>
                      <a:cubicBezTo>
                        <a:pt x="4540" y="3786"/>
                        <a:pt x="4540" y="3786"/>
                        <a:pt x="4540" y="3786"/>
                      </a:cubicBezTo>
                      <a:cubicBezTo>
                        <a:pt x="4549" y="3778"/>
                        <a:pt x="4549" y="3778"/>
                        <a:pt x="4549" y="3778"/>
                      </a:cubicBezTo>
                      <a:cubicBezTo>
                        <a:pt x="4563" y="3778"/>
                        <a:pt x="4563" y="3778"/>
                        <a:pt x="4563" y="3778"/>
                      </a:cubicBezTo>
                      <a:cubicBezTo>
                        <a:pt x="4573" y="3785"/>
                        <a:pt x="4573" y="3785"/>
                        <a:pt x="4573" y="3785"/>
                      </a:cubicBezTo>
                      <a:cubicBezTo>
                        <a:pt x="4591" y="3790"/>
                        <a:pt x="4591" y="3790"/>
                        <a:pt x="4591" y="3790"/>
                      </a:cubicBezTo>
                      <a:cubicBezTo>
                        <a:pt x="4611" y="3799"/>
                        <a:pt x="4611" y="3799"/>
                        <a:pt x="4611" y="3799"/>
                      </a:cubicBezTo>
                      <a:cubicBezTo>
                        <a:pt x="4613" y="3804"/>
                        <a:pt x="4613" y="3804"/>
                        <a:pt x="4613" y="3804"/>
                      </a:cubicBezTo>
                      <a:cubicBezTo>
                        <a:pt x="4630" y="3809"/>
                        <a:pt x="4630" y="3809"/>
                        <a:pt x="4630" y="3809"/>
                      </a:cubicBezTo>
                      <a:cubicBezTo>
                        <a:pt x="4647" y="3811"/>
                        <a:pt x="4647" y="3811"/>
                        <a:pt x="4647" y="3811"/>
                      </a:cubicBezTo>
                      <a:cubicBezTo>
                        <a:pt x="4673" y="3810"/>
                        <a:pt x="4673" y="3810"/>
                        <a:pt x="4673" y="3810"/>
                      </a:cubicBezTo>
                      <a:cubicBezTo>
                        <a:pt x="4683" y="3817"/>
                        <a:pt x="4683" y="3817"/>
                        <a:pt x="4683" y="3817"/>
                      </a:cubicBezTo>
                      <a:cubicBezTo>
                        <a:pt x="4690" y="3823"/>
                        <a:pt x="4690" y="3823"/>
                        <a:pt x="4690" y="3823"/>
                      </a:cubicBezTo>
                      <a:cubicBezTo>
                        <a:pt x="4708" y="3825"/>
                        <a:pt x="4708" y="3825"/>
                        <a:pt x="4708" y="3825"/>
                      </a:cubicBezTo>
                      <a:cubicBezTo>
                        <a:pt x="4718" y="3830"/>
                        <a:pt x="4718" y="3830"/>
                        <a:pt x="4718" y="3830"/>
                      </a:cubicBezTo>
                      <a:cubicBezTo>
                        <a:pt x="4730" y="3832"/>
                        <a:pt x="4730" y="3832"/>
                        <a:pt x="4730" y="3832"/>
                      </a:cubicBezTo>
                      <a:cubicBezTo>
                        <a:pt x="4761" y="3831"/>
                        <a:pt x="4761" y="3831"/>
                        <a:pt x="4761" y="3831"/>
                      </a:cubicBezTo>
                      <a:cubicBezTo>
                        <a:pt x="4772" y="3835"/>
                        <a:pt x="4772" y="3835"/>
                        <a:pt x="4772" y="3835"/>
                      </a:cubicBezTo>
                      <a:cubicBezTo>
                        <a:pt x="4777" y="3847"/>
                        <a:pt x="4777" y="3847"/>
                        <a:pt x="4777" y="3847"/>
                      </a:cubicBezTo>
                      <a:cubicBezTo>
                        <a:pt x="4777" y="3856"/>
                        <a:pt x="4777" y="3856"/>
                        <a:pt x="4777" y="3856"/>
                      </a:cubicBezTo>
                      <a:cubicBezTo>
                        <a:pt x="4784" y="3866"/>
                        <a:pt x="4784" y="3866"/>
                        <a:pt x="4784" y="3866"/>
                      </a:cubicBezTo>
                      <a:cubicBezTo>
                        <a:pt x="4784" y="3876"/>
                        <a:pt x="4784" y="3876"/>
                        <a:pt x="4784" y="3876"/>
                      </a:cubicBezTo>
                      <a:cubicBezTo>
                        <a:pt x="4791" y="3884"/>
                        <a:pt x="4791" y="3884"/>
                        <a:pt x="4791" y="3884"/>
                      </a:cubicBezTo>
                      <a:cubicBezTo>
                        <a:pt x="4798" y="3900"/>
                        <a:pt x="4798" y="3900"/>
                        <a:pt x="4798" y="3900"/>
                      </a:cubicBezTo>
                      <a:cubicBezTo>
                        <a:pt x="4798" y="3913"/>
                        <a:pt x="4798" y="3913"/>
                        <a:pt x="4798" y="3913"/>
                      </a:cubicBezTo>
                      <a:cubicBezTo>
                        <a:pt x="4806" y="3920"/>
                        <a:pt x="4806" y="3920"/>
                        <a:pt x="4806" y="3920"/>
                      </a:cubicBezTo>
                      <a:cubicBezTo>
                        <a:pt x="4815" y="3920"/>
                        <a:pt x="4815" y="3920"/>
                        <a:pt x="4815" y="3920"/>
                      </a:cubicBezTo>
                      <a:cubicBezTo>
                        <a:pt x="4830" y="3933"/>
                        <a:pt x="4830" y="3933"/>
                        <a:pt x="4830" y="3933"/>
                      </a:cubicBezTo>
                      <a:cubicBezTo>
                        <a:pt x="4834" y="3941"/>
                        <a:pt x="4834" y="3941"/>
                        <a:pt x="4834" y="3941"/>
                      </a:cubicBezTo>
                      <a:cubicBezTo>
                        <a:pt x="4855" y="3947"/>
                        <a:pt x="4855" y="3947"/>
                        <a:pt x="4855" y="3947"/>
                      </a:cubicBezTo>
                      <a:cubicBezTo>
                        <a:pt x="4877" y="3958"/>
                        <a:pt x="4877" y="3958"/>
                        <a:pt x="4877" y="3958"/>
                      </a:cubicBezTo>
                      <a:cubicBezTo>
                        <a:pt x="4887" y="3959"/>
                        <a:pt x="4887" y="3959"/>
                        <a:pt x="4887" y="3959"/>
                      </a:cubicBezTo>
                      <a:cubicBezTo>
                        <a:pt x="4892" y="3954"/>
                        <a:pt x="4892" y="3954"/>
                        <a:pt x="4892" y="3954"/>
                      </a:cubicBezTo>
                      <a:cubicBezTo>
                        <a:pt x="4914" y="3955"/>
                        <a:pt x="4914" y="3955"/>
                        <a:pt x="4914" y="3955"/>
                      </a:cubicBezTo>
                      <a:cubicBezTo>
                        <a:pt x="4923" y="3948"/>
                        <a:pt x="4923" y="3948"/>
                        <a:pt x="4923" y="3948"/>
                      </a:cubicBezTo>
                      <a:cubicBezTo>
                        <a:pt x="4934" y="3949"/>
                        <a:pt x="4934" y="3949"/>
                        <a:pt x="4934" y="3949"/>
                      </a:cubicBezTo>
                      <a:cubicBezTo>
                        <a:pt x="4943" y="3952"/>
                        <a:pt x="4943" y="3952"/>
                        <a:pt x="4943" y="3952"/>
                      </a:cubicBezTo>
                      <a:cubicBezTo>
                        <a:pt x="4952" y="3949"/>
                        <a:pt x="4952" y="3949"/>
                        <a:pt x="4952" y="3949"/>
                      </a:cubicBezTo>
                      <a:cubicBezTo>
                        <a:pt x="4964" y="3936"/>
                        <a:pt x="4964" y="3936"/>
                        <a:pt x="4964" y="3936"/>
                      </a:cubicBezTo>
                      <a:cubicBezTo>
                        <a:pt x="4985" y="3929"/>
                        <a:pt x="4985" y="3929"/>
                        <a:pt x="4985" y="3929"/>
                      </a:cubicBezTo>
                      <a:cubicBezTo>
                        <a:pt x="4989" y="693"/>
                        <a:pt x="4989" y="693"/>
                        <a:pt x="4989" y="693"/>
                      </a:cubicBezTo>
                      <a:cubicBezTo>
                        <a:pt x="4977" y="685"/>
                        <a:pt x="4977" y="685"/>
                        <a:pt x="4977" y="685"/>
                      </a:cubicBezTo>
                    </a:path>
                  </a:pathLst>
                </a:cu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24" name="Gruppieren 198"/>
              <p:cNvGrpSpPr/>
              <p:nvPr/>
            </p:nvGrpSpPr>
            <p:grpSpPr>
              <a:xfrm>
                <a:off x="13524963" y="4473218"/>
                <a:ext cx="4545888" cy="5230286"/>
                <a:chOff x="8918576" y="8709026"/>
                <a:chExt cx="2151063" cy="2474913"/>
              </a:xfrm>
              <a:solidFill>
                <a:schemeClr val="accent1"/>
              </a:solidFill>
            </p:grpSpPr>
            <p:sp>
              <p:nvSpPr>
                <p:cNvPr id="125" name="Freeform 81"/>
                <p:cNvSpPr>
                  <a:spLocks/>
                </p:cNvSpPr>
                <p:nvPr/>
              </p:nvSpPr>
              <p:spPr bwMode="auto">
                <a:xfrm>
                  <a:off x="9755189" y="9207501"/>
                  <a:ext cx="119063" cy="127000"/>
                </a:xfrm>
                <a:custGeom>
                  <a:avLst/>
                  <a:gdLst>
                    <a:gd name="T0" fmla="*/ 32 w 75"/>
                    <a:gd name="T1" fmla="*/ 76 h 80"/>
                    <a:gd name="T2" fmla="*/ 37 w 75"/>
                    <a:gd name="T3" fmla="*/ 66 h 80"/>
                    <a:gd name="T4" fmla="*/ 51 w 75"/>
                    <a:gd name="T5" fmla="*/ 57 h 80"/>
                    <a:gd name="T6" fmla="*/ 75 w 75"/>
                    <a:gd name="T7" fmla="*/ 33 h 80"/>
                    <a:gd name="T8" fmla="*/ 58 w 75"/>
                    <a:gd name="T9" fmla="*/ 16 h 80"/>
                    <a:gd name="T10" fmla="*/ 49 w 75"/>
                    <a:gd name="T11" fmla="*/ 9 h 80"/>
                    <a:gd name="T12" fmla="*/ 50 w 75"/>
                    <a:gd name="T13" fmla="*/ 19 h 80"/>
                    <a:gd name="T14" fmla="*/ 57 w 75"/>
                    <a:gd name="T15" fmla="*/ 30 h 80"/>
                    <a:gd name="T16" fmla="*/ 37 w 75"/>
                    <a:gd name="T17" fmla="*/ 31 h 80"/>
                    <a:gd name="T18" fmla="*/ 27 w 75"/>
                    <a:gd name="T19" fmla="*/ 48 h 80"/>
                    <a:gd name="T20" fmla="*/ 24 w 75"/>
                    <a:gd name="T21" fmla="*/ 35 h 80"/>
                    <a:gd name="T22" fmla="*/ 32 w 75"/>
                    <a:gd name="T23" fmla="*/ 0 h 80"/>
                    <a:gd name="T24" fmla="*/ 16 w 75"/>
                    <a:gd name="T25" fmla="*/ 25 h 80"/>
                    <a:gd name="T26" fmla="*/ 16 w 75"/>
                    <a:gd name="T27" fmla="*/ 37 h 80"/>
                    <a:gd name="T28" fmla="*/ 7 w 75"/>
                    <a:gd name="T29" fmla="*/ 48 h 80"/>
                    <a:gd name="T30" fmla="*/ 9 w 75"/>
                    <a:gd name="T31" fmla="*/ 61 h 80"/>
                    <a:gd name="T32" fmla="*/ 2 w 75"/>
                    <a:gd name="T33" fmla="*/ 64 h 80"/>
                    <a:gd name="T34" fmla="*/ 0 w 75"/>
                    <a:gd name="T35" fmla="*/ 80 h 80"/>
                    <a:gd name="T36" fmla="*/ 7 w 75"/>
                    <a:gd name="T37" fmla="*/ 80 h 80"/>
                    <a:gd name="T38" fmla="*/ 23 w 75"/>
                    <a:gd name="T39" fmla="*/ 60 h 80"/>
                    <a:gd name="T40" fmla="*/ 22 w 75"/>
                    <a:gd name="T41" fmla="*/ 73 h 80"/>
                    <a:gd name="T42" fmla="*/ 32 w 75"/>
                    <a:gd name="T43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5" h="80">
                      <a:moveTo>
                        <a:pt x="32" y="76"/>
                      </a:moveTo>
                      <a:lnTo>
                        <a:pt x="37" y="66"/>
                      </a:lnTo>
                      <a:lnTo>
                        <a:pt x="51" y="57"/>
                      </a:lnTo>
                      <a:lnTo>
                        <a:pt x="75" y="33"/>
                      </a:lnTo>
                      <a:lnTo>
                        <a:pt x="58" y="16"/>
                      </a:lnTo>
                      <a:lnTo>
                        <a:pt x="49" y="9"/>
                      </a:lnTo>
                      <a:lnTo>
                        <a:pt x="50" y="19"/>
                      </a:lnTo>
                      <a:lnTo>
                        <a:pt x="57" y="30"/>
                      </a:lnTo>
                      <a:lnTo>
                        <a:pt x="37" y="31"/>
                      </a:lnTo>
                      <a:lnTo>
                        <a:pt x="27" y="48"/>
                      </a:lnTo>
                      <a:lnTo>
                        <a:pt x="24" y="35"/>
                      </a:lnTo>
                      <a:lnTo>
                        <a:pt x="32" y="0"/>
                      </a:lnTo>
                      <a:lnTo>
                        <a:pt x="16" y="25"/>
                      </a:lnTo>
                      <a:lnTo>
                        <a:pt x="16" y="37"/>
                      </a:lnTo>
                      <a:lnTo>
                        <a:pt x="7" y="48"/>
                      </a:lnTo>
                      <a:lnTo>
                        <a:pt x="9" y="61"/>
                      </a:lnTo>
                      <a:lnTo>
                        <a:pt x="2" y="64"/>
                      </a:lnTo>
                      <a:lnTo>
                        <a:pt x="0" y="80"/>
                      </a:lnTo>
                      <a:lnTo>
                        <a:pt x="7" y="80"/>
                      </a:lnTo>
                      <a:lnTo>
                        <a:pt x="23" y="60"/>
                      </a:lnTo>
                      <a:lnTo>
                        <a:pt x="22" y="73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6" name="Freeform 82"/>
                <p:cNvSpPr>
                  <a:spLocks noEditPoints="1"/>
                </p:cNvSpPr>
                <p:nvPr/>
              </p:nvSpPr>
              <p:spPr bwMode="auto">
                <a:xfrm>
                  <a:off x="9752014" y="9199563"/>
                  <a:ext cx="123825" cy="136525"/>
                </a:xfrm>
                <a:custGeom>
                  <a:avLst/>
                  <a:gdLst>
                    <a:gd name="T0" fmla="*/ 10 w 78"/>
                    <a:gd name="T1" fmla="*/ 86 h 86"/>
                    <a:gd name="T2" fmla="*/ 0 w 78"/>
                    <a:gd name="T3" fmla="*/ 86 h 86"/>
                    <a:gd name="T4" fmla="*/ 3 w 78"/>
                    <a:gd name="T5" fmla="*/ 68 h 86"/>
                    <a:gd name="T6" fmla="*/ 10 w 78"/>
                    <a:gd name="T7" fmla="*/ 65 h 86"/>
                    <a:gd name="T8" fmla="*/ 8 w 78"/>
                    <a:gd name="T9" fmla="*/ 53 h 86"/>
                    <a:gd name="T10" fmla="*/ 17 w 78"/>
                    <a:gd name="T11" fmla="*/ 42 h 86"/>
                    <a:gd name="T12" fmla="*/ 17 w 78"/>
                    <a:gd name="T13" fmla="*/ 29 h 86"/>
                    <a:gd name="T14" fmla="*/ 36 w 78"/>
                    <a:gd name="T15" fmla="*/ 0 h 86"/>
                    <a:gd name="T16" fmla="*/ 26 w 78"/>
                    <a:gd name="T17" fmla="*/ 40 h 86"/>
                    <a:gd name="T18" fmla="*/ 29 w 78"/>
                    <a:gd name="T19" fmla="*/ 51 h 86"/>
                    <a:gd name="T20" fmla="*/ 38 w 78"/>
                    <a:gd name="T21" fmla="*/ 35 h 86"/>
                    <a:gd name="T22" fmla="*/ 57 w 78"/>
                    <a:gd name="T23" fmla="*/ 34 h 86"/>
                    <a:gd name="T24" fmla="*/ 51 w 78"/>
                    <a:gd name="T25" fmla="*/ 24 h 86"/>
                    <a:gd name="T26" fmla="*/ 50 w 78"/>
                    <a:gd name="T27" fmla="*/ 13 h 86"/>
                    <a:gd name="T28" fmla="*/ 60 w 78"/>
                    <a:gd name="T29" fmla="*/ 20 h 86"/>
                    <a:gd name="T30" fmla="*/ 78 w 78"/>
                    <a:gd name="T31" fmla="*/ 37 h 86"/>
                    <a:gd name="T32" fmla="*/ 54 w 78"/>
                    <a:gd name="T33" fmla="*/ 63 h 86"/>
                    <a:gd name="T34" fmla="*/ 39 w 78"/>
                    <a:gd name="T35" fmla="*/ 71 h 86"/>
                    <a:gd name="T36" fmla="*/ 34 w 78"/>
                    <a:gd name="T37" fmla="*/ 82 h 86"/>
                    <a:gd name="T38" fmla="*/ 23 w 78"/>
                    <a:gd name="T39" fmla="*/ 79 h 86"/>
                    <a:gd name="T40" fmla="*/ 24 w 78"/>
                    <a:gd name="T41" fmla="*/ 68 h 86"/>
                    <a:gd name="T42" fmla="*/ 10 w 78"/>
                    <a:gd name="T43" fmla="*/ 86 h 86"/>
                    <a:gd name="T44" fmla="*/ 3 w 78"/>
                    <a:gd name="T45" fmla="*/ 84 h 86"/>
                    <a:gd name="T46" fmla="*/ 9 w 78"/>
                    <a:gd name="T47" fmla="*/ 84 h 86"/>
                    <a:gd name="T48" fmla="*/ 26 w 78"/>
                    <a:gd name="T49" fmla="*/ 62 h 86"/>
                    <a:gd name="T50" fmla="*/ 25 w 78"/>
                    <a:gd name="T51" fmla="*/ 77 h 86"/>
                    <a:gd name="T52" fmla="*/ 33 w 78"/>
                    <a:gd name="T53" fmla="*/ 80 h 86"/>
                    <a:gd name="T54" fmla="*/ 38 w 78"/>
                    <a:gd name="T55" fmla="*/ 70 h 86"/>
                    <a:gd name="T56" fmla="*/ 53 w 78"/>
                    <a:gd name="T57" fmla="*/ 62 h 86"/>
                    <a:gd name="T58" fmla="*/ 75 w 78"/>
                    <a:gd name="T59" fmla="*/ 38 h 86"/>
                    <a:gd name="T60" fmla="*/ 59 w 78"/>
                    <a:gd name="T61" fmla="*/ 22 h 86"/>
                    <a:gd name="T62" fmla="*/ 52 w 78"/>
                    <a:gd name="T63" fmla="*/ 16 h 86"/>
                    <a:gd name="T64" fmla="*/ 53 w 78"/>
                    <a:gd name="T65" fmla="*/ 24 h 86"/>
                    <a:gd name="T66" fmla="*/ 61 w 78"/>
                    <a:gd name="T67" fmla="*/ 36 h 86"/>
                    <a:gd name="T68" fmla="*/ 39 w 78"/>
                    <a:gd name="T69" fmla="*/ 37 h 86"/>
                    <a:gd name="T70" fmla="*/ 29 w 78"/>
                    <a:gd name="T71" fmla="*/ 55 h 86"/>
                    <a:gd name="T72" fmla="*/ 25 w 78"/>
                    <a:gd name="T73" fmla="*/ 40 h 86"/>
                    <a:gd name="T74" fmla="*/ 32 w 78"/>
                    <a:gd name="T75" fmla="*/ 11 h 86"/>
                    <a:gd name="T76" fmla="*/ 19 w 78"/>
                    <a:gd name="T77" fmla="*/ 30 h 86"/>
                    <a:gd name="T78" fmla="*/ 19 w 78"/>
                    <a:gd name="T79" fmla="*/ 42 h 86"/>
                    <a:gd name="T80" fmla="*/ 10 w 78"/>
                    <a:gd name="T81" fmla="*/ 53 h 86"/>
                    <a:gd name="T82" fmla="*/ 12 w 78"/>
                    <a:gd name="T83" fmla="*/ 66 h 86"/>
                    <a:gd name="T84" fmla="*/ 5 w 78"/>
                    <a:gd name="T85" fmla="*/ 70 h 86"/>
                    <a:gd name="T86" fmla="*/ 3 w 78"/>
                    <a:gd name="T87" fmla="*/ 8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6">
                      <a:moveTo>
                        <a:pt x="10" y="86"/>
                      </a:moveTo>
                      <a:lnTo>
                        <a:pt x="0" y="86"/>
                      </a:lnTo>
                      <a:lnTo>
                        <a:pt x="3" y="68"/>
                      </a:lnTo>
                      <a:lnTo>
                        <a:pt x="10" y="65"/>
                      </a:lnTo>
                      <a:lnTo>
                        <a:pt x="8" y="53"/>
                      </a:lnTo>
                      <a:lnTo>
                        <a:pt x="17" y="42"/>
                      </a:lnTo>
                      <a:lnTo>
                        <a:pt x="17" y="29"/>
                      </a:lnTo>
                      <a:lnTo>
                        <a:pt x="36" y="0"/>
                      </a:lnTo>
                      <a:lnTo>
                        <a:pt x="26" y="40"/>
                      </a:lnTo>
                      <a:lnTo>
                        <a:pt x="29" y="51"/>
                      </a:lnTo>
                      <a:lnTo>
                        <a:pt x="38" y="35"/>
                      </a:lnTo>
                      <a:lnTo>
                        <a:pt x="57" y="34"/>
                      </a:lnTo>
                      <a:lnTo>
                        <a:pt x="51" y="24"/>
                      </a:lnTo>
                      <a:lnTo>
                        <a:pt x="50" y="13"/>
                      </a:lnTo>
                      <a:lnTo>
                        <a:pt x="60" y="20"/>
                      </a:lnTo>
                      <a:lnTo>
                        <a:pt x="78" y="37"/>
                      </a:lnTo>
                      <a:lnTo>
                        <a:pt x="54" y="63"/>
                      </a:lnTo>
                      <a:lnTo>
                        <a:pt x="39" y="71"/>
                      </a:lnTo>
                      <a:lnTo>
                        <a:pt x="34" y="82"/>
                      </a:lnTo>
                      <a:lnTo>
                        <a:pt x="23" y="79"/>
                      </a:lnTo>
                      <a:lnTo>
                        <a:pt x="24" y="68"/>
                      </a:lnTo>
                      <a:lnTo>
                        <a:pt x="10" y="86"/>
                      </a:lnTo>
                      <a:close/>
                      <a:moveTo>
                        <a:pt x="3" y="84"/>
                      </a:moveTo>
                      <a:lnTo>
                        <a:pt x="9" y="84"/>
                      </a:lnTo>
                      <a:lnTo>
                        <a:pt x="26" y="62"/>
                      </a:lnTo>
                      <a:lnTo>
                        <a:pt x="25" y="77"/>
                      </a:lnTo>
                      <a:lnTo>
                        <a:pt x="33" y="80"/>
                      </a:lnTo>
                      <a:lnTo>
                        <a:pt x="38" y="70"/>
                      </a:lnTo>
                      <a:lnTo>
                        <a:pt x="53" y="62"/>
                      </a:lnTo>
                      <a:lnTo>
                        <a:pt x="75" y="38"/>
                      </a:lnTo>
                      <a:lnTo>
                        <a:pt x="59" y="22"/>
                      </a:lnTo>
                      <a:lnTo>
                        <a:pt x="52" y="16"/>
                      </a:lnTo>
                      <a:lnTo>
                        <a:pt x="53" y="24"/>
                      </a:lnTo>
                      <a:lnTo>
                        <a:pt x="61" y="36"/>
                      </a:lnTo>
                      <a:lnTo>
                        <a:pt x="39" y="37"/>
                      </a:lnTo>
                      <a:lnTo>
                        <a:pt x="29" y="55"/>
                      </a:lnTo>
                      <a:lnTo>
                        <a:pt x="25" y="40"/>
                      </a:lnTo>
                      <a:lnTo>
                        <a:pt x="32" y="11"/>
                      </a:lnTo>
                      <a:lnTo>
                        <a:pt x="19" y="30"/>
                      </a:lnTo>
                      <a:lnTo>
                        <a:pt x="19" y="42"/>
                      </a:lnTo>
                      <a:lnTo>
                        <a:pt x="10" y="53"/>
                      </a:lnTo>
                      <a:lnTo>
                        <a:pt x="12" y="66"/>
                      </a:lnTo>
                      <a:lnTo>
                        <a:pt x="5" y="70"/>
                      </a:lnTo>
                      <a:lnTo>
                        <a:pt x="3" y="8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7" name="Freeform 83"/>
                <p:cNvSpPr>
                  <a:spLocks/>
                </p:cNvSpPr>
                <p:nvPr/>
              </p:nvSpPr>
              <p:spPr bwMode="auto">
                <a:xfrm>
                  <a:off x="10355264" y="8843963"/>
                  <a:ext cx="44450" cy="61913"/>
                </a:xfrm>
                <a:custGeom>
                  <a:avLst/>
                  <a:gdLst>
                    <a:gd name="T0" fmla="*/ 15 w 28"/>
                    <a:gd name="T1" fmla="*/ 39 h 39"/>
                    <a:gd name="T2" fmla="*/ 17 w 28"/>
                    <a:gd name="T3" fmla="*/ 27 h 39"/>
                    <a:gd name="T4" fmla="*/ 28 w 28"/>
                    <a:gd name="T5" fmla="*/ 15 h 39"/>
                    <a:gd name="T6" fmla="*/ 24 w 28"/>
                    <a:gd name="T7" fmla="*/ 0 h 39"/>
                    <a:gd name="T8" fmla="*/ 0 w 28"/>
                    <a:gd name="T9" fmla="*/ 21 h 39"/>
                    <a:gd name="T10" fmla="*/ 15 w 28"/>
                    <a:gd name="T1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9">
                      <a:moveTo>
                        <a:pt x="15" y="39"/>
                      </a:moveTo>
                      <a:lnTo>
                        <a:pt x="17" y="27"/>
                      </a:lnTo>
                      <a:lnTo>
                        <a:pt x="28" y="15"/>
                      </a:lnTo>
                      <a:lnTo>
                        <a:pt x="24" y="0"/>
                      </a:lnTo>
                      <a:lnTo>
                        <a:pt x="0" y="21"/>
                      </a:lnTo>
                      <a:lnTo>
                        <a:pt x="15" y="3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8" name="Freeform 84"/>
                <p:cNvSpPr>
                  <a:spLocks noEditPoints="1"/>
                </p:cNvSpPr>
                <p:nvPr/>
              </p:nvSpPr>
              <p:spPr bwMode="auto">
                <a:xfrm>
                  <a:off x="10353676" y="8842376"/>
                  <a:ext cx="47625" cy="66675"/>
                </a:xfrm>
                <a:custGeom>
                  <a:avLst/>
                  <a:gdLst>
                    <a:gd name="T0" fmla="*/ 17 w 30"/>
                    <a:gd name="T1" fmla="*/ 42 h 42"/>
                    <a:gd name="T2" fmla="*/ 0 w 30"/>
                    <a:gd name="T3" fmla="*/ 22 h 42"/>
                    <a:gd name="T4" fmla="*/ 25 w 30"/>
                    <a:gd name="T5" fmla="*/ 0 h 42"/>
                    <a:gd name="T6" fmla="*/ 30 w 30"/>
                    <a:gd name="T7" fmla="*/ 16 h 42"/>
                    <a:gd name="T8" fmla="*/ 19 w 30"/>
                    <a:gd name="T9" fmla="*/ 29 h 42"/>
                    <a:gd name="T10" fmla="*/ 17 w 30"/>
                    <a:gd name="T11" fmla="*/ 42 h 42"/>
                    <a:gd name="T12" fmla="*/ 3 w 30"/>
                    <a:gd name="T13" fmla="*/ 22 h 42"/>
                    <a:gd name="T14" fmla="*/ 16 w 30"/>
                    <a:gd name="T15" fmla="*/ 38 h 42"/>
                    <a:gd name="T16" fmla="*/ 17 w 30"/>
                    <a:gd name="T17" fmla="*/ 28 h 42"/>
                    <a:gd name="T18" fmla="*/ 28 w 30"/>
                    <a:gd name="T19" fmla="*/ 16 h 42"/>
                    <a:gd name="T20" fmla="*/ 24 w 30"/>
                    <a:gd name="T21" fmla="*/ 3 h 42"/>
                    <a:gd name="T22" fmla="*/ 3 w 30"/>
                    <a:gd name="T2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42">
                      <a:moveTo>
                        <a:pt x="17" y="42"/>
                      </a:moveTo>
                      <a:lnTo>
                        <a:pt x="0" y="22"/>
                      </a:lnTo>
                      <a:lnTo>
                        <a:pt x="25" y="0"/>
                      </a:lnTo>
                      <a:lnTo>
                        <a:pt x="30" y="16"/>
                      </a:lnTo>
                      <a:lnTo>
                        <a:pt x="19" y="29"/>
                      </a:lnTo>
                      <a:lnTo>
                        <a:pt x="17" y="42"/>
                      </a:lnTo>
                      <a:close/>
                      <a:moveTo>
                        <a:pt x="3" y="22"/>
                      </a:moveTo>
                      <a:lnTo>
                        <a:pt x="16" y="38"/>
                      </a:lnTo>
                      <a:lnTo>
                        <a:pt x="17" y="28"/>
                      </a:lnTo>
                      <a:lnTo>
                        <a:pt x="28" y="16"/>
                      </a:lnTo>
                      <a:lnTo>
                        <a:pt x="24" y="3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9" name="Freeform 85"/>
                <p:cNvSpPr>
                  <a:spLocks/>
                </p:cNvSpPr>
                <p:nvPr/>
              </p:nvSpPr>
              <p:spPr bwMode="auto">
                <a:xfrm>
                  <a:off x="9712326" y="9283701"/>
                  <a:ext cx="30163" cy="20638"/>
                </a:xfrm>
                <a:custGeom>
                  <a:avLst/>
                  <a:gdLst>
                    <a:gd name="T0" fmla="*/ 8 w 19"/>
                    <a:gd name="T1" fmla="*/ 0 h 13"/>
                    <a:gd name="T2" fmla="*/ 0 w 19"/>
                    <a:gd name="T3" fmla="*/ 13 h 13"/>
                    <a:gd name="T4" fmla="*/ 19 w 19"/>
                    <a:gd name="T5" fmla="*/ 10 h 13"/>
                    <a:gd name="T6" fmla="*/ 8 w 19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3">
                      <a:moveTo>
                        <a:pt x="8" y="0"/>
                      </a:moveTo>
                      <a:lnTo>
                        <a:pt x="0" y="13"/>
                      </a:lnTo>
                      <a:lnTo>
                        <a:pt x="19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0" name="Freeform 86"/>
                <p:cNvSpPr>
                  <a:spLocks noEditPoints="1"/>
                </p:cNvSpPr>
                <p:nvPr/>
              </p:nvSpPr>
              <p:spPr bwMode="auto">
                <a:xfrm>
                  <a:off x="9709151" y="9282113"/>
                  <a:ext cx="38100" cy="22225"/>
                </a:xfrm>
                <a:custGeom>
                  <a:avLst/>
                  <a:gdLst>
                    <a:gd name="T0" fmla="*/ 0 w 24"/>
                    <a:gd name="T1" fmla="*/ 14 h 14"/>
                    <a:gd name="T2" fmla="*/ 10 w 24"/>
                    <a:gd name="T3" fmla="*/ 0 h 14"/>
                    <a:gd name="T4" fmla="*/ 24 w 24"/>
                    <a:gd name="T5" fmla="*/ 12 h 14"/>
                    <a:gd name="T6" fmla="*/ 0 w 24"/>
                    <a:gd name="T7" fmla="*/ 14 h 14"/>
                    <a:gd name="T8" fmla="*/ 10 w 24"/>
                    <a:gd name="T9" fmla="*/ 2 h 14"/>
                    <a:gd name="T10" fmla="*/ 4 w 24"/>
                    <a:gd name="T11" fmla="*/ 13 h 14"/>
                    <a:gd name="T12" fmla="*/ 19 w 24"/>
                    <a:gd name="T13" fmla="*/ 10 h 14"/>
                    <a:gd name="T14" fmla="*/ 10 w 24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24" y="12"/>
                      </a:lnTo>
                      <a:lnTo>
                        <a:pt x="0" y="14"/>
                      </a:lnTo>
                      <a:close/>
                      <a:moveTo>
                        <a:pt x="10" y="2"/>
                      </a:moveTo>
                      <a:lnTo>
                        <a:pt x="4" y="13"/>
                      </a:lnTo>
                      <a:lnTo>
                        <a:pt x="19" y="1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1" name="Freeform 87"/>
                <p:cNvSpPr>
                  <a:spLocks/>
                </p:cNvSpPr>
                <p:nvPr/>
              </p:nvSpPr>
              <p:spPr bwMode="auto">
                <a:xfrm>
                  <a:off x="9693276" y="9563101"/>
                  <a:ext cx="19050" cy="19050"/>
                </a:xfrm>
                <a:custGeom>
                  <a:avLst/>
                  <a:gdLst>
                    <a:gd name="T0" fmla="*/ 7 w 12"/>
                    <a:gd name="T1" fmla="*/ 12 h 12"/>
                    <a:gd name="T2" fmla="*/ 12 w 12"/>
                    <a:gd name="T3" fmla="*/ 1 h 12"/>
                    <a:gd name="T4" fmla="*/ 5 w 12"/>
                    <a:gd name="T5" fmla="*/ 0 h 12"/>
                    <a:gd name="T6" fmla="*/ 0 w 12"/>
                    <a:gd name="T7" fmla="*/ 7 h 12"/>
                    <a:gd name="T8" fmla="*/ 7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7" y="12"/>
                      </a:moveTo>
                      <a:lnTo>
                        <a:pt x="12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2" name="Freeform 88"/>
                <p:cNvSpPr>
                  <a:spLocks noEditPoints="1"/>
                </p:cNvSpPr>
                <p:nvPr/>
              </p:nvSpPr>
              <p:spPr bwMode="auto">
                <a:xfrm>
                  <a:off x="9691689" y="9559926"/>
                  <a:ext cx="22225" cy="23813"/>
                </a:xfrm>
                <a:custGeom>
                  <a:avLst/>
                  <a:gdLst>
                    <a:gd name="T0" fmla="*/ 8 w 14"/>
                    <a:gd name="T1" fmla="*/ 15 h 15"/>
                    <a:gd name="T2" fmla="*/ 0 w 14"/>
                    <a:gd name="T3" fmla="*/ 9 h 15"/>
                    <a:gd name="T4" fmla="*/ 5 w 14"/>
                    <a:gd name="T5" fmla="*/ 0 h 15"/>
                    <a:gd name="T6" fmla="*/ 14 w 14"/>
                    <a:gd name="T7" fmla="*/ 2 h 15"/>
                    <a:gd name="T8" fmla="*/ 8 w 14"/>
                    <a:gd name="T9" fmla="*/ 15 h 15"/>
                    <a:gd name="T10" fmla="*/ 2 w 14"/>
                    <a:gd name="T11" fmla="*/ 8 h 15"/>
                    <a:gd name="T12" fmla="*/ 8 w 14"/>
                    <a:gd name="T13" fmla="*/ 12 h 15"/>
                    <a:gd name="T14" fmla="*/ 11 w 14"/>
                    <a:gd name="T15" fmla="*/ 4 h 15"/>
                    <a:gd name="T16" fmla="*/ 6 w 14"/>
                    <a:gd name="T17" fmla="*/ 3 h 15"/>
                    <a:gd name="T18" fmla="*/ 2 w 14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8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4" y="2"/>
                      </a:lnTo>
                      <a:lnTo>
                        <a:pt x="8" y="15"/>
                      </a:lnTo>
                      <a:close/>
                      <a:moveTo>
                        <a:pt x="2" y="8"/>
                      </a:moveTo>
                      <a:lnTo>
                        <a:pt x="8" y="12"/>
                      </a:lnTo>
                      <a:lnTo>
                        <a:pt x="11" y="4"/>
                      </a:lnTo>
                      <a:lnTo>
                        <a:pt x="6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3" name="Freeform 89"/>
                <p:cNvSpPr>
                  <a:spLocks/>
                </p:cNvSpPr>
                <p:nvPr/>
              </p:nvSpPr>
              <p:spPr bwMode="auto">
                <a:xfrm>
                  <a:off x="9688514" y="9310688"/>
                  <a:ext cx="52388" cy="49213"/>
                </a:xfrm>
                <a:custGeom>
                  <a:avLst/>
                  <a:gdLst>
                    <a:gd name="T0" fmla="*/ 32 w 33"/>
                    <a:gd name="T1" fmla="*/ 26 h 31"/>
                    <a:gd name="T2" fmla="*/ 33 w 33"/>
                    <a:gd name="T3" fmla="*/ 0 h 31"/>
                    <a:gd name="T4" fmla="*/ 2 w 33"/>
                    <a:gd name="T5" fmla="*/ 18 h 31"/>
                    <a:gd name="T6" fmla="*/ 0 w 33"/>
                    <a:gd name="T7" fmla="*/ 31 h 31"/>
                    <a:gd name="T8" fmla="*/ 18 w 33"/>
                    <a:gd name="T9" fmla="*/ 20 h 31"/>
                    <a:gd name="T10" fmla="*/ 32 w 33"/>
                    <a:gd name="T1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31">
                      <a:moveTo>
                        <a:pt x="32" y="26"/>
                      </a:moveTo>
                      <a:lnTo>
                        <a:pt x="33" y="0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18" y="20"/>
                      </a:lnTo>
                      <a:lnTo>
                        <a:pt x="32" y="2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4" name="Freeform 90"/>
                <p:cNvSpPr>
                  <a:spLocks noEditPoints="1"/>
                </p:cNvSpPr>
                <p:nvPr/>
              </p:nvSpPr>
              <p:spPr bwMode="auto">
                <a:xfrm>
                  <a:off x="9688514" y="9307513"/>
                  <a:ext cx="53975" cy="55563"/>
                </a:xfrm>
                <a:custGeom>
                  <a:avLst/>
                  <a:gdLst>
                    <a:gd name="T0" fmla="*/ 0 w 34"/>
                    <a:gd name="T1" fmla="*/ 35 h 35"/>
                    <a:gd name="T2" fmla="*/ 1 w 34"/>
                    <a:gd name="T3" fmla="*/ 20 h 35"/>
                    <a:gd name="T4" fmla="*/ 34 w 34"/>
                    <a:gd name="T5" fmla="*/ 0 h 35"/>
                    <a:gd name="T6" fmla="*/ 33 w 34"/>
                    <a:gd name="T7" fmla="*/ 30 h 35"/>
                    <a:gd name="T8" fmla="*/ 18 w 34"/>
                    <a:gd name="T9" fmla="*/ 23 h 35"/>
                    <a:gd name="T10" fmla="*/ 0 w 34"/>
                    <a:gd name="T11" fmla="*/ 35 h 35"/>
                    <a:gd name="T12" fmla="*/ 3 w 34"/>
                    <a:gd name="T13" fmla="*/ 21 h 35"/>
                    <a:gd name="T14" fmla="*/ 2 w 34"/>
                    <a:gd name="T15" fmla="*/ 31 h 35"/>
                    <a:gd name="T16" fmla="*/ 18 w 34"/>
                    <a:gd name="T17" fmla="*/ 21 h 35"/>
                    <a:gd name="T18" fmla="*/ 31 w 34"/>
                    <a:gd name="T19" fmla="*/ 27 h 35"/>
                    <a:gd name="T20" fmla="*/ 32 w 34"/>
                    <a:gd name="T21" fmla="*/ 4 h 35"/>
                    <a:gd name="T22" fmla="*/ 3 w 34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5">
                      <a:moveTo>
                        <a:pt x="0" y="35"/>
                      </a:moveTo>
                      <a:lnTo>
                        <a:pt x="1" y="20"/>
                      </a:lnTo>
                      <a:lnTo>
                        <a:pt x="34" y="0"/>
                      </a:lnTo>
                      <a:lnTo>
                        <a:pt x="33" y="30"/>
                      </a:lnTo>
                      <a:lnTo>
                        <a:pt x="18" y="23"/>
                      </a:lnTo>
                      <a:lnTo>
                        <a:pt x="0" y="35"/>
                      </a:lnTo>
                      <a:close/>
                      <a:moveTo>
                        <a:pt x="3" y="21"/>
                      </a:moveTo>
                      <a:lnTo>
                        <a:pt x="2" y="31"/>
                      </a:lnTo>
                      <a:lnTo>
                        <a:pt x="18" y="21"/>
                      </a:lnTo>
                      <a:lnTo>
                        <a:pt x="31" y="27"/>
                      </a:lnTo>
                      <a:lnTo>
                        <a:pt x="32" y="4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5" name="Freeform 91"/>
                <p:cNvSpPr>
                  <a:spLocks/>
                </p:cNvSpPr>
                <p:nvPr/>
              </p:nvSpPr>
              <p:spPr bwMode="auto">
                <a:xfrm>
                  <a:off x="9698039" y="9207501"/>
                  <a:ext cx="63500" cy="73025"/>
                </a:xfrm>
                <a:custGeom>
                  <a:avLst/>
                  <a:gdLst>
                    <a:gd name="T0" fmla="*/ 40 w 40"/>
                    <a:gd name="T1" fmla="*/ 18 h 46"/>
                    <a:gd name="T2" fmla="*/ 35 w 40"/>
                    <a:gd name="T3" fmla="*/ 0 h 46"/>
                    <a:gd name="T4" fmla="*/ 27 w 40"/>
                    <a:gd name="T5" fmla="*/ 2 h 46"/>
                    <a:gd name="T6" fmla="*/ 29 w 40"/>
                    <a:gd name="T7" fmla="*/ 8 h 46"/>
                    <a:gd name="T8" fmla="*/ 18 w 40"/>
                    <a:gd name="T9" fmla="*/ 21 h 46"/>
                    <a:gd name="T10" fmla="*/ 6 w 40"/>
                    <a:gd name="T11" fmla="*/ 19 h 46"/>
                    <a:gd name="T12" fmla="*/ 0 w 40"/>
                    <a:gd name="T13" fmla="*/ 32 h 46"/>
                    <a:gd name="T14" fmla="*/ 6 w 40"/>
                    <a:gd name="T15" fmla="*/ 41 h 46"/>
                    <a:gd name="T16" fmla="*/ 22 w 40"/>
                    <a:gd name="T17" fmla="*/ 27 h 46"/>
                    <a:gd name="T18" fmla="*/ 32 w 40"/>
                    <a:gd name="T19" fmla="*/ 28 h 46"/>
                    <a:gd name="T20" fmla="*/ 15 w 40"/>
                    <a:gd name="T21" fmla="*/ 39 h 46"/>
                    <a:gd name="T22" fmla="*/ 22 w 40"/>
                    <a:gd name="T23" fmla="*/ 46 h 46"/>
                    <a:gd name="T24" fmla="*/ 40 w 40"/>
                    <a:gd name="T25" fmla="*/ 40 h 46"/>
                    <a:gd name="T26" fmla="*/ 40 w 40"/>
                    <a:gd name="T27" fmla="*/ 1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46">
                      <a:moveTo>
                        <a:pt x="40" y="18"/>
                      </a:move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9" y="8"/>
                      </a:lnTo>
                      <a:lnTo>
                        <a:pt x="18" y="21"/>
                      </a:lnTo>
                      <a:lnTo>
                        <a:pt x="6" y="19"/>
                      </a:lnTo>
                      <a:lnTo>
                        <a:pt x="0" y="32"/>
                      </a:lnTo>
                      <a:lnTo>
                        <a:pt x="6" y="41"/>
                      </a:lnTo>
                      <a:lnTo>
                        <a:pt x="22" y="27"/>
                      </a:lnTo>
                      <a:lnTo>
                        <a:pt x="32" y="28"/>
                      </a:lnTo>
                      <a:lnTo>
                        <a:pt x="15" y="39"/>
                      </a:lnTo>
                      <a:lnTo>
                        <a:pt x="22" y="46"/>
                      </a:lnTo>
                      <a:lnTo>
                        <a:pt x="40" y="40"/>
                      </a:lnTo>
                      <a:lnTo>
                        <a:pt x="40" y="1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6" name="Freeform 92"/>
                <p:cNvSpPr>
                  <a:spLocks noEditPoints="1"/>
                </p:cNvSpPr>
                <p:nvPr/>
              </p:nvSpPr>
              <p:spPr bwMode="auto">
                <a:xfrm>
                  <a:off x="9696451" y="9205913"/>
                  <a:ext cx="66675" cy="76200"/>
                </a:xfrm>
                <a:custGeom>
                  <a:avLst/>
                  <a:gdLst>
                    <a:gd name="T0" fmla="*/ 23 w 42"/>
                    <a:gd name="T1" fmla="*/ 48 h 48"/>
                    <a:gd name="T2" fmla="*/ 15 w 42"/>
                    <a:gd name="T3" fmla="*/ 40 h 48"/>
                    <a:gd name="T4" fmla="*/ 30 w 42"/>
                    <a:gd name="T5" fmla="*/ 30 h 48"/>
                    <a:gd name="T6" fmla="*/ 24 w 42"/>
                    <a:gd name="T7" fmla="*/ 29 h 48"/>
                    <a:gd name="T8" fmla="*/ 7 w 42"/>
                    <a:gd name="T9" fmla="*/ 43 h 48"/>
                    <a:gd name="T10" fmla="*/ 0 w 42"/>
                    <a:gd name="T11" fmla="*/ 33 h 48"/>
                    <a:gd name="T12" fmla="*/ 6 w 42"/>
                    <a:gd name="T13" fmla="*/ 19 h 48"/>
                    <a:gd name="T14" fmla="*/ 19 w 42"/>
                    <a:gd name="T15" fmla="*/ 22 h 48"/>
                    <a:gd name="T16" fmla="*/ 29 w 42"/>
                    <a:gd name="T17" fmla="*/ 9 h 48"/>
                    <a:gd name="T18" fmla="*/ 26 w 42"/>
                    <a:gd name="T19" fmla="*/ 2 h 48"/>
                    <a:gd name="T20" fmla="*/ 37 w 42"/>
                    <a:gd name="T21" fmla="*/ 0 h 48"/>
                    <a:gd name="T22" fmla="*/ 42 w 42"/>
                    <a:gd name="T23" fmla="*/ 19 h 48"/>
                    <a:gd name="T24" fmla="*/ 42 w 42"/>
                    <a:gd name="T25" fmla="*/ 42 h 48"/>
                    <a:gd name="T26" fmla="*/ 23 w 42"/>
                    <a:gd name="T27" fmla="*/ 48 h 48"/>
                    <a:gd name="T28" fmla="*/ 18 w 42"/>
                    <a:gd name="T29" fmla="*/ 40 h 48"/>
                    <a:gd name="T30" fmla="*/ 23 w 42"/>
                    <a:gd name="T31" fmla="*/ 46 h 48"/>
                    <a:gd name="T32" fmla="*/ 40 w 42"/>
                    <a:gd name="T33" fmla="*/ 40 h 48"/>
                    <a:gd name="T34" fmla="*/ 40 w 42"/>
                    <a:gd name="T35" fmla="*/ 20 h 48"/>
                    <a:gd name="T36" fmla="*/ 35 w 42"/>
                    <a:gd name="T37" fmla="*/ 3 h 48"/>
                    <a:gd name="T38" fmla="*/ 29 w 42"/>
                    <a:gd name="T39" fmla="*/ 4 h 48"/>
                    <a:gd name="T40" fmla="*/ 32 w 42"/>
                    <a:gd name="T41" fmla="*/ 9 h 48"/>
                    <a:gd name="T42" fmla="*/ 19 w 42"/>
                    <a:gd name="T43" fmla="*/ 23 h 48"/>
                    <a:gd name="T44" fmla="*/ 7 w 42"/>
                    <a:gd name="T45" fmla="*/ 21 h 48"/>
                    <a:gd name="T46" fmla="*/ 3 w 42"/>
                    <a:gd name="T47" fmla="*/ 33 h 48"/>
                    <a:gd name="T48" fmla="*/ 7 w 42"/>
                    <a:gd name="T49" fmla="*/ 40 h 48"/>
                    <a:gd name="T50" fmla="*/ 23 w 42"/>
                    <a:gd name="T51" fmla="*/ 27 h 48"/>
                    <a:gd name="T52" fmla="*/ 35 w 42"/>
                    <a:gd name="T53" fmla="*/ 28 h 48"/>
                    <a:gd name="T54" fmla="*/ 18 w 42"/>
                    <a:gd name="T55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2" h="48">
                      <a:moveTo>
                        <a:pt x="23" y="48"/>
                      </a:moveTo>
                      <a:lnTo>
                        <a:pt x="15" y="40"/>
                      </a:lnTo>
                      <a:lnTo>
                        <a:pt x="30" y="30"/>
                      </a:lnTo>
                      <a:lnTo>
                        <a:pt x="24" y="29"/>
                      </a:lnTo>
                      <a:lnTo>
                        <a:pt x="7" y="43"/>
                      </a:lnTo>
                      <a:lnTo>
                        <a:pt x="0" y="33"/>
                      </a:lnTo>
                      <a:lnTo>
                        <a:pt x="6" y="19"/>
                      </a:lnTo>
                      <a:lnTo>
                        <a:pt x="19" y="22"/>
                      </a:lnTo>
                      <a:lnTo>
                        <a:pt x="29" y="9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2" y="19"/>
                      </a:lnTo>
                      <a:lnTo>
                        <a:pt x="42" y="42"/>
                      </a:lnTo>
                      <a:lnTo>
                        <a:pt x="23" y="48"/>
                      </a:lnTo>
                      <a:close/>
                      <a:moveTo>
                        <a:pt x="18" y="40"/>
                      </a:moveTo>
                      <a:lnTo>
                        <a:pt x="23" y="46"/>
                      </a:lnTo>
                      <a:lnTo>
                        <a:pt x="40" y="40"/>
                      </a:lnTo>
                      <a:lnTo>
                        <a:pt x="40" y="20"/>
                      </a:lnTo>
                      <a:lnTo>
                        <a:pt x="35" y="3"/>
                      </a:lnTo>
                      <a:lnTo>
                        <a:pt x="29" y="4"/>
                      </a:lnTo>
                      <a:lnTo>
                        <a:pt x="32" y="9"/>
                      </a:lnTo>
                      <a:lnTo>
                        <a:pt x="19" y="23"/>
                      </a:lnTo>
                      <a:lnTo>
                        <a:pt x="7" y="21"/>
                      </a:lnTo>
                      <a:lnTo>
                        <a:pt x="3" y="33"/>
                      </a:lnTo>
                      <a:lnTo>
                        <a:pt x="7" y="40"/>
                      </a:lnTo>
                      <a:lnTo>
                        <a:pt x="23" y="27"/>
                      </a:lnTo>
                      <a:lnTo>
                        <a:pt x="35" y="2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7" name="Freeform 93"/>
                <p:cNvSpPr>
                  <a:spLocks/>
                </p:cNvSpPr>
                <p:nvPr/>
              </p:nvSpPr>
              <p:spPr bwMode="auto">
                <a:xfrm>
                  <a:off x="9836151" y="9196388"/>
                  <a:ext cx="38100" cy="25400"/>
                </a:xfrm>
                <a:custGeom>
                  <a:avLst/>
                  <a:gdLst>
                    <a:gd name="T0" fmla="*/ 24 w 24"/>
                    <a:gd name="T1" fmla="*/ 7 h 16"/>
                    <a:gd name="T2" fmla="*/ 10 w 24"/>
                    <a:gd name="T3" fmla="*/ 0 h 16"/>
                    <a:gd name="T4" fmla="*/ 0 w 24"/>
                    <a:gd name="T5" fmla="*/ 4 h 16"/>
                    <a:gd name="T6" fmla="*/ 5 w 24"/>
                    <a:gd name="T7" fmla="*/ 8 h 16"/>
                    <a:gd name="T8" fmla="*/ 24 w 24"/>
                    <a:gd name="T9" fmla="*/ 16 h 16"/>
                    <a:gd name="T10" fmla="*/ 24 w 24"/>
                    <a:gd name="T11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6">
                      <a:moveTo>
                        <a:pt x="24" y="7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5" y="8"/>
                      </a:lnTo>
                      <a:lnTo>
                        <a:pt x="24" y="16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8" name="Freeform 94"/>
                <p:cNvSpPr>
                  <a:spLocks noEditPoints="1"/>
                </p:cNvSpPr>
                <p:nvPr/>
              </p:nvSpPr>
              <p:spPr bwMode="auto">
                <a:xfrm>
                  <a:off x="9834564" y="9194801"/>
                  <a:ext cx="41275" cy="28575"/>
                </a:xfrm>
                <a:custGeom>
                  <a:avLst/>
                  <a:gdLst>
                    <a:gd name="T0" fmla="*/ 26 w 26"/>
                    <a:gd name="T1" fmla="*/ 18 h 18"/>
                    <a:gd name="T2" fmla="*/ 5 w 26"/>
                    <a:gd name="T3" fmla="*/ 10 h 18"/>
                    <a:gd name="T4" fmla="*/ 0 w 26"/>
                    <a:gd name="T5" fmla="*/ 4 h 18"/>
                    <a:gd name="T6" fmla="*/ 11 w 26"/>
                    <a:gd name="T7" fmla="*/ 0 h 18"/>
                    <a:gd name="T8" fmla="*/ 26 w 26"/>
                    <a:gd name="T9" fmla="*/ 7 h 18"/>
                    <a:gd name="T10" fmla="*/ 26 w 26"/>
                    <a:gd name="T11" fmla="*/ 18 h 18"/>
                    <a:gd name="T12" fmla="*/ 6 w 26"/>
                    <a:gd name="T13" fmla="*/ 8 h 18"/>
                    <a:gd name="T14" fmla="*/ 24 w 26"/>
                    <a:gd name="T15" fmla="*/ 16 h 18"/>
                    <a:gd name="T16" fmla="*/ 24 w 26"/>
                    <a:gd name="T17" fmla="*/ 9 h 18"/>
                    <a:gd name="T18" fmla="*/ 11 w 26"/>
                    <a:gd name="T19" fmla="*/ 3 h 18"/>
                    <a:gd name="T20" fmla="*/ 3 w 26"/>
                    <a:gd name="T21" fmla="*/ 5 h 18"/>
                    <a:gd name="T22" fmla="*/ 6 w 26"/>
                    <a:gd name="T23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5" y="10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26" y="7"/>
                      </a:lnTo>
                      <a:lnTo>
                        <a:pt x="26" y="18"/>
                      </a:lnTo>
                      <a:close/>
                      <a:moveTo>
                        <a:pt x="6" y="8"/>
                      </a:moveTo>
                      <a:lnTo>
                        <a:pt x="24" y="16"/>
                      </a:lnTo>
                      <a:lnTo>
                        <a:pt x="24" y="9"/>
                      </a:lnTo>
                      <a:lnTo>
                        <a:pt x="11" y="3"/>
                      </a:lnTo>
                      <a:lnTo>
                        <a:pt x="3" y="5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39" name="Freeform 95"/>
                <p:cNvSpPr>
                  <a:spLocks/>
                </p:cNvSpPr>
                <p:nvPr/>
              </p:nvSpPr>
              <p:spPr bwMode="auto">
                <a:xfrm>
                  <a:off x="9563101" y="9744076"/>
                  <a:ext cx="23813" cy="44450"/>
                </a:xfrm>
                <a:custGeom>
                  <a:avLst/>
                  <a:gdLst>
                    <a:gd name="T0" fmla="*/ 0 w 15"/>
                    <a:gd name="T1" fmla="*/ 13 h 28"/>
                    <a:gd name="T2" fmla="*/ 4 w 15"/>
                    <a:gd name="T3" fmla="*/ 28 h 28"/>
                    <a:gd name="T4" fmla="*/ 15 w 15"/>
                    <a:gd name="T5" fmla="*/ 12 h 28"/>
                    <a:gd name="T6" fmla="*/ 12 w 15"/>
                    <a:gd name="T7" fmla="*/ 0 h 28"/>
                    <a:gd name="T8" fmla="*/ 0 w 15"/>
                    <a:gd name="T9" fmla="*/ 1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">
                      <a:moveTo>
                        <a:pt x="0" y="13"/>
                      </a:moveTo>
                      <a:lnTo>
                        <a:pt x="4" y="28"/>
                      </a:lnTo>
                      <a:lnTo>
                        <a:pt x="15" y="12"/>
                      </a:lnTo>
                      <a:lnTo>
                        <a:pt x="1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0" name="Freeform 96"/>
                <p:cNvSpPr>
                  <a:spLocks noEditPoints="1"/>
                </p:cNvSpPr>
                <p:nvPr/>
              </p:nvSpPr>
              <p:spPr bwMode="auto">
                <a:xfrm>
                  <a:off x="9561514" y="9740901"/>
                  <a:ext cx="26988" cy="52388"/>
                </a:xfrm>
                <a:custGeom>
                  <a:avLst/>
                  <a:gdLst>
                    <a:gd name="T0" fmla="*/ 5 w 17"/>
                    <a:gd name="T1" fmla="*/ 33 h 33"/>
                    <a:gd name="T2" fmla="*/ 0 w 17"/>
                    <a:gd name="T3" fmla="*/ 14 h 33"/>
                    <a:gd name="T4" fmla="*/ 13 w 17"/>
                    <a:gd name="T5" fmla="*/ 0 h 33"/>
                    <a:gd name="T6" fmla="*/ 17 w 17"/>
                    <a:gd name="T7" fmla="*/ 14 h 33"/>
                    <a:gd name="T8" fmla="*/ 5 w 17"/>
                    <a:gd name="T9" fmla="*/ 33 h 33"/>
                    <a:gd name="T10" fmla="*/ 2 w 17"/>
                    <a:gd name="T11" fmla="*/ 15 h 33"/>
                    <a:gd name="T12" fmla="*/ 6 w 17"/>
                    <a:gd name="T13" fmla="*/ 29 h 33"/>
                    <a:gd name="T14" fmla="*/ 15 w 17"/>
                    <a:gd name="T15" fmla="*/ 14 h 33"/>
                    <a:gd name="T16" fmla="*/ 13 w 17"/>
                    <a:gd name="T17" fmla="*/ 3 h 33"/>
                    <a:gd name="T18" fmla="*/ 2 w 17"/>
                    <a:gd name="T19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3">
                      <a:moveTo>
                        <a:pt x="5" y="33"/>
                      </a:move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17" y="14"/>
                      </a:lnTo>
                      <a:lnTo>
                        <a:pt x="5" y="33"/>
                      </a:lnTo>
                      <a:close/>
                      <a:moveTo>
                        <a:pt x="2" y="15"/>
                      </a:moveTo>
                      <a:lnTo>
                        <a:pt x="6" y="29"/>
                      </a:lnTo>
                      <a:lnTo>
                        <a:pt x="15" y="14"/>
                      </a:lnTo>
                      <a:lnTo>
                        <a:pt x="13" y="3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1" name="Freeform 97"/>
                <p:cNvSpPr>
                  <a:spLocks/>
                </p:cNvSpPr>
                <p:nvPr/>
              </p:nvSpPr>
              <p:spPr bwMode="auto">
                <a:xfrm>
                  <a:off x="9577389" y="9790113"/>
                  <a:ext cx="28575" cy="23813"/>
                </a:xfrm>
                <a:custGeom>
                  <a:avLst/>
                  <a:gdLst>
                    <a:gd name="T0" fmla="*/ 3 w 18"/>
                    <a:gd name="T1" fmla="*/ 15 h 15"/>
                    <a:gd name="T2" fmla="*/ 18 w 18"/>
                    <a:gd name="T3" fmla="*/ 2 h 15"/>
                    <a:gd name="T4" fmla="*/ 5 w 18"/>
                    <a:gd name="T5" fmla="*/ 0 h 15"/>
                    <a:gd name="T6" fmla="*/ 0 w 18"/>
                    <a:gd name="T7" fmla="*/ 7 h 15"/>
                    <a:gd name="T8" fmla="*/ 3 w 18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5">
                      <a:moveTo>
                        <a:pt x="3" y="15"/>
                      </a:moveTo>
                      <a:lnTo>
                        <a:pt x="18" y="2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2" name="Freeform 98"/>
                <p:cNvSpPr>
                  <a:spLocks noEditPoints="1"/>
                </p:cNvSpPr>
                <p:nvPr/>
              </p:nvSpPr>
              <p:spPr bwMode="auto">
                <a:xfrm>
                  <a:off x="9575801" y="9788526"/>
                  <a:ext cx="33338" cy="26988"/>
                </a:xfrm>
                <a:custGeom>
                  <a:avLst/>
                  <a:gdLst>
                    <a:gd name="T0" fmla="*/ 3 w 21"/>
                    <a:gd name="T1" fmla="*/ 17 h 17"/>
                    <a:gd name="T2" fmla="*/ 0 w 21"/>
                    <a:gd name="T3" fmla="*/ 8 h 17"/>
                    <a:gd name="T4" fmla="*/ 6 w 21"/>
                    <a:gd name="T5" fmla="*/ 0 h 17"/>
                    <a:gd name="T6" fmla="*/ 21 w 21"/>
                    <a:gd name="T7" fmla="*/ 2 h 17"/>
                    <a:gd name="T8" fmla="*/ 3 w 21"/>
                    <a:gd name="T9" fmla="*/ 17 h 17"/>
                    <a:gd name="T10" fmla="*/ 2 w 21"/>
                    <a:gd name="T11" fmla="*/ 8 h 17"/>
                    <a:gd name="T12" fmla="*/ 4 w 21"/>
                    <a:gd name="T13" fmla="*/ 14 h 17"/>
                    <a:gd name="T14" fmla="*/ 17 w 21"/>
                    <a:gd name="T15" fmla="*/ 3 h 17"/>
                    <a:gd name="T16" fmla="*/ 7 w 21"/>
                    <a:gd name="T17" fmla="*/ 2 h 17"/>
                    <a:gd name="T18" fmla="*/ 2 w 21"/>
                    <a:gd name="T1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7">
                      <a:moveTo>
                        <a:pt x="3" y="17"/>
                      </a:move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1" y="2"/>
                      </a:lnTo>
                      <a:lnTo>
                        <a:pt x="3" y="17"/>
                      </a:lnTo>
                      <a:close/>
                      <a:moveTo>
                        <a:pt x="2" y="8"/>
                      </a:moveTo>
                      <a:lnTo>
                        <a:pt x="4" y="14"/>
                      </a:lnTo>
                      <a:lnTo>
                        <a:pt x="17" y="3"/>
                      </a:lnTo>
                      <a:lnTo>
                        <a:pt x="7" y="2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3" name="Freeform 99"/>
                <p:cNvSpPr>
                  <a:spLocks/>
                </p:cNvSpPr>
                <p:nvPr/>
              </p:nvSpPr>
              <p:spPr bwMode="auto">
                <a:xfrm>
                  <a:off x="9609139" y="9372601"/>
                  <a:ext cx="17463" cy="23813"/>
                </a:xfrm>
                <a:custGeom>
                  <a:avLst/>
                  <a:gdLst>
                    <a:gd name="T0" fmla="*/ 6 w 11"/>
                    <a:gd name="T1" fmla="*/ 15 h 15"/>
                    <a:gd name="T2" fmla="*/ 11 w 11"/>
                    <a:gd name="T3" fmla="*/ 4 h 15"/>
                    <a:gd name="T4" fmla="*/ 6 w 11"/>
                    <a:gd name="T5" fmla="*/ 0 h 15"/>
                    <a:gd name="T6" fmla="*/ 0 w 11"/>
                    <a:gd name="T7" fmla="*/ 7 h 15"/>
                    <a:gd name="T8" fmla="*/ 6 w 11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6" y="15"/>
                      </a:moveTo>
                      <a:lnTo>
                        <a:pt x="11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4" name="Freeform 100"/>
                <p:cNvSpPr>
                  <a:spLocks noEditPoints="1"/>
                </p:cNvSpPr>
                <p:nvPr/>
              </p:nvSpPr>
              <p:spPr bwMode="auto">
                <a:xfrm>
                  <a:off x="9607551" y="9371013"/>
                  <a:ext cx="20638" cy="26988"/>
                </a:xfrm>
                <a:custGeom>
                  <a:avLst/>
                  <a:gdLst>
                    <a:gd name="T0" fmla="*/ 7 w 13"/>
                    <a:gd name="T1" fmla="*/ 17 h 17"/>
                    <a:gd name="T2" fmla="*/ 0 w 13"/>
                    <a:gd name="T3" fmla="*/ 8 h 17"/>
                    <a:gd name="T4" fmla="*/ 7 w 13"/>
                    <a:gd name="T5" fmla="*/ 0 h 17"/>
                    <a:gd name="T6" fmla="*/ 13 w 13"/>
                    <a:gd name="T7" fmla="*/ 4 h 17"/>
                    <a:gd name="T8" fmla="*/ 7 w 13"/>
                    <a:gd name="T9" fmla="*/ 17 h 17"/>
                    <a:gd name="T10" fmla="*/ 3 w 13"/>
                    <a:gd name="T11" fmla="*/ 8 h 17"/>
                    <a:gd name="T12" fmla="*/ 7 w 13"/>
                    <a:gd name="T13" fmla="*/ 14 h 17"/>
                    <a:gd name="T14" fmla="*/ 11 w 13"/>
                    <a:gd name="T15" fmla="*/ 5 h 17"/>
                    <a:gd name="T16" fmla="*/ 7 w 13"/>
                    <a:gd name="T17" fmla="*/ 2 h 17"/>
                    <a:gd name="T18" fmla="*/ 3 w 13"/>
                    <a:gd name="T1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7">
                      <a:moveTo>
                        <a:pt x="7" y="17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7" y="17"/>
                      </a:lnTo>
                      <a:close/>
                      <a:moveTo>
                        <a:pt x="3" y="8"/>
                      </a:moveTo>
                      <a:lnTo>
                        <a:pt x="7" y="14"/>
                      </a:lnTo>
                      <a:lnTo>
                        <a:pt x="11" y="5"/>
                      </a:lnTo>
                      <a:lnTo>
                        <a:pt x="7" y="2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5" name="Freeform 101"/>
                <p:cNvSpPr>
                  <a:spLocks/>
                </p:cNvSpPr>
                <p:nvPr/>
              </p:nvSpPr>
              <p:spPr bwMode="auto">
                <a:xfrm>
                  <a:off x="9559926" y="9464676"/>
                  <a:ext cx="17463" cy="22225"/>
                </a:xfrm>
                <a:custGeom>
                  <a:avLst/>
                  <a:gdLst>
                    <a:gd name="T0" fmla="*/ 5 w 11"/>
                    <a:gd name="T1" fmla="*/ 0 h 14"/>
                    <a:gd name="T2" fmla="*/ 0 w 11"/>
                    <a:gd name="T3" fmla="*/ 9 h 14"/>
                    <a:gd name="T4" fmla="*/ 7 w 11"/>
                    <a:gd name="T5" fmla="*/ 14 h 14"/>
                    <a:gd name="T6" fmla="*/ 11 w 11"/>
                    <a:gd name="T7" fmla="*/ 7 h 14"/>
                    <a:gd name="T8" fmla="*/ 5 w 11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7" y="14"/>
                      </a:lnTo>
                      <a:lnTo>
                        <a:pt x="1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6" name="Freeform 102"/>
                <p:cNvSpPr>
                  <a:spLocks noEditPoints="1"/>
                </p:cNvSpPr>
                <p:nvPr/>
              </p:nvSpPr>
              <p:spPr bwMode="auto">
                <a:xfrm>
                  <a:off x="9558339" y="9463088"/>
                  <a:ext cx="20638" cy="25400"/>
                </a:xfrm>
                <a:custGeom>
                  <a:avLst/>
                  <a:gdLst>
                    <a:gd name="T0" fmla="*/ 8 w 13"/>
                    <a:gd name="T1" fmla="*/ 16 h 16"/>
                    <a:gd name="T2" fmla="*/ 0 w 13"/>
                    <a:gd name="T3" fmla="*/ 11 h 16"/>
                    <a:gd name="T4" fmla="*/ 6 w 13"/>
                    <a:gd name="T5" fmla="*/ 0 h 16"/>
                    <a:gd name="T6" fmla="*/ 13 w 13"/>
                    <a:gd name="T7" fmla="*/ 8 h 16"/>
                    <a:gd name="T8" fmla="*/ 8 w 13"/>
                    <a:gd name="T9" fmla="*/ 16 h 16"/>
                    <a:gd name="T10" fmla="*/ 2 w 13"/>
                    <a:gd name="T11" fmla="*/ 10 h 16"/>
                    <a:gd name="T12" fmla="*/ 8 w 13"/>
                    <a:gd name="T13" fmla="*/ 14 h 16"/>
                    <a:gd name="T14" fmla="*/ 11 w 13"/>
                    <a:gd name="T15" fmla="*/ 8 h 16"/>
                    <a:gd name="T16" fmla="*/ 6 w 13"/>
                    <a:gd name="T17" fmla="*/ 3 h 16"/>
                    <a:gd name="T18" fmla="*/ 2 w 13"/>
                    <a:gd name="T1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8" y="16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3" y="8"/>
                      </a:lnTo>
                      <a:lnTo>
                        <a:pt x="8" y="16"/>
                      </a:lnTo>
                      <a:close/>
                      <a:moveTo>
                        <a:pt x="2" y="10"/>
                      </a:moveTo>
                      <a:lnTo>
                        <a:pt x="8" y="14"/>
                      </a:lnTo>
                      <a:lnTo>
                        <a:pt x="11" y="8"/>
                      </a:lnTo>
                      <a:lnTo>
                        <a:pt x="6" y="3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7" name="Freeform 103"/>
                <p:cNvSpPr>
                  <a:spLocks/>
                </p:cNvSpPr>
                <p:nvPr/>
              </p:nvSpPr>
              <p:spPr bwMode="auto">
                <a:xfrm>
                  <a:off x="9639301" y="9348788"/>
                  <a:ext cx="39688" cy="46038"/>
                </a:xfrm>
                <a:custGeom>
                  <a:avLst/>
                  <a:gdLst>
                    <a:gd name="T0" fmla="*/ 0 w 25"/>
                    <a:gd name="T1" fmla="*/ 29 h 29"/>
                    <a:gd name="T2" fmla="*/ 24 w 25"/>
                    <a:gd name="T3" fmla="*/ 11 h 29"/>
                    <a:gd name="T4" fmla="*/ 25 w 25"/>
                    <a:gd name="T5" fmla="*/ 0 h 29"/>
                    <a:gd name="T6" fmla="*/ 4 w 25"/>
                    <a:gd name="T7" fmla="*/ 6 h 29"/>
                    <a:gd name="T8" fmla="*/ 0 w 25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9">
                      <a:moveTo>
                        <a:pt x="0" y="29"/>
                      </a:moveTo>
                      <a:lnTo>
                        <a:pt x="24" y="11"/>
                      </a:lnTo>
                      <a:lnTo>
                        <a:pt x="25" y="0"/>
                      </a:lnTo>
                      <a:lnTo>
                        <a:pt x="4" y="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8" name="Freeform 104"/>
                <p:cNvSpPr>
                  <a:spLocks noEditPoints="1"/>
                </p:cNvSpPr>
                <p:nvPr/>
              </p:nvSpPr>
              <p:spPr bwMode="auto">
                <a:xfrm>
                  <a:off x="9636126" y="9345613"/>
                  <a:ext cx="44450" cy="52388"/>
                </a:xfrm>
                <a:custGeom>
                  <a:avLst/>
                  <a:gdLst>
                    <a:gd name="T0" fmla="*/ 0 w 28"/>
                    <a:gd name="T1" fmla="*/ 33 h 33"/>
                    <a:gd name="T2" fmla="*/ 5 w 28"/>
                    <a:gd name="T3" fmla="*/ 7 h 33"/>
                    <a:gd name="T4" fmla="*/ 28 w 28"/>
                    <a:gd name="T5" fmla="*/ 0 h 33"/>
                    <a:gd name="T6" fmla="*/ 26 w 28"/>
                    <a:gd name="T7" fmla="*/ 14 h 33"/>
                    <a:gd name="T8" fmla="*/ 0 w 28"/>
                    <a:gd name="T9" fmla="*/ 33 h 33"/>
                    <a:gd name="T10" fmla="*/ 6 w 28"/>
                    <a:gd name="T11" fmla="*/ 9 h 33"/>
                    <a:gd name="T12" fmla="*/ 3 w 28"/>
                    <a:gd name="T13" fmla="*/ 29 h 33"/>
                    <a:gd name="T14" fmla="*/ 25 w 28"/>
                    <a:gd name="T15" fmla="*/ 13 h 33"/>
                    <a:gd name="T16" fmla="*/ 26 w 28"/>
                    <a:gd name="T17" fmla="*/ 3 h 33"/>
                    <a:gd name="T18" fmla="*/ 6 w 28"/>
                    <a:gd name="T19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33">
                      <a:moveTo>
                        <a:pt x="0" y="33"/>
                      </a:moveTo>
                      <a:lnTo>
                        <a:pt x="5" y="7"/>
                      </a:lnTo>
                      <a:lnTo>
                        <a:pt x="28" y="0"/>
                      </a:lnTo>
                      <a:lnTo>
                        <a:pt x="26" y="14"/>
                      </a:lnTo>
                      <a:lnTo>
                        <a:pt x="0" y="33"/>
                      </a:lnTo>
                      <a:close/>
                      <a:moveTo>
                        <a:pt x="6" y="9"/>
                      </a:moveTo>
                      <a:lnTo>
                        <a:pt x="3" y="29"/>
                      </a:lnTo>
                      <a:lnTo>
                        <a:pt x="25" y="13"/>
                      </a:lnTo>
                      <a:lnTo>
                        <a:pt x="26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49" name="Freeform 105"/>
                <p:cNvSpPr>
                  <a:spLocks/>
                </p:cNvSpPr>
                <p:nvPr/>
              </p:nvSpPr>
              <p:spPr bwMode="auto">
                <a:xfrm>
                  <a:off x="10093326" y="8913813"/>
                  <a:ext cx="41275" cy="65088"/>
                </a:xfrm>
                <a:custGeom>
                  <a:avLst/>
                  <a:gdLst>
                    <a:gd name="T0" fmla="*/ 26 w 26"/>
                    <a:gd name="T1" fmla="*/ 36 h 41"/>
                    <a:gd name="T2" fmla="*/ 23 w 26"/>
                    <a:gd name="T3" fmla="*/ 29 h 41"/>
                    <a:gd name="T4" fmla="*/ 10 w 26"/>
                    <a:gd name="T5" fmla="*/ 19 h 41"/>
                    <a:gd name="T6" fmla="*/ 8 w 26"/>
                    <a:gd name="T7" fmla="*/ 0 h 41"/>
                    <a:gd name="T8" fmla="*/ 0 w 26"/>
                    <a:gd name="T9" fmla="*/ 6 h 41"/>
                    <a:gd name="T10" fmla="*/ 5 w 26"/>
                    <a:gd name="T11" fmla="*/ 23 h 41"/>
                    <a:gd name="T12" fmla="*/ 6 w 26"/>
                    <a:gd name="T13" fmla="*/ 34 h 41"/>
                    <a:gd name="T14" fmla="*/ 21 w 26"/>
                    <a:gd name="T15" fmla="*/ 41 h 41"/>
                    <a:gd name="T16" fmla="*/ 26 w 26"/>
                    <a:gd name="T17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41">
                      <a:moveTo>
                        <a:pt x="26" y="36"/>
                      </a:moveTo>
                      <a:lnTo>
                        <a:pt x="23" y="29"/>
                      </a:lnTo>
                      <a:lnTo>
                        <a:pt x="10" y="19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5" y="23"/>
                      </a:lnTo>
                      <a:lnTo>
                        <a:pt x="6" y="34"/>
                      </a:lnTo>
                      <a:lnTo>
                        <a:pt x="21" y="41"/>
                      </a:lnTo>
                      <a:lnTo>
                        <a:pt x="26" y="3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0" name="Freeform 106"/>
                <p:cNvSpPr>
                  <a:spLocks noEditPoints="1"/>
                </p:cNvSpPr>
                <p:nvPr/>
              </p:nvSpPr>
              <p:spPr bwMode="auto">
                <a:xfrm>
                  <a:off x="10091739" y="8912226"/>
                  <a:ext cx="46038" cy="68263"/>
                </a:xfrm>
                <a:custGeom>
                  <a:avLst/>
                  <a:gdLst>
                    <a:gd name="T0" fmla="*/ 22 w 29"/>
                    <a:gd name="T1" fmla="*/ 43 h 43"/>
                    <a:gd name="T2" fmla="*/ 6 w 29"/>
                    <a:gd name="T3" fmla="*/ 36 h 43"/>
                    <a:gd name="T4" fmla="*/ 5 w 29"/>
                    <a:gd name="T5" fmla="*/ 24 h 43"/>
                    <a:gd name="T6" fmla="*/ 0 w 29"/>
                    <a:gd name="T7" fmla="*/ 6 h 43"/>
                    <a:gd name="T8" fmla="*/ 10 w 29"/>
                    <a:gd name="T9" fmla="*/ 0 h 43"/>
                    <a:gd name="T10" fmla="*/ 12 w 29"/>
                    <a:gd name="T11" fmla="*/ 19 h 43"/>
                    <a:gd name="T12" fmla="*/ 25 w 29"/>
                    <a:gd name="T13" fmla="*/ 29 h 43"/>
                    <a:gd name="T14" fmla="*/ 29 w 29"/>
                    <a:gd name="T15" fmla="*/ 37 h 43"/>
                    <a:gd name="T16" fmla="*/ 22 w 29"/>
                    <a:gd name="T17" fmla="*/ 43 h 43"/>
                    <a:gd name="T18" fmla="*/ 8 w 29"/>
                    <a:gd name="T19" fmla="*/ 35 h 43"/>
                    <a:gd name="T20" fmla="*/ 22 w 29"/>
                    <a:gd name="T21" fmla="*/ 41 h 43"/>
                    <a:gd name="T22" fmla="*/ 26 w 29"/>
                    <a:gd name="T23" fmla="*/ 37 h 43"/>
                    <a:gd name="T24" fmla="*/ 24 w 29"/>
                    <a:gd name="T25" fmla="*/ 30 h 43"/>
                    <a:gd name="T26" fmla="*/ 11 w 29"/>
                    <a:gd name="T27" fmla="*/ 20 h 43"/>
                    <a:gd name="T28" fmla="*/ 8 w 29"/>
                    <a:gd name="T29" fmla="*/ 3 h 43"/>
                    <a:gd name="T30" fmla="*/ 2 w 29"/>
                    <a:gd name="T31" fmla="*/ 7 h 43"/>
                    <a:gd name="T32" fmla="*/ 7 w 29"/>
                    <a:gd name="T33" fmla="*/ 23 h 43"/>
                    <a:gd name="T34" fmla="*/ 8 w 29"/>
                    <a:gd name="T3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" h="43">
                      <a:moveTo>
                        <a:pt x="22" y="43"/>
                      </a:moveTo>
                      <a:lnTo>
                        <a:pt x="6" y="36"/>
                      </a:ln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12" y="19"/>
                      </a:lnTo>
                      <a:lnTo>
                        <a:pt x="25" y="29"/>
                      </a:lnTo>
                      <a:lnTo>
                        <a:pt x="29" y="37"/>
                      </a:lnTo>
                      <a:lnTo>
                        <a:pt x="22" y="43"/>
                      </a:lnTo>
                      <a:close/>
                      <a:moveTo>
                        <a:pt x="8" y="35"/>
                      </a:moveTo>
                      <a:lnTo>
                        <a:pt x="22" y="41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1" y="20"/>
                      </a:lnTo>
                      <a:lnTo>
                        <a:pt x="8" y="3"/>
                      </a:lnTo>
                      <a:lnTo>
                        <a:pt x="2" y="7"/>
                      </a:lnTo>
                      <a:lnTo>
                        <a:pt x="7" y="23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1" name="Freeform 107"/>
                <p:cNvSpPr>
                  <a:spLocks/>
                </p:cNvSpPr>
                <p:nvPr/>
              </p:nvSpPr>
              <p:spPr bwMode="auto">
                <a:xfrm>
                  <a:off x="10031414" y="8975726"/>
                  <a:ext cx="61913" cy="55563"/>
                </a:xfrm>
                <a:custGeom>
                  <a:avLst/>
                  <a:gdLst>
                    <a:gd name="T0" fmla="*/ 37 w 39"/>
                    <a:gd name="T1" fmla="*/ 6 h 35"/>
                    <a:gd name="T2" fmla="*/ 26 w 39"/>
                    <a:gd name="T3" fmla="*/ 8 h 35"/>
                    <a:gd name="T4" fmla="*/ 22 w 39"/>
                    <a:gd name="T5" fmla="*/ 0 h 35"/>
                    <a:gd name="T6" fmla="*/ 0 w 39"/>
                    <a:gd name="T7" fmla="*/ 17 h 35"/>
                    <a:gd name="T8" fmla="*/ 17 w 39"/>
                    <a:gd name="T9" fmla="*/ 35 h 35"/>
                    <a:gd name="T10" fmla="*/ 26 w 39"/>
                    <a:gd name="T11" fmla="*/ 35 h 35"/>
                    <a:gd name="T12" fmla="*/ 30 w 39"/>
                    <a:gd name="T13" fmla="*/ 29 h 35"/>
                    <a:gd name="T14" fmla="*/ 29 w 39"/>
                    <a:gd name="T15" fmla="*/ 17 h 35"/>
                    <a:gd name="T16" fmla="*/ 39 w 39"/>
                    <a:gd name="T17" fmla="*/ 9 h 35"/>
                    <a:gd name="T18" fmla="*/ 37 w 39"/>
                    <a:gd name="T19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5">
                      <a:moveTo>
                        <a:pt x="37" y="6"/>
                      </a:moveTo>
                      <a:lnTo>
                        <a:pt x="26" y="8"/>
                      </a:lnTo>
                      <a:lnTo>
                        <a:pt x="22" y="0"/>
                      </a:lnTo>
                      <a:lnTo>
                        <a:pt x="0" y="17"/>
                      </a:lnTo>
                      <a:lnTo>
                        <a:pt x="17" y="35"/>
                      </a:lnTo>
                      <a:lnTo>
                        <a:pt x="26" y="35"/>
                      </a:lnTo>
                      <a:lnTo>
                        <a:pt x="30" y="29"/>
                      </a:lnTo>
                      <a:lnTo>
                        <a:pt x="29" y="17"/>
                      </a:lnTo>
                      <a:lnTo>
                        <a:pt x="39" y="9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2" name="Freeform 108"/>
                <p:cNvSpPr>
                  <a:spLocks noEditPoints="1"/>
                </p:cNvSpPr>
                <p:nvPr/>
              </p:nvSpPr>
              <p:spPr bwMode="auto">
                <a:xfrm>
                  <a:off x="10029826" y="8972551"/>
                  <a:ext cx="65088" cy="58738"/>
                </a:xfrm>
                <a:custGeom>
                  <a:avLst/>
                  <a:gdLst>
                    <a:gd name="T0" fmla="*/ 28 w 41"/>
                    <a:gd name="T1" fmla="*/ 37 h 37"/>
                    <a:gd name="T2" fmla="*/ 18 w 41"/>
                    <a:gd name="T3" fmla="*/ 37 h 37"/>
                    <a:gd name="T4" fmla="*/ 0 w 41"/>
                    <a:gd name="T5" fmla="*/ 19 h 37"/>
                    <a:gd name="T6" fmla="*/ 23 w 41"/>
                    <a:gd name="T7" fmla="*/ 0 h 37"/>
                    <a:gd name="T8" fmla="*/ 27 w 41"/>
                    <a:gd name="T9" fmla="*/ 9 h 37"/>
                    <a:gd name="T10" fmla="*/ 39 w 41"/>
                    <a:gd name="T11" fmla="*/ 7 h 37"/>
                    <a:gd name="T12" fmla="*/ 41 w 41"/>
                    <a:gd name="T13" fmla="*/ 11 h 37"/>
                    <a:gd name="T14" fmla="*/ 31 w 41"/>
                    <a:gd name="T15" fmla="*/ 20 h 37"/>
                    <a:gd name="T16" fmla="*/ 32 w 41"/>
                    <a:gd name="T17" fmla="*/ 31 h 37"/>
                    <a:gd name="T18" fmla="*/ 28 w 41"/>
                    <a:gd name="T19" fmla="*/ 37 h 37"/>
                    <a:gd name="T20" fmla="*/ 19 w 41"/>
                    <a:gd name="T21" fmla="*/ 36 h 37"/>
                    <a:gd name="T22" fmla="*/ 27 w 41"/>
                    <a:gd name="T23" fmla="*/ 36 h 37"/>
                    <a:gd name="T24" fmla="*/ 30 w 41"/>
                    <a:gd name="T25" fmla="*/ 31 h 37"/>
                    <a:gd name="T26" fmla="*/ 29 w 41"/>
                    <a:gd name="T27" fmla="*/ 19 h 37"/>
                    <a:gd name="T28" fmla="*/ 39 w 41"/>
                    <a:gd name="T29" fmla="*/ 11 h 37"/>
                    <a:gd name="T30" fmla="*/ 38 w 41"/>
                    <a:gd name="T31" fmla="*/ 9 h 37"/>
                    <a:gd name="T32" fmla="*/ 26 w 41"/>
                    <a:gd name="T33" fmla="*/ 11 h 37"/>
                    <a:gd name="T34" fmla="*/ 22 w 41"/>
                    <a:gd name="T35" fmla="*/ 3 h 37"/>
                    <a:gd name="T36" fmla="*/ 3 w 41"/>
                    <a:gd name="T37" fmla="*/ 20 h 37"/>
                    <a:gd name="T38" fmla="*/ 19 w 41"/>
                    <a:gd name="T3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7">
                      <a:moveTo>
                        <a:pt x="28" y="37"/>
                      </a:moveTo>
                      <a:lnTo>
                        <a:pt x="18" y="37"/>
                      </a:lnTo>
                      <a:lnTo>
                        <a:pt x="0" y="19"/>
                      </a:lnTo>
                      <a:lnTo>
                        <a:pt x="23" y="0"/>
                      </a:lnTo>
                      <a:lnTo>
                        <a:pt x="27" y="9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31" y="20"/>
                      </a:lnTo>
                      <a:lnTo>
                        <a:pt x="32" y="31"/>
                      </a:lnTo>
                      <a:lnTo>
                        <a:pt x="28" y="37"/>
                      </a:lnTo>
                      <a:close/>
                      <a:moveTo>
                        <a:pt x="19" y="36"/>
                      </a:moveTo>
                      <a:lnTo>
                        <a:pt x="27" y="36"/>
                      </a:lnTo>
                      <a:lnTo>
                        <a:pt x="30" y="31"/>
                      </a:lnTo>
                      <a:lnTo>
                        <a:pt x="29" y="19"/>
                      </a:lnTo>
                      <a:lnTo>
                        <a:pt x="39" y="11"/>
                      </a:lnTo>
                      <a:lnTo>
                        <a:pt x="38" y="9"/>
                      </a:lnTo>
                      <a:lnTo>
                        <a:pt x="26" y="11"/>
                      </a:lnTo>
                      <a:lnTo>
                        <a:pt x="22" y="3"/>
                      </a:lnTo>
                      <a:lnTo>
                        <a:pt x="3" y="20"/>
                      </a:lnTo>
                      <a:lnTo>
                        <a:pt x="19" y="3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3" name="Freeform 109"/>
                <p:cNvSpPr>
                  <a:spLocks/>
                </p:cNvSpPr>
                <p:nvPr/>
              </p:nvSpPr>
              <p:spPr bwMode="auto">
                <a:xfrm>
                  <a:off x="10279064" y="8799513"/>
                  <a:ext cx="109538" cy="69850"/>
                </a:xfrm>
                <a:custGeom>
                  <a:avLst/>
                  <a:gdLst>
                    <a:gd name="T0" fmla="*/ 37 w 69"/>
                    <a:gd name="T1" fmla="*/ 14 h 44"/>
                    <a:gd name="T2" fmla="*/ 30 w 69"/>
                    <a:gd name="T3" fmla="*/ 27 h 44"/>
                    <a:gd name="T4" fmla="*/ 23 w 69"/>
                    <a:gd name="T5" fmla="*/ 18 h 44"/>
                    <a:gd name="T6" fmla="*/ 11 w 69"/>
                    <a:gd name="T7" fmla="*/ 27 h 44"/>
                    <a:gd name="T8" fmla="*/ 0 w 69"/>
                    <a:gd name="T9" fmla="*/ 24 h 44"/>
                    <a:gd name="T10" fmla="*/ 4 w 69"/>
                    <a:gd name="T11" fmla="*/ 38 h 44"/>
                    <a:gd name="T12" fmla="*/ 26 w 69"/>
                    <a:gd name="T13" fmla="*/ 44 h 44"/>
                    <a:gd name="T14" fmla="*/ 34 w 69"/>
                    <a:gd name="T15" fmla="*/ 42 h 44"/>
                    <a:gd name="T16" fmla="*/ 69 w 69"/>
                    <a:gd name="T17" fmla="*/ 8 h 44"/>
                    <a:gd name="T18" fmla="*/ 66 w 69"/>
                    <a:gd name="T19" fmla="*/ 0 h 44"/>
                    <a:gd name="T20" fmla="*/ 45 w 69"/>
                    <a:gd name="T21" fmla="*/ 18 h 44"/>
                    <a:gd name="T22" fmla="*/ 37 w 69"/>
                    <a:gd name="T23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44">
                      <a:moveTo>
                        <a:pt x="37" y="14"/>
                      </a:moveTo>
                      <a:lnTo>
                        <a:pt x="30" y="27"/>
                      </a:lnTo>
                      <a:lnTo>
                        <a:pt x="23" y="18"/>
                      </a:lnTo>
                      <a:lnTo>
                        <a:pt x="11" y="27"/>
                      </a:lnTo>
                      <a:lnTo>
                        <a:pt x="0" y="24"/>
                      </a:lnTo>
                      <a:lnTo>
                        <a:pt x="4" y="38"/>
                      </a:lnTo>
                      <a:lnTo>
                        <a:pt x="26" y="44"/>
                      </a:lnTo>
                      <a:lnTo>
                        <a:pt x="34" y="42"/>
                      </a:lnTo>
                      <a:lnTo>
                        <a:pt x="69" y="8"/>
                      </a:lnTo>
                      <a:lnTo>
                        <a:pt x="66" y="0"/>
                      </a:lnTo>
                      <a:lnTo>
                        <a:pt x="45" y="18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4" name="Freeform 110"/>
                <p:cNvSpPr>
                  <a:spLocks noEditPoints="1"/>
                </p:cNvSpPr>
                <p:nvPr/>
              </p:nvSpPr>
              <p:spPr bwMode="auto">
                <a:xfrm>
                  <a:off x="10275889" y="8796338"/>
                  <a:ext cx="114300" cy="74613"/>
                </a:xfrm>
                <a:custGeom>
                  <a:avLst/>
                  <a:gdLst>
                    <a:gd name="T0" fmla="*/ 28 w 72"/>
                    <a:gd name="T1" fmla="*/ 47 h 47"/>
                    <a:gd name="T2" fmla="*/ 6 w 72"/>
                    <a:gd name="T3" fmla="*/ 41 h 47"/>
                    <a:gd name="T4" fmla="*/ 0 w 72"/>
                    <a:gd name="T5" fmla="*/ 25 h 47"/>
                    <a:gd name="T6" fmla="*/ 13 w 72"/>
                    <a:gd name="T7" fmla="*/ 28 h 47"/>
                    <a:gd name="T8" fmla="*/ 25 w 72"/>
                    <a:gd name="T9" fmla="*/ 19 h 47"/>
                    <a:gd name="T10" fmla="*/ 32 w 72"/>
                    <a:gd name="T11" fmla="*/ 28 h 47"/>
                    <a:gd name="T12" fmla="*/ 39 w 72"/>
                    <a:gd name="T13" fmla="*/ 15 h 47"/>
                    <a:gd name="T14" fmla="*/ 47 w 72"/>
                    <a:gd name="T15" fmla="*/ 19 h 47"/>
                    <a:gd name="T16" fmla="*/ 68 w 72"/>
                    <a:gd name="T17" fmla="*/ 0 h 47"/>
                    <a:gd name="T18" fmla="*/ 72 w 72"/>
                    <a:gd name="T19" fmla="*/ 10 h 47"/>
                    <a:gd name="T20" fmla="*/ 37 w 72"/>
                    <a:gd name="T21" fmla="*/ 45 h 47"/>
                    <a:gd name="T22" fmla="*/ 28 w 72"/>
                    <a:gd name="T23" fmla="*/ 47 h 47"/>
                    <a:gd name="T24" fmla="*/ 7 w 72"/>
                    <a:gd name="T25" fmla="*/ 40 h 47"/>
                    <a:gd name="T26" fmla="*/ 28 w 72"/>
                    <a:gd name="T27" fmla="*/ 45 h 47"/>
                    <a:gd name="T28" fmla="*/ 36 w 72"/>
                    <a:gd name="T29" fmla="*/ 43 h 47"/>
                    <a:gd name="T30" fmla="*/ 69 w 72"/>
                    <a:gd name="T31" fmla="*/ 10 h 47"/>
                    <a:gd name="T32" fmla="*/ 68 w 72"/>
                    <a:gd name="T33" fmla="*/ 3 h 47"/>
                    <a:gd name="T34" fmla="*/ 47 w 72"/>
                    <a:gd name="T35" fmla="*/ 22 h 47"/>
                    <a:gd name="T36" fmla="*/ 39 w 72"/>
                    <a:gd name="T37" fmla="*/ 17 h 47"/>
                    <a:gd name="T38" fmla="*/ 32 w 72"/>
                    <a:gd name="T39" fmla="*/ 30 h 47"/>
                    <a:gd name="T40" fmla="*/ 24 w 72"/>
                    <a:gd name="T41" fmla="*/ 21 h 47"/>
                    <a:gd name="T42" fmla="*/ 14 w 72"/>
                    <a:gd name="T43" fmla="*/ 29 h 47"/>
                    <a:gd name="T44" fmla="*/ 2 w 72"/>
                    <a:gd name="T45" fmla="*/ 28 h 47"/>
                    <a:gd name="T46" fmla="*/ 7 w 72"/>
                    <a:gd name="T47" fmla="*/ 4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47">
                      <a:moveTo>
                        <a:pt x="28" y="47"/>
                      </a:moveTo>
                      <a:lnTo>
                        <a:pt x="6" y="41"/>
                      </a:lnTo>
                      <a:lnTo>
                        <a:pt x="0" y="25"/>
                      </a:lnTo>
                      <a:lnTo>
                        <a:pt x="13" y="28"/>
                      </a:lnTo>
                      <a:lnTo>
                        <a:pt x="25" y="19"/>
                      </a:lnTo>
                      <a:lnTo>
                        <a:pt x="32" y="28"/>
                      </a:lnTo>
                      <a:lnTo>
                        <a:pt x="39" y="15"/>
                      </a:lnTo>
                      <a:lnTo>
                        <a:pt x="47" y="19"/>
                      </a:lnTo>
                      <a:lnTo>
                        <a:pt x="68" y="0"/>
                      </a:lnTo>
                      <a:lnTo>
                        <a:pt x="72" y="10"/>
                      </a:lnTo>
                      <a:lnTo>
                        <a:pt x="37" y="45"/>
                      </a:lnTo>
                      <a:lnTo>
                        <a:pt x="28" y="47"/>
                      </a:lnTo>
                      <a:close/>
                      <a:moveTo>
                        <a:pt x="7" y="40"/>
                      </a:moveTo>
                      <a:lnTo>
                        <a:pt x="28" y="45"/>
                      </a:lnTo>
                      <a:lnTo>
                        <a:pt x="36" y="43"/>
                      </a:lnTo>
                      <a:lnTo>
                        <a:pt x="69" y="10"/>
                      </a:lnTo>
                      <a:lnTo>
                        <a:pt x="68" y="3"/>
                      </a:lnTo>
                      <a:lnTo>
                        <a:pt x="47" y="22"/>
                      </a:lnTo>
                      <a:lnTo>
                        <a:pt x="39" y="17"/>
                      </a:lnTo>
                      <a:lnTo>
                        <a:pt x="32" y="30"/>
                      </a:lnTo>
                      <a:lnTo>
                        <a:pt x="24" y="21"/>
                      </a:lnTo>
                      <a:lnTo>
                        <a:pt x="14" y="29"/>
                      </a:lnTo>
                      <a:lnTo>
                        <a:pt x="2" y="28"/>
                      </a:lnTo>
                      <a:lnTo>
                        <a:pt x="7" y="4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0307639" y="8891588"/>
                  <a:ext cx="49213" cy="31750"/>
                </a:xfrm>
                <a:custGeom>
                  <a:avLst/>
                  <a:gdLst>
                    <a:gd name="T0" fmla="*/ 10 w 31"/>
                    <a:gd name="T1" fmla="*/ 0 h 20"/>
                    <a:gd name="T2" fmla="*/ 0 w 31"/>
                    <a:gd name="T3" fmla="*/ 8 h 20"/>
                    <a:gd name="T4" fmla="*/ 15 w 31"/>
                    <a:gd name="T5" fmla="*/ 14 h 20"/>
                    <a:gd name="T6" fmla="*/ 28 w 31"/>
                    <a:gd name="T7" fmla="*/ 20 h 20"/>
                    <a:gd name="T8" fmla="*/ 31 w 31"/>
                    <a:gd name="T9" fmla="*/ 8 h 20"/>
                    <a:gd name="T10" fmla="*/ 24 w 31"/>
                    <a:gd name="T11" fmla="*/ 1 h 20"/>
                    <a:gd name="T12" fmla="*/ 10 w 31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20">
                      <a:moveTo>
                        <a:pt x="10" y="0"/>
                      </a:moveTo>
                      <a:lnTo>
                        <a:pt x="0" y="8"/>
                      </a:lnTo>
                      <a:lnTo>
                        <a:pt x="15" y="14"/>
                      </a:lnTo>
                      <a:lnTo>
                        <a:pt x="28" y="20"/>
                      </a:lnTo>
                      <a:lnTo>
                        <a:pt x="31" y="8"/>
                      </a:lnTo>
                      <a:lnTo>
                        <a:pt x="24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6" name="Freeform 112"/>
                <p:cNvSpPr>
                  <a:spLocks noEditPoints="1"/>
                </p:cNvSpPr>
                <p:nvPr/>
              </p:nvSpPr>
              <p:spPr bwMode="auto">
                <a:xfrm>
                  <a:off x="10304464" y="8890001"/>
                  <a:ext cx="53975" cy="36513"/>
                </a:xfrm>
                <a:custGeom>
                  <a:avLst/>
                  <a:gdLst>
                    <a:gd name="T0" fmla="*/ 31 w 34"/>
                    <a:gd name="T1" fmla="*/ 23 h 23"/>
                    <a:gd name="T2" fmla="*/ 16 w 34"/>
                    <a:gd name="T3" fmla="*/ 16 h 23"/>
                    <a:gd name="T4" fmla="*/ 0 w 34"/>
                    <a:gd name="T5" fmla="*/ 9 h 23"/>
                    <a:gd name="T6" fmla="*/ 11 w 34"/>
                    <a:gd name="T7" fmla="*/ 0 h 23"/>
                    <a:gd name="T8" fmla="*/ 26 w 34"/>
                    <a:gd name="T9" fmla="*/ 1 h 23"/>
                    <a:gd name="T10" fmla="*/ 34 w 34"/>
                    <a:gd name="T11" fmla="*/ 9 h 23"/>
                    <a:gd name="T12" fmla="*/ 31 w 34"/>
                    <a:gd name="T13" fmla="*/ 23 h 23"/>
                    <a:gd name="T14" fmla="*/ 4 w 34"/>
                    <a:gd name="T15" fmla="*/ 8 h 23"/>
                    <a:gd name="T16" fmla="*/ 17 w 34"/>
                    <a:gd name="T17" fmla="*/ 14 h 23"/>
                    <a:gd name="T18" fmla="*/ 29 w 34"/>
                    <a:gd name="T19" fmla="*/ 20 h 23"/>
                    <a:gd name="T20" fmla="*/ 32 w 34"/>
                    <a:gd name="T21" fmla="*/ 9 h 23"/>
                    <a:gd name="T22" fmla="*/ 25 w 34"/>
                    <a:gd name="T23" fmla="*/ 3 h 23"/>
                    <a:gd name="T24" fmla="*/ 12 w 34"/>
                    <a:gd name="T25" fmla="*/ 2 h 23"/>
                    <a:gd name="T26" fmla="*/ 4 w 34"/>
                    <a:gd name="T27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3">
                      <a:moveTo>
                        <a:pt x="31" y="23"/>
                      </a:moveTo>
                      <a:lnTo>
                        <a:pt x="16" y="16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26" y="1"/>
                      </a:lnTo>
                      <a:lnTo>
                        <a:pt x="34" y="9"/>
                      </a:lnTo>
                      <a:lnTo>
                        <a:pt x="31" y="23"/>
                      </a:lnTo>
                      <a:close/>
                      <a:moveTo>
                        <a:pt x="4" y="8"/>
                      </a:moveTo>
                      <a:lnTo>
                        <a:pt x="17" y="14"/>
                      </a:lnTo>
                      <a:lnTo>
                        <a:pt x="29" y="20"/>
                      </a:lnTo>
                      <a:lnTo>
                        <a:pt x="32" y="9"/>
                      </a:lnTo>
                      <a:lnTo>
                        <a:pt x="25" y="3"/>
                      </a:lnTo>
                      <a:lnTo>
                        <a:pt x="12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7" name="Freeform 113"/>
                <p:cNvSpPr>
                  <a:spLocks/>
                </p:cNvSpPr>
                <p:nvPr/>
              </p:nvSpPr>
              <p:spPr bwMode="auto">
                <a:xfrm>
                  <a:off x="9972676" y="9031288"/>
                  <a:ext cx="79375" cy="61913"/>
                </a:xfrm>
                <a:custGeom>
                  <a:avLst/>
                  <a:gdLst>
                    <a:gd name="T0" fmla="*/ 42 w 50"/>
                    <a:gd name="T1" fmla="*/ 0 h 39"/>
                    <a:gd name="T2" fmla="*/ 34 w 50"/>
                    <a:gd name="T3" fmla="*/ 10 h 39"/>
                    <a:gd name="T4" fmla="*/ 19 w 50"/>
                    <a:gd name="T5" fmla="*/ 11 h 39"/>
                    <a:gd name="T6" fmla="*/ 18 w 50"/>
                    <a:gd name="T7" fmla="*/ 21 h 39"/>
                    <a:gd name="T8" fmla="*/ 0 w 50"/>
                    <a:gd name="T9" fmla="*/ 22 h 39"/>
                    <a:gd name="T10" fmla="*/ 14 w 50"/>
                    <a:gd name="T11" fmla="*/ 39 h 39"/>
                    <a:gd name="T12" fmla="*/ 26 w 50"/>
                    <a:gd name="T13" fmla="*/ 34 h 39"/>
                    <a:gd name="T14" fmla="*/ 42 w 50"/>
                    <a:gd name="T15" fmla="*/ 34 h 39"/>
                    <a:gd name="T16" fmla="*/ 42 w 50"/>
                    <a:gd name="T17" fmla="*/ 24 h 39"/>
                    <a:gd name="T18" fmla="*/ 50 w 50"/>
                    <a:gd name="T19" fmla="*/ 13 h 39"/>
                    <a:gd name="T20" fmla="*/ 42 w 50"/>
                    <a:gd name="T2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42" y="0"/>
                      </a:moveTo>
                      <a:lnTo>
                        <a:pt x="34" y="10"/>
                      </a:lnTo>
                      <a:lnTo>
                        <a:pt x="19" y="11"/>
                      </a:lnTo>
                      <a:lnTo>
                        <a:pt x="18" y="21"/>
                      </a:lnTo>
                      <a:lnTo>
                        <a:pt x="0" y="22"/>
                      </a:lnTo>
                      <a:lnTo>
                        <a:pt x="14" y="39"/>
                      </a:lnTo>
                      <a:lnTo>
                        <a:pt x="26" y="34"/>
                      </a:lnTo>
                      <a:lnTo>
                        <a:pt x="42" y="34"/>
                      </a:lnTo>
                      <a:lnTo>
                        <a:pt x="42" y="24"/>
                      </a:lnTo>
                      <a:lnTo>
                        <a:pt x="50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8" name="Freeform 114"/>
                <p:cNvSpPr>
                  <a:spLocks noEditPoints="1"/>
                </p:cNvSpPr>
                <p:nvPr/>
              </p:nvSpPr>
              <p:spPr bwMode="auto">
                <a:xfrm>
                  <a:off x="9969501" y="9028113"/>
                  <a:ext cx="85725" cy="66675"/>
                </a:xfrm>
                <a:custGeom>
                  <a:avLst/>
                  <a:gdLst>
                    <a:gd name="T0" fmla="*/ 15 w 54"/>
                    <a:gd name="T1" fmla="*/ 42 h 42"/>
                    <a:gd name="T2" fmla="*/ 0 w 54"/>
                    <a:gd name="T3" fmla="*/ 23 h 42"/>
                    <a:gd name="T4" fmla="*/ 19 w 54"/>
                    <a:gd name="T5" fmla="*/ 22 h 42"/>
                    <a:gd name="T6" fmla="*/ 20 w 54"/>
                    <a:gd name="T7" fmla="*/ 12 h 42"/>
                    <a:gd name="T8" fmla="*/ 35 w 54"/>
                    <a:gd name="T9" fmla="*/ 11 h 42"/>
                    <a:gd name="T10" fmla="*/ 44 w 54"/>
                    <a:gd name="T11" fmla="*/ 0 h 42"/>
                    <a:gd name="T12" fmla="*/ 54 w 54"/>
                    <a:gd name="T13" fmla="*/ 15 h 42"/>
                    <a:gd name="T14" fmla="*/ 45 w 54"/>
                    <a:gd name="T15" fmla="*/ 27 h 42"/>
                    <a:gd name="T16" fmla="*/ 45 w 54"/>
                    <a:gd name="T17" fmla="*/ 36 h 42"/>
                    <a:gd name="T18" fmla="*/ 28 w 54"/>
                    <a:gd name="T19" fmla="*/ 37 h 42"/>
                    <a:gd name="T20" fmla="*/ 15 w 54"/>
                    <a:gd name="T21" fmla="*/ 42 h 42"/>
                    <a:gd name="T22" fmla="*/ 4 w 54"/>
                    <a:gd name="T23" fmla="*/ 25 h 42"/>
                    <a:gd name="T24" fmla="*/ 16 w 54"/>
                    <a:gd name="T25" fmla="*/ 40 h 42"/>
                    <a:gd name="T26" fmla="*/ 28 w 54"/>
                    <a:gd name="T27" fmla="*/ 35 h 42"/>
                    <a:gd name="T28" fmla="*/ 43 w 54"/>
                    <a:gd name="T29" fmla="*/ 35 h 42"/>
                    <a:gd name="T30" fmla="*/ 43 w 54"/>
                    <a:gd name="T31" fmla="*/ 26 h 42"/>
                    <a:gd name="T32" fmla="*/ 51 w 54"/>
                    <a:gd name="T33" fmla="*/ 15 h 42"/>
                    <a:gd name="T34" fmla="*/ 44 w 54"/>
                    <a:gd name="T35" fmla="*/ 3 h 42"/>
                    <a:gd name="T36" fmla="*/ 36 w 54"/>
                    <a:gd name="T37" fmla="*/ 13 h 42"/>
                    <a:gd name="T38" fmla="*/ 22 w 54"/>
                    <a:gd name="T39" fmla="*/ 14 h 42"/>
                    <a:gd name="T40" fmla="*/ 21 w 54"/>
                    <a:gd name="T41" fmla="*/ 24 h 42"/>
                    <a:gd name="T42" fmla="*/ 4 w 54"/>
                    <a:gd name="T43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" h="42">
                      <a:moveTo>
                        <a:pt x="15" y="42"/>
                      </a:moveTo>
                      <a:lnTo>
                        <a:pt x="0" y="23"/>
                      </a:lnTo>
                      <a:lnTo>
                        <a:pt x="19" y="22"/>
                      </a:lnTo>
                      <a:lnTo>
                        <a:pt x="20" y="12"/>
                      </a:lnTo>
                      <a:lnTo>
                        <a:pt x="35" y="11"/>
                      </a:lnTo>
                      <a:lnTo>
                        <a:pt x="44" y="0"/>
                      </a:lnTo>
                      <a:lnTo>
                        <a:pt x="54" y="15"/>
                      </a:lnTo>
                      <a:lnTo>
                        <a:pt x="45" y="27"/>
                      </a:lnTo>
                      <a:lnTo>
                        <a:pt x="45" y="36"/>
                      </a:lnTo>
                      <a:lnTo>
                        <a:pt x="28" y="37"/>
                      </a:lnTo>
                      <a:lnTo>
                        <a:pt x="15" y="42"/>
                      </a:lnTo>
                      <a:close/>
                      <a:moveTo>
                        <a:pt x="4" y="25"/>
                      </a:moveTo>
                      <a:lnTo>
                        <a:pt x="16" y="40"/>
                      </a:lnTo>
                      <a:lnTo>
                        <a:pt x="28" y="35"/>
                      </a:lnTo>
                      <a:lnTo>
                        <a:pt x="43" y="35"/>
                      </a:lnTo>
                      <a:lnTo>
                        <a:pt x="43" y="26"/>
                      </a:lnTo>
                      <a:lnTo>
                        <a:pt x="51" y="15"/>
                      </a:lnTo>
                      <a:lnTo>
                        <a:pt x="44" y="3"/>
                      </a:lnTo>
                      <a:lnTo>
                        <a:pt x="36" y="13"/>
                      </a:lnTo>
                      <a:lnTo>
                        <a:pt x="22" y="14"/>
                      </a:lnTo>
                      <a:lnTo>
                        <a:pt x="21" y="24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59" name="Freeform 115"/>
                <p:cNvSpPr>
                  <a:spLocks/>
                </p:cNvSpPr>
                <p:nvPr/>
              </p:nvSpPr>
              <p:spPr bwMode="auto">
                <a:xfrm>
                  <a:off x="10163176" y="8931276"/>
                  <a:ext cx="39688" cy="71438"/>
                </a:xfrm>
                <a:custGeom>
                  <a:avLst/>
                  <a:gdLst>
                    <a:gd name="T0" fmla="*/ 9 w 25"/>
                    <a:gd name="T1" fmla="*/ 0 h 45"/>
                    <a:gd name="T2" fmla="*/ 0 w 25"/>
                    <a:gd name="T3" fmla="*/ 9 h 45"/>
                    <a:gd name="T4" fmla="*/ 2 w 25"/>
                    <a:gd name="T5" fmla="*/ 31 h 45"/>
                    <a:gd name="T6" fmla="*/ 12 w 25"/>
                    <a:gd name="T7" fmla="*/ 35 h 45"/>
                    <a:gd name="T8" fmla="*/ 20 w 25"/>
                    <a:gd name="T9" fmla="*/ 45 h 45"/>
                    <a:gd name="T10" fmla="*/ 25 w 25"/>
                    <a:gd name="T11" fmla="*/ 34 h 45"/>
                    <a:gd name="T12" fmla="*/ 17 w 25"/>
                    <a:gd name="T13" fmla="*/ 23 h 45"/>
                    <a:gd name="T14" fmla="*/ 23 w 25"/>
                    <a:gd name="T15" fmla="*/ 10 h 45"/>
                    <a:gd name="T16" fmla="*/ 9 w 25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45">
                      <a:moveTo>
                        <a:pt x="9" y="0"/>
                      </a:moveTo>
                      <a:lnTo>
                        <a:pt x="0" y="9"/>
                      </a:lnTo>
                      <a:lnTo>
                        <a:pt x="2" y="31"/>
                      </a:lnTo>
                      <a:lnTo>
                        <a:pt x="12" y="35"/>
                      </a:lnTo>
                      <a:lnTo>
                        <a:pt x="20" y="45"/>
                      </a:lnTo>
                      <a:lnTo>
                        <a:pt x="25" y="34"/>
                      </a:lnTo>
                      <a:lnTo>
                        <a:pt x="17" y="23"/>
                      </a:lnTo>
                      <a:lnTo>
                        <a:pt x="23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0" name="Freeform 116"/>
                <p:cNvSpPr>
                  <a:spLocks noEditPoints="1"/>
                </p:cNvSpPr>
                <p:nvPr/>
              </p:nvSpPr>
              <p:spPr bwMode="auto">
                <a:xfrm>
                  <a:off x="10161589" y="8928101"/>
                  <a:ext cx="42863" cy="77788"/>
                </a:xfrm>
                <a:custGeom>
                  <a:avLst/>
                  <a:gdLst>
                    <a:gd name="T0" fmla="*/ 21 w 27"/>
                    <a:gd name="T1" fmla="*/ 49 h 49"/>
                    <a:gd name="T2" fmla="*/ 12 w 27"/>
                    <a:gd name="T3" fmla="*/ 37 h 49"/>
                    <a:gd name="T4" fmla="*/ 2 w 27"/>
                    <a:gd name="T5" fmla="*/ 33 h 49"/>
                    <a:gd name="T6" fmla="*/ 0 w 27"/>
                    <a:gd name="T7" fmla="*/ 11 h 49"/>
                    <a:gd name="T8" fmla="*/ 10 w 27"/>
                    <a:gd name="T9" fmla="*/ 0 h 49"/>
                    <a:gd name="T10" fmla="*/ 25 w 27"/>
                    <a:gd name="T11" fmla="*/ 12 h 49"/>
                    <a:gd name="T12" fmla="*/ 20 w 27"/>
                    <a:gd name="T13" fmla="*/ 25 h 49"/>
                    <a:gd name="T14" fmla="*/ 27 w 27"/>
                    <a:gd name="T15" fmla="*/ 36 h 49"/>
                    <a:gd name="T16" fmla="*/ 21 w 27"/>
                    <a:gd name="T17" fmla="*/ 49 h 49"/>
                    <a:gd name="T18" fmla="*/ 4 w 27"/>
                    <a:gd name="T19" fmla="*/ 32 h 49"/>
                    <a:gd name="T20" fmla="*/ 13 w 27"/>
                    <a:gd name="T21" fmla="*/ 36 h 49"/>
                    <a:gd name="T22" fmla="*/ 20 w 27"/>
                    <a:gd name="T23" fmla="*/ 45 h 49"/>
                    <a:gd name="T24" fmla="*/ 25 w 27"/>
                    <a:gd name="T25" fmla="*/ 36 h 49"/>
                    <a:gd name="T26" fmla="*/ 17 w 27"/>
                    <a:gd name="T27" fmla="*/ 25 h 49"/>
                    <a:gd name="T28" fmla="*/ 22 w 27"/>
                    <a:gd name="T29" fmla="*/ 12 h 49"/>
                    <a:gd name="T30" fmla="*/ 10 w 27"/>
                    <a:gd name="T31" fmla="*/ 3 h 49"/>
                    <a:gd name="T32" fmla="*/ 2 w 27"/>
                    <a:gd name="T33" fmla="*/ 11 h 49"/>
                    <a:gd name="T34" fmla="*/ 4 w 27"/>
                    <a:gd name="T35" fmla="*/ 3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49">
                      <a:moveTo>
                        <a:pt x="21" y="49"/>
                      </a:moveTo>
                      <a:lnTo>
                        <a:pt x="12" y="37"/>
                      </a:lnTo>
                      <a:lnTo>
                        <a:pt x="2" y="33"/>
                      </a:lnTo>
                      <a:lnTo>
                        <a:pt x="0" y="11"/>
                      </a:lnTo>
                      <a:lnTo>
                        <a:pt x="10" y="0"/>
                      </a:lnTo>
                      <a:lnTo>
                        <a:pt x="25" y="12"/>
                      </a:lnTo>
                      <a:lnTo>
                        <a:pt x="20" y="25"/>
                      </a:lnTo>
                      <a:lnTo>
                        <a:pt x="27" y="36"/>
                      </a:lnTo>
                      <a:lnTo>
                        <a:pt x="21" y="49"/>
                      </a:lnTo>
                      <a:close/>
                      <a:moveTo>
                        <a:pt x="4" y="32"/>
                      </a:moveTo>
                      <a:lnTo>
                        <a:pt x="13" y="36"/>
                      </a:lnTo>
                      <a:lnTo>
                        <a:pt x="20" y="45"/>
                      </a:lnTo>
                      <a:lnTo>
                        <a:pt x="25" y="36"/>
                      </a:lnTo>
                      <a:lnTo>
                        <a:pt x="17" y="25"/>
                      </a:lnTo>
                      <a:lnTo>
                        <a:pt x="22" y="12"/>
                      </a:lnTo>
                      <a:lnTo>
                        <a:pt x="10" y="3"/>
                      </a:lnTo>
                      <a:lnTo>
                        <a:pt x="2" y="11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1" name="Freeform 117"/>
                <p:cNvSpPr>
                  <a:spLocks/>
                </p:cNvSpPr>
                <p:nvPr/>
              </p:nvSpPr>
              <p:spPr bwMode="auto">
                <a:xfrm>
                  <a:off x="9880601" y="9077326"/>
                  <a:ext cx="92075" cy="120650"/>
                </a:xfrm>
                <a:custGeom>
                  <a:avLst/>
                  <a:gdLst>
                    <a:gd name="T0" fmla="*/ 44 w 58"/>
                    <a:gd name="T1" fmla="*/ 52 h 76"/>
                    <a:gd name="T2" fmla="*/ 58 w 58"/>
                    <a:gd name="T3" fmla="*/ 50 h 76"/>
                    <a:gd name="T4" fmla="*/ 55 w 58"/>
                    <a:gd name="T5" fmla="*/ 38 h 76"/>
                    <a:gd name="T6" fmla="*/ 58 w 58"/>
                    <a:gd name="T7" fmla="*/ 31 h 76"/>
                    <a:gd name="T8" fmla="*/ 54 w 58"/>
                    <a:gd name="T9" fmla="*/ 16 h 76"/>
                    <a:gd name="T10" fmla="*/ 45 w 58"/>
                    <a:gd name="T11" fmla="*/ 13 h 76"/>
                    <a:gd name="T12" fmla="*/ 43 w 58"/>
                    <a:gd name="T13" fmla="*/ 3 h 76"/>
                    <a:gd name="T14" fmla="*/ 23 w 58"/>
                    <a:gd name="T15" fmla="*/ 0 h 76"/>
                    <a:gd name="T16" fmla="*/ 26 w 58"/>
                    <a:gd name="T17" fmla="*/ 15 h 76"/>
                    <a:gd name="T18" fmla="*/ 16 w 58"/>
                    <a:gd name="T19" fmla="*/ 7 h 76"/>
                    <a:gd name="T20" fmla="*/ 8 w 58"/>
                    <a:gd name="T21" fmla="*/ 22 h 76"/>
                    <a:gd name="T22" fmla="*/ 24 w 58"/>
                    <a:gd name="T23" fmla="*/ 29 h 76"/>
                    <a:gd name="T24" fmla="*/ 7 w 58"/>
                    <a:gd name="T25" fmla="*/ 31 h 76"/>
                    <a:gd name="T26" fmla="*/ 0 w 58"/>
                    <a:gd name="T27" fmla="*/ 46 h 76"/>
                    <a:gd name="T28" fmla="*/ 13 w 58"/>
                    <a:gd name="T29" fmla="*/ 48 h 76"/>
                    <a:gd name="T30" fmla="*/ 3 w 58"/>
                    <a:gd name="T31" fmla="*/ 62 h 76"/>
                    <a:gd name="T32" fmla="*/ 14 w 58"/>
                    <a:gd name="T33" fmla="*/ 64 h 76"/>
                    <a:gd name="T34" fmla="*/ 14 w 58"/>
                    <a:gd name="T35" fmla="*/ 76 h 76"/>
                    <a:gd name="T36" fmla="*/ 21 w 58"/>
                    <a:gd name="T37" fmla="*/ 75 h 76"/>
                    <a:gd name="T38" fmla="*/ 24 w 58"/>
                    <a:gd name="T39" fmla="*/ 59 h 76"/>
                    <a:gd name="T40" fmla="*/ 39 w 58"/>
                    <a:gd name="T41" fmla="*/ 60 h 76"/>
                    <a:gd name="T42" fmla="*/ 44 w 58"/>
                    <a:gd name="T43" fmla="*/ 5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76">
                      <a:moveTo>
                        <a:pt x="44" y="52"/>
                      </a:moveTo>
                      <a:lnTo>
                        <a:pt x="58" y="50"/>
                      </a:lnTo>
                      <a:lnTo>
                        <a:pt x="55" y="38"/>
                      </a:lnTo>
                      <a:lnTo>
                        <a:pt x="58" y="31"/>
                      </a:lnTo>
                      <a:lnTo>
                        <a:pt x="54" y="16"/>
                      </a:lnTo>
                      <a:lnTo>
                        <a:pt x="45" y="13"/>
                      </a:lnTo>
                      <a:lnTo>
                        <a:pt x="43" y="3"/>
                      </a:lnTo>
                      <a:lnTo>
                        <a:pt x="23" y="0"/>
                      </a:lnTo>
                      <a:lnTo>
                        <a:pt x="26" y="15"/>
                      </a:lnTo>
                      <a:lnTo>
                        <a:pt x="16" y="7"/>
                      </a:lnTo>
                      <a:lnTo>
                        <a:pt x="8" y="22"/>
                      </a:lnTo>
                      <a:lnTo>
                        <a:pt x="24" y="29"/>
                      </a:lnTo>
                      <a:lnTo>
                        <a:pt x="7" y="31"/>
                      </a:lnTo>
                      <a:lnTo>
                        <a:pt x="0" y="46"/>
                      </a:lnTo>
                      <a:lnTo>
                        <a:pt x="13" y="48"/>
                      </a:lnTo>
                      <a:lnTo>
                        <a:pt x="3" y="62"/>
                      </a:lnTo>
                      <a:lnTo>
                        <a:pt x="14" y="64"/>
                      </a:lnTo>
                      <a:lnTo>
                        <a:pt x="14" y="76"/>
                      </a:lnTo>
                      <a:lnTo>
                        <a:pt x="21" y="75"/>
                      </a:lnTo>
                      <a:lnTo>
                        <a:pt x="24" y="59"/>
                      </a:lnTo>
                      <a:lnTo>
                        <a:pt x="39" y="60"/>
                      </a:lnTo>
                      <a:lnTo>
                        <a:pt x="44" y="5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2" name="Freeform 118"/>
                <p:cNvSpPr>
                  <a:spLocks noEditPoints="1"/>
                </p:cNvSpPr>
                <p:nvPr/>
              </p:nvSpPr>
              <p:spPr bwMode="auto">
                <a:xfrm>
                  <a:off x="9879014" y="9075738"/>
                  <a:ext cx="96838" cy="123825"/>
                </a:xfrm>
                <a:custGeom>
                  <a:avLst/>
                  <a:gdLst>
                    <a:gd name="T0" fmla="*/ 14 w 61"/>
                    <a:gd name="T1" fmla="*/ 78 h 78"/>
                    <a:gd name="T2" fmla="*/ 14 w 61"/>
                    <a:gd name="T3" fmla="*/ 65 h 78"/>
                    <a:gd name="T4" fmla="*/ 2 w 61"/>
                    <a:gd name="T5" fmla="*/ 64 h 78"/>
                    <a:gd name="T6" fmla="*/ 13 w 61"/>
                    <a:gd name="T7" fmla="*/ 50 h 78"/>
                    <a:gd name="T8" fmla="*/ 0 w 61"/>
                    <a:gd name="T9" fmla="*/ 48 h 78"/>
                    <a:gd name="T10" fmla="*/ 7 w 61"/>
                    <a:gd name="T11" fmla="*/ 31 h 78"/>
                    <a:gd name="T12" fmla="*/ 21 w 61"/>
                    <a:gd name="T13" fmla="*/ 30 h 78"/>
                    <a:gd name="T14" fmla="*/ 8 w 61"/>
                    <a:gd name="T15" fmla="*/ 23 h 78"/>
                    <a:gd name="T16" fmla="*/ 17 w 61"/>
                    <a:gd name="T17" fmla="*/ 7 h 78"/>
                    <a:gd name="T18" fmla="*/ 26 w 61"/>
                    <a:gd name="T19" fmla="*/ 13 h 78"/>
                    <a:gd name="T20" fmla="*/ 23 w 61"/>
                    <a:gd name="T21" fmla="*/ 0 h 78"/>
                    <a:gd name="T22" fmla="*/ 45 w 61"/>
                    <a:gd name="T23" fmla="*/ 3 h 78"/>
                    <a:gd name="T24" fmla="*/ 47 w 61"/>
                    <a:gd name="T25" fmla="*/ 13 h 78"/>
                    <a:gd name="T26" fmla="*/ 56 w 61"/>
                    <a:gd name="T27" fmla="*/ 16 h 78"/>
                    <a:gd name="T28" fmla="*/ 60 w 61"/>
                    <a:gd name="T29" fmla="*/ 32 h 78"/>
                    <a:gd name="T30" fmla="*/ 57 w 61"/>
                    <a:gd name="T31" fmla="*/ 39 h 78"/>
                    <a:gd name="T32" fmla="*/ 61 w 61"/>
                    <a:gd name="T33" fmla="*/ 51 h 78"/>
                    <a:gd name="T34" fmla="*/ 46 w 61"/>
                    <a:gd name="T35" fmla="*/ 54 h 78"/>
                    <a:gd name="T36" fmla="*/ 40 w 61"/>
                    <a:gd name="T37" fmla="*/ 62 h 78"/>
                    <a:gd name="T38" fmla="*/ 26 w 61"/>
                    <a:gd name="T39" fmla="*/ 61 h 78"/>
                    <a:gd name="T40" fmla="*/ 23 w 61"/>
                    <a:gd name="T41" fmla="*/ 77 h 78"/>
                    <a:gd name="T42" fmla="*/ 14 w 61"/>
                    <a:gd name="T43" fmla="*/ 78 h 78"/>
                    <a:gd name="T44" fmla="*/ 6 w 61"/>
                    <a:gd name="T45" fmla="*/ 62 h 78"/>
                    <a:gd name="T46" fmla="*/ 16 w 61"/>
                    <a:gd name="T47" fmla="*/ 64 h 78"/>
                    <a:gd name="T48" fmla="*/ 16 w 61"/>
                    <a:gd name="T49" fmla="*/ 76 h 78"/>
                    <a:gd name="T50" fmla="*/ 21 w 61"/>
                    <a:gd name="T51" fmla="*/ 75 h 78"/>
                    <a:gd name="T52" fmla="*/ 25 w 61"/>
                    <a:gd name="T53" fmla="*/ 59 h 78"/>
                    <a:gd name="T54" fmla="*/ 39 w 61"/>
                    <a:gd name="T55" fmla="*/ 60 h 78"/>
                    <a:gd name="T56" fmla="*/ 45 w 61"/>
                    <a:gd name="T57" fmla="*/ 52 h 78"/>
                    <a:gd name="T58" fmla="*/ 58 w 61"/>
                    <a:gd name="T59" fmla="*/ 50 h 78"/>
                    <a:gd name="T60" fmla="*/ 55 w 61"/>
                    <a:gd name="T61" fmla="*/ 39 h 78"/>
                    <a:gd name="T62" fmla="*/ 58 w 61"/>
                    <a:gd name="T63" fmla="*/ 32 h 78"/>
                    <a:gd name="T64" fmla="*/ 54 w 61"/>
                    <a:gd name="T65" fmla="*/ 18 h 78"/>
                    <a:gd name="T66" fmla="*/ 45 w 61"/>
                    <a:gd name="T67" fmla="*/ 15 h 78"/>
                    <a:gd name="T68" fmla="*/ 43 w 61"/>
                    <a:gd name="T69" fmla="*/ 5 h 78"/>
                    <a:gd name="T70" fmla="*/ 26 w 61"/>
                    <a:gd name="T71" fmla="*/ 2 h 78"/>
                    <a:gd name="T72" fmla="*/ 28 w 61"/>
                    <a:gd name="T73" fmla="*/ 18 h 78"/>
                    <a:gd name="T74" fmla="*/ 17 w 61"/>
                    <a:gd name="T75" fmla="*/ 10 h 78"/>
                    <a:gd name="T76" fmla="*/ 10 w 61"/>
                    <a:gd name="T77" fmla="*/ 22 h 78"/>
                    <a:gd name="T78" fmla="*/ 27 w 61"/>
                    <a:gd name="T79" fmla="*/ 31 h 78"/>
                    <a:gd name="T80" fmla="*/ 8 w 61"/>
                    <a:gd name="T81" fmla="*/ 33 h 78"/>
                    <a:gd name="T82" fmla="*/ 3 w 61"/>
                    <a:gd name="T83" fmla="*/ 46 h 78"/>
                    <a:gd name="T84" fmla="*/ 16 w 61"/>
                    <a:gd name="T85" fmla="*/ 48 h 78"/>
                    <a:gd name="T86" fmla="*/ 6 w 61"/>
                    <a:gd name="T87" fmla="*/ 6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1" h="78">
                      <a:moveTo>
                        <a:pt x="14" y="78"/>
                      </a:moveTo>
                      <a:lnTo>
                        <a:pt x="14" y="65"/>
                      </a:lnTo>
                      <a:lnTo>
                        <a:pt x="2" y="64"/>
                      </a:lnTo>
                      <a:lnTo>
                        <a:pt x="13" y="50"/>
                      </a:lnTo>
                      <a:lnTo>
                        <a:pt x="0" y="48"/>
                      </a:lnTo>
                      <a:lnTo>
                        <a:pt x="7" y="31"/>
                      </a:lnTo>
                      <a:lnTo>
                        <a:pt x="21" y="30"/>
                      </a:lnTo>
                      <a:lnTo>
                        <a:pt x="8" y="23"/>
                      </a:lnTo>
                      <a:lnTo>
                        <a:pt x="17" y="7"/>
                      </a:lnTo>
                      <a:lnTo>
                        <a:pt x="26" y="13"/>
                      </a:lnTo>
                      <a:lnTo>
                        <a:pt x="23" y="0"/>
                      </a:lnTo>
                      <a:lnTo>
                        <a:pt x="45" y="3"/>
                      </a:lnTo>
                      <a:lnTo>
                        <a:pt x="47" y="13"/>
                      </a:lnTo>
                      <a:lnTo>
                        <a:pt x="56" y="16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61" y="51"/>
                      </a:lnTo>
                      <a:lnTo>
                        <a:pt x="46" y="54"/>
                      </a:lnTo>
                      <a:lnTo>
                        <a:pt x="40" y="62"/>
                      </a:lnTo>
                      <a:lnTo>
                        <a:pt x="26" y="61"/>
                      </a:lnTo>
                      <a:lnTo>
                        <a:pt x="23" y="77"/>
                      </a:lnTo>
                      <a:lnTo>
                        <a:pt x="14" y="78"/>
                      </a:lnTo>
                      <a:close/>
                      <a:moveTo>
                        <a:pt x="6" y="62"/>
                      </a:moveTo>
                      <a:lnTo>
                        <a:pt x="16" y="64"/>
                      </a:lnTo>
                      <a:lnTo>
                        <a:pt x="16" y="76"/>
                      </a:lnTo>
                      <a:lnTo>
                        <a:pt x="21" y="75"/>
                      </a:lnTo>
                      <a:lnTo>
                        <a:pt x="25" y="59"/>
                      </a:lnTo>
                      <a:lnTo>
                        <a:pt x="39" y="60"/>
                      </a:lnTo>
                      <a:lnTo>
                        <a:pt x="45" y="52"/>
                      </a:lnTo>
                      <a:lnTo>
                        <a:pt x="58" y="50"/>
                      </a:lnTo>
                      <a:lnTo>
                        <a:pt x="55" y="39"/>
                      </a:lnTo>
                      <a:lnTo>
                        <a:pt x="58" y="32"/>
                      </a:lnTo>
                      <a:lnTo>
                        <a:pt x="54" y="18"/>
                      </a:lnTo>
                      <a:lnTo>
                        <a:pt x="45" y="15"/>
                      </a:lnTo>
                      <a:lnTo>
                        <a:pt x="43" y="5"/>
                      </a:lnTo>
                      <a:lnTo>
                        <a:pt x="26" y="2"/>
                      </a:lnTo>
                      <a:lnTo>
                        <a:pt x="28" y="18"/>
                      </a:lnTo>
                      <a:lnTo>
                        <a:pt x="17" y="10"/>
                      </a:lnTo>
                      <a:lnTo>
                        <a:pt x="10" y="22"/>
                      </a:lnTo>
                      <a:lnTo>
                        <a:pt x="27" y="31"/>
                      </a:lnTo>
                      <a:lnTo>
                        <a:pt x="8" y="33"/>
                      </a:lnTo>
                      <a:lnTo>
                        <a:pt x="3" y="46"/>
                      </a:lnTo>
                      <a:lnTo>
                        <a:pt x="16" y="48"/>
                      </a:lnTo>
                      <a:lnTo>
                        <a:pt x="6" y="6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3" name="Freeform 119"/>
                <p:cNvSpPr>
                  <a:spLocks/>
                </p:cNvSpPr>
                <p:nvPr/>
              </p:nvSpPr>
              <p:spPr bwMode="auto">
                <a:xfrm>
                  <a:off x="10052051" y="8926513"/>
                  <a:ext cx="19050" cy="20638"/>
                </a:xfrm>
                <a:custGeom>
                  <a:avLst/>
                  <a:gdLst>
                    <a:gd name="T0" fmla="*/ 0 w 12"/>
                    <a:gd name="T1" fmla="*/ 5 h 13"/>
                    <a:gd name="T2" fmla="*/ 4 w 12"/>
                    <a:gd name="T3" fmla="*/ 13 h 13"/>
                    <a:gd name="T4" fmla="*/ 12 w 12"/>
                    <a:gd name="T5" fmla="*/ 0 h 13"/>
                    <a:gd name="T6" fmla="*/ 0 w 12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0" y="5"/>
                      </a:moveTo>
                      <a:lnTo>
                        <a:pt x="4" y="13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4" name="Freeform 120"/>
                <p:cNvSpPr>
                  <a:spLocks noEditPoints="1"/>
                </p:cNvSpPr>
                <p:nvPr/>
              </p:nvSpPr>
              <p:spPr bwMode="auto">
                <a:xfrm>
                  <a:off x="10050464" y="8926513"/>
                  <a:ext cx="23813" cy="25400"/>
                </a:xfrm>
                <a:custGeom>
                  <a:avLst/>
                  <a:gdLst>
                    <a:gd name="T0" fmla="*/ 5 w 15"/>
                    <a:gd name="T1" fmla="*/ 16 h 16"/>
                    <a:gd name="T2" fmla="*/ 0 w 15"/>
                    <a:gd name="T3" fmla="*/ 4 h 16"/>
                    <a:gd name="T4" fmla="*/ 15 w 15"/>
                    <a:gd name="T5" fmla="*/ 0 h 16"/>
                    <a:gd name="T6" fmla="*/ 5 w 15"/>
                    <a:gd name="T7" fmla="*/ 16 h 16"/>
                    <a:gd name="T8" fmla="*/ 3 w 15"/>
                    <a:gd name="T9" fmla="*/ 5 h 16"/>
                    <a:gd name="T10" fmla="*/ 5 w 15"/>
                    <a:gd name="T11" fmla="*/ 12 h 16"/>
                    <a:gd name="T12" fmla="*/ 11 w 15"/>
                    <a:gd name="T13" fmla="*/ 2 h 16"/>
                    <a:gd name="T14" fmla="*/ 3 w 15"/>
                    <a:gd name="T1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6">
                      <a:moveTo>
                        <a:pt x="5" y="16"/>
                      </a:move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5" y="16"/>
                      </a:lnTo>
                      <a:close/>
                      <a:moveTo>
                        <a:pt x="3" y="5"/>
                      </a:moveTo>
                      <a:lnTo>
                        <a:pt x="5" y="12"/>
                      </a:lnTo>
                      <a:lnTo>
                        <a:pt x="11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5" name="Freeform 121"/>
                <p:cNvSpPr>
                  <a:spLocks/>
                </p:cNvSpPr>
                <p:nvPr/>
              </p:nvSpPr>
              <p:spPr bwMode="auto">
                <a:xfrm>
                  <a:off x="10020301" y="8958263"/>
                  <a:ext cx="28575" cy="31750"/>
                </a:xfrm>
                <a:custGeom>
                  <a:avLst/>
                  <a:gdLst>
                    <a:gd name="T0" fmla="*/ 20 w 20"/>
                    <a:gd name="T1" fmla="*/ 0 h 21"/>
                    <a:gd name="T2" fmla="*/ 1 w 20"/>
                    <a:gd name="T3" fmla="*/ 5 h 21"/>
                    <a:gd name="T4" fmla="*/ 0 w 20"/>
                    <a:gd name="T5" fmla="*/ 21 h 21"/>
                    <a:gd name="T6" fmla="*/ 18 w 20"/>
                    <a:gd name="T7" fmla="*/ 9 h 21"/>
                    <a:gd name="T8" fmla="*/ 20 w 20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20" y="0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18" y="9"/>
                        <a:pt x="18" y="9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6" name="Freeform 122"/>
                <p:cNvSpPr>
                  <a:spLocks noEditPoints="1"/>
                </p:cNvSpPr>
                <p:nvPr/>
              </p:nvSpPr>
              <p:spPr bwMode="auto">
                <a:xfrm>
                  <a:off x="10018714" y="8955088"/>
                  <a:ext cx="31750" cy="34925"/>
                </a:xfrm>
                <a:custGeom>
                  <a:avLst/>
                  <a:gdLst>
                    <a:gd name="T0" fmla="*/ 1 w 22"/>
                    <a:gd name="T1" fmla="*/ 24 h 24"/>
                    <a:gd name="T2" fmla="*/ 0 w 22"/>
                    <a:gd name="T3" fmla="*/ 24 h 24"/>
                    <a:gd name="T4" fmla="*/ 1 w 22"/>
                    <a:gd name="T5" fmla="*/ 6 h 24"/>
                    <a:gd name="T6" fmla="*/ 22 w 22"/>
                    <a:gd name="T7" fmla="*/ 0 h 24"/>
                    <a:gd name="T8" fmla="*/ 20 w 22"/>
                    <a:gd name="T9" fmla="*/ 12 h 24"/>
                    <a:gd name="T10" fmla="*/ 20 w 22"/>
                    <a:gd name="T11" fmla="*/ 12 h 24"/>
                    <a:gd name="T12" fmla="*/ 1 w 22"/>
                    <a:gd name="T13" fmla="*/ 24 h 24"/>
                    <a:gd name="T14" fmla="*/ 3 w 22"/>
                    <a:gd name="T15" fmla="*/ 7 h 24"/>
                    <a:gd name="T16" fmla="*/ 2 w 22"/>
                    <a:gd name="T17" fmla="*/ 22 h 24"/>
                    <a:gd name="T18" fmla="*/ 18 w 22"/>
                    <a:gd name="T19" fmla="*/ 11 h 24"/>
                    <a:gd name="T20" fmla="*/ 20 w 22"/>
                    <a:gd name="T21" fmla="*/ 3 h 24"/>
                    <a:gd name="T22" fmla="*/ 3 w 22"/>
                    <a:gd name="T2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4">
                      <a:moveTo>
                        <a:pt x="1" y="24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3" y="24"/>
                        <a:pt x="2" y="24"/>
                        <a:pt x="1" y="24"/>
                      </a:cubicBezTo>
                      <a:close/>
                      <a:moveTo>
                        <a:pt x="3" y="7"/>
                      </a:move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5" y="20"/>
                        <a:pt x="12" y="15"/>
                        <a:pt x="18" y="11"/>
                      </a:cubicBezTo>
                      <a:cubicBezTo>
                        <a:pt x="20" y="3"/>
                        <a:pt x="20" y="3"/>
                        <a:pt x="20" y="3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7" name="Freeform 123"/>
                <p:cNvSpPr>
                  <a:spLocks/>
                </p:cNvSpPr>
                <p:nvPr/>
              </p:nvSpPr>
              <p:spPr bwMode="auto">
                <a:xfrm>
                  <a:off x="9899651" y="9215438"/>
                  <a:ext cx="20638" cy="25400"/>
                </a:xfrm>
                <a:custGeom>
                  <a:avLst/>
                  <a:gdLst>
                    <a:gd name="T0" fmla="*/ 0 w 13"/>
                    <a:gd name="T1" fmla="*/ 16 h 16"/>
                    <a:gd name="T2" fmla="*/ 13 w 13"/>
                    <a:gd name="T3" fmla="*/ 11 h 16"/>
                    <a:gd name="T4" fmla="*/ 5 w 13"/>
                    <a:gd name="T5" fmla="*/ 0 h 16"/>
                    <a:gd name="T6" fmla="*/ 0 w 13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6">
                      <a:moveTo>
                        <a:pt x="0" y="16"/>
                      </a:moveTo>
                      <a:lnTo>
                        <a:pt x="13" y="11"/>
                      </a:lnTo>
                      <a:lnTo>
                        <a:pt x="5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8" name="Freeform 124"/>
                <p:cNvSpPr>
                  <a:spLocks noEditPoints="1"/>
                </p:cNvSpPr>
                <p:nvPr/>
              </p:nvSpPr>
              <p:spPr bwMode="auto">
                <a:xfrm>
                  <a:off x="9898064" y="9210676"/>
                  <a:ext cx="22225" cy="31750"/>
                </a:xfrm>
                <a:custGeom>
                  <a:avLst/>
                  <a:gdLst>
                    <a:gd name="T0" fmla="*/ 0 w 14"/>
                    <a:gd name="T1" fmla="*/ 20 h 20"/>
                    <a:gd name="T2" fmla="*/ 6 w 14"/>
                    <a:gd name="T3" fmla="*/ 0 h 20"/>
                    <a:gd name="T4" fmla="*/ 14 w 14"/>
                    <a:gd name="T5" fmla="*/ 14 h 20"/>
                    <a:gd name="T6" fmla="*/ 0 w 14"/>
                    <a:gd name="T7" fmla="*/ 20 h 20"/>
                    <a:gd name="T8" fmla="*/ 7 w 14"/>
                    <a:gd name="T9" fmla="*/ 5 h 20"/>
                    <a:gd name="T10" fmla="*/ 3 w 14"/>
                    <a:gd name="T11" fmla="*/ 17 h 20"/>
                    <a:gd name="T12" fmla="*/ 12 w 14"/>
                    <a:gd name="T13" fmla="*/ 13 h 20"/>
                    <a:gd name="T14" fmla="*/ 7 w 14"/>
                    <a:gd name="T15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20">
                      <a:moveTo>
                        <a:pt x="0" y="20"/>
                      </a:moveTo>
                      <a:lnTo>
                        <a:pt x="6" y="0"/>
                      </a:lnTo>
                      <a:lnTo>
                        <a:pt x="14" y="14"/>
                      </a:lnTo>
                      <a:lnTo>
                        <a:pt x="0" y="20"/>
                      </a:lnTo>
                      <a:close/>
                      <a:moveTo>
                        <a:pt x="7" y="5"/>
                      </a:moveTo>
                      <a:lnTo>
                        <a:pt x="3" y="17"/>
                      </a:lnTo>
                      <a:lnTo>
                        <a:pt x="12" y="1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69" name="Freeform 125"/>
                <p:cNvSpPr>
                  <a:spLocks/>
                </p:cNvSpPr>
                <p:nvPr/>
              </p:nvSpPr>
              <p:spPr bwMode="auto">
                <a:xfrm>
                  <a:off x="9766301" y="9129713"/>
                  <a:ext cx="63500" cy="90488"/>
                </a:xfrm>
                <a:custGeom>
                  <a:avLst/>
                  <a:gdLst>
                    <a:gd name="T0" fmla="*/ 26 w 40"/>
                    <a:gd name="T1" fmla="*/ 23 h 57"/>
                    <a:gd name="T2" fmla="*/ 40 w 40"/>
                    <a:gd name="T3" fmla="*/ 13 h 57"/>
                    <a:gd name="T4" fmla="*/ 36 w 40"/>
                    <a:gd name="T5" fmla="*/ 0 h 57"/>
                    <a:gd name="T6" fmla="*/ 19 w 40"/>
                    <a:gd name="T7" fmla="*/ 7 h 57"/>
                    <a:gd name="T8" fmla="*/ 18 w 40"/>
                    <a:gd name="T9" fmla="*/ 18 h 57"/>
                    <a:gd name="T10" fmla="*/ 1 w 40"/>
                    <a:gd name="T11" fmla="*/ 33 h 57"/>
                    <a:gd name="T12" fmla="*/ 0 w 40"/>
                    <a:gd name="T13" fmla="*/ 52 h 57"/>
                    <a:gd name="T14" fmla="*/ 7 w 40"/>
                    <a:gd name="T15" fmla="*/ 57 h 57"/>
                    <a:gd name="T16" fmla="*/ 25 w 40"/>
                    <a:gd name="T17" fmla="*/ 36 h 57"/>
                    <a:gd name="T18" fmla="*/ 26 w 40"/>
                    <a:gd name="T19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57">
                      <a:moveTo>
                        <a:pt x="26" y="23"/>
                      </a:moveTo>
                      <a:lnTo>
                        <a:pt x="40" y="13"/>
                      </a:lnTo>
                      <a:lnTo>
                        <a:pt x="36" y="0"/>
                      </a:lnTo>
                      <a:lnTo>
                        <a:pt x="19" y="7"/>
                      </a:lnTo>
                      <a:lnTo>
                        <a:pt x="18" y="18"/>
                      </a:lnTo>
                      <a:lnTo>
                        <a:pt x="1" y="33"/>
                      </a:lnTo>
                      <a:lnTo>
                        <a:pt x="0" y="52"/>
                      </a:lnTo>
                      <a:lnTo>
                        <a:pt x="7" y="57"/>
                      </a:lnTo>
                      <a:lnTo>
                        <a:pt x="25" y="36"/>
                      </a:lnTo>
                      <a:lnTo>
                        <a:pt x="26" y="2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0" name="Freeform 126"/>
                <p:cNvSpPr>
                  <a:spLocks noEditPoints="1"/>
                </p:cNvSpPr>
                <p:nvPr/>
              </p:nvSpPr>
              <p:spPr bwMode="auto">
                <a:xfrm>
                  <a:off x="9764714" y="9128126"/>
                  <a:ext cx="66675" cy="93663"/>
                </a:xfrm>
                <a:custGeom>
                  <a:avLst/>
                  <a:gdLst>
                    <a:gd name="T0" fmla="*/ 8 w 42"/>
                    <a:gd name="T1" fmla="*/ 59 h 59"/>
                    <a:gd name="T2" fmla="*/ 0 w 42"/>
                    <a:gd name="T3" fmla="*/ 54 h 59"/>
                    <a:gd name="T4" fmla="*/ 1 w 42"/>
                    <a:gd name="T5" fmla="*/ 33 h 59"/>
                    <a:gd name="T6" fmla="*/ 18 w 42"/>
                    <a:gd name="T7" fmla="*/ 19 h 59"/>
                    <a:gd name="T8" fmla="*/ 19 w 42"/>
                    <a:gd name="T9" fmla="*/ 7 h 59"/>
                    <a:gd name="T10" fmla="*/ 38 w 42"/>
                    <a:gd name="T11" fmla="*/ 0 h 59"/>
                    <a:gd name="T12" fmla="*/ 42 w 42"/>
                    <a:gd name="T13" fmla="*/ 14 h 59"/>
                    <a:gd name="T14" fmla="*/ 28 w 42"/>
                    <a:gd name="T15" fmla="*/ 24 h 59"/>
                    <a:gd name="T16" fmla="*/ 27 w 42"/>
                    <a:gd name="T17" fmla="*/ 37 h 59"/>
                    <a:gd name="T18" fmla="*/ 8 w 42"/>
                    <a:gd name="T19" fmla="*/ 59 h 59"/>
                    <a:gd name="T20" fmla="*/ 2 w 42"/>
                    <a:gd name="T21" fmla="*/ 53 h 59"/>
                    <a:gd name="T22" fmla="*/ 7 w 42"/>
                    <a:gd name="T23" fmla="*/ 57 h 59"/>
                    <a:gd name="T24" fmla="*/ 25 w 42"/>
                    <a:gd name="T25" fmla="*/ 37 h 59"/>
                    <a:gd name="T26" fmla="*/ 26 w 42"/>
                    <a:gd name="T27" fmla="*/ 23 h 59"/>
                    <a:gd name="T28" fmla="*/ 40 w 42"/>
                    <a:gd name="T29" fmla="*/ 13 h 59"/>
                    <a:gd name="T30" fmla="*/ 37 w 42"/>
                    <a:gd name="T31" fmla="*/ 3 h 59"/>
                    <a:gd name="T32" fmla="*/ 21 w 42"/>
                    <a:gd name="T33" fmla="*/ 8 h 59"/>
                    <a:gd name="T34" fmla="*/ 20 w 42"/>
                    <a:gd name="T35" fmla="*/ 20 h 59"/>
                    <a:gd name="T36" fmla="*/ 3 w 42"/>
                    <a:gd name="T37" fmla="*/ 34 h 59"/>
                    <a:gd name="T38" fmla="*/ 2 w 42"/>
                    <a:gd name="T39" fmla="*/ 5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" h="59">
                      <a:moveTo>
                        <a:pt x="8" y="59"/>
                      </a:moveTo>
                      <a:lnTo>
                        <a:pt x="0" y="54"/>
                      </a:lnTo>
                      <a:lnTo>
                        <a:pt x="1" y="33"/>
                      </a:lnTo>
                      <a:lnTo>
                        <a:pt x="18" y="19"/>
                      </a:lnTo>
                      <a:lnTo>
                        <a:pt x="19" y="7"/>
                      </a:lnTo>
                      <a:lnTo>
                        <a:pt x="38" y="0"/>
                      </a:lnTo>
                      <a:lnTo>
                        <a:pt x="42" y="14"/>
                      </a:lnTo>
                      <a:lnTo>
                        <a:pt x="28" y="24"/>
                      </a:lnTo>
                      <a:lnTo>
                        <a:pt x="27" y="37"/>
                      </a:lnTo>
                      <a:lnTo>
                        <a:pt x="8" y="59"/>
                      </a:lnTo>
                      <a:close/>
                      <a:moveTo>
                        <a:pt x="2" y="53"/>
                      </a:moveTo>
                      <a:lnTo>
                        <a:pt x="7" y="57"/>
                      </a:lnTo>
                      <a:lnTo>
                        <a:pt x="25" y="37"/>
                      </a:lnTo>
                      <a:lnTo>
                        <a:pt x="26" y="23"/>
                      </a:lnTo>
                      <a:lnTo>
                        <a:pt x="40" y="13"/>
                      </a:lnTo>
                      <a:lnTo>
                        <a:pt x="37" y="3"/>
                      </a:lnTo>
                      <a:lnTo>
                        <a:pt x="21" y="8"/>
                      </a:lnTo>
                      <a:lnTo>
                        <a:pt x="20" y="20"/>
                      </a:lnTo>
                      <a:lnTo>
                        <a:pt x="3" y="34"/>
                      </a:lnTo>
                      <a:lnTo>
                        <a:pt x="2" y="5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1" name="Freeform 127"/>
                <p:cNvSpPr>
                  <a:spLocks/>
                </p:cNvSpPr>
                <p:nvPr/>
              </p:nvSpPr>
              <p:spPr bwMode="auto">
                <a:xfrm>
                  <a:off x="8967789" y="10815638"/>
                  <a:ext cx="19050" cy="19050"/>
                </a:xfrm>
                <a:custGeom>
                  <a:avLst/>
                  <a:gdLst>
                    <a:gd name="T0" fmla="*/ 10 w 12"/>
                    <a:gd name="T1" fmla="*/ 12 h 12"/>
                    <a:gd name="T2" fmla="*/ 12 w 12"/>
                    <a:gd name="T3" fmla="*/ 0 h 12"/>
                    <a:gd name="T4" fmla="*/ 0 w 12"/>
                    <a:gd name="T5" fmla="*/ 10 h 12"/>
                    <a:gd name="T6" fmla="*/ 10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0" y="12"/>
                      </a:move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2" name="Freeform 128"/>
                <p:cNvSpPr>
                  <a:spLocks noEditPoints="1"/>
                </p:cNvSpPr>
                <p:nvPr/>
              </p:nvSpPr>
              <p:spPr bwMode="auto">
                <a:xfrm>
                  <a:off x="8963026" y="10812463"/>
                  <a:ext cx="25400" cy="23813"/>
                </a:xfrm>
                <a:custGeom>
                  <a:avLst/>
                  <a:gdLst>
                    <a:gd name="T0" fmla="*/ 13 w 16"/>
                    <a:gd name="T1" fmla="*/ 15 h 15"/>
                    <a:gd name="T2" fmla="*/ 0 w 16"/>
                    <a:gd name="T3" fmla="*/ 12 h 15"/>
                    <a:gd name="T4" fmla="*/ 16 w 16"/>
                    <a:gd name="T5" fmla="*/ 0 h 15"/>
                    <a:gd name="T6" fmla="*/ 13 w 16"/>
                    <a:gd name="T7" fmla="*/ 15 h 15"/>
                    <a:gd name="T8" fmla="*/ 5 w 16"/>
                    <a:gd name="T9" fmla="*/ 11 h 15"/>
                    <a:gd name="T10" fmla="*/ 12 w 16"/>
                    <a:gd name="T11" fmla="*/ 13 h 15"/>
                    <a:gd name="T12" fmla="*/ 13 w 16"/>
                    <a:gd name="T13" fmla="*/ 4 h 15"/>
                    <a:gd name="T14" fmla="*/ 5 w 16"/>
                    <a:gd name="T15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5">
                      <a:moveTo>
                        <a:pt x="13" y="15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3" y="15"/>
                      </a:lnTo>
                      <a:close/>
                      <a:moveTo>
                        <a:pt x="5" y="11"/>
                      </a:moveTo>
                      <a:lnTo>
                        <a:pt x="12" y="13"/>
                      </a:lnTo>
                      <a:lnTo>
                        <a:pt x="13" y="4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3" name="Freeform 129"/>
                <p:cNvSpPr>
                  <a:spLocks/>
                </p:cNvSpPr>
                <p:nvPr/>
              </p:nvSpPr>
              <p:spPr bwMode="auto">
                <a:xfrm>
                  <a:off x="8929689" y="10528301"/>
                  <a:ext cx="25400" cy="14288"/>
                </a:xfrm>
                <a:custGeom>
                  <a:avLst/>
                  <a:gdLst>
                    <a:gd name="T0" fmla="*/ 16 w 16"/>
                    <a:gd name="T1" fmla="*/ 8 h 9"/>
                    <a:gd name="T2" fmla="*/ 0 w 16"/>
                    <a:gd name="T3" fmla="*/ 0 h 9"/>
                    <a:gd name="T4" fmla="*/ 3 w 16"/>
                    <a:gd name="T5" fmla="*/ 9 h 9"/>
                    <a:gd name="T6" fmla="*/ 16 w 16"/>
                    <a:gd name="T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6" y="8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4" name="Freeform 130"/>
                <p:cNvSpPr>
                  <a:spLocks noEditPoints="1"/>
                </p:cNvSpPr>
                <p:nvPr/>
              </p:nvSpPr>
              <p:spPr bwMode="auto">
                <a:xfrm>
                  <a:off x="8928101" y="10525126"/>
                  <a:ext cx="31750" cy="19050"/>
                </a:xfrm>
                <a:custGeom>
                  <a:avLst/>
                  <a:gdLst>
                    <a:gd name="T0" fmla="*/ 3 w 20"/>
                    <a:gd name="T1" fmla="*/ 12 h 12"/>
                    <a:gd name="T2" fmla="*/ 0 w 20"/>
                    <a:gd name="T3" fmla="*/ 0 h 12"/>
                    <a:gd name="T4" fmla="*/ 20 w 20"/>
                    <a:gd name="T5" fmla="*/ 10 h 12"/>
                    <a:gd name="T6" fmla="*/ 3 w 20"/>
                    <a:gd name="T7" fmla="*/ 12 h 12"/>
                    <a:gd name="T8" fmla="*/ 3 w 20"/>
                    <a:gd name="T9" fmla="*/ 4 h 12"/>
                    <a:gd name="T10" fmla="*/ 5 w 20"/>
                    <a:gd name="T11" fmla="*/ 11 h 12"/>
                    <a:gd name="T12" fmla="*/ 14 w 20"/>
                    <a:gd name="T13" fmla="*/ 9 h 12"/>
                    <a:gd name="T14" fmla="*/ 3 w 20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2">
                      <a:moveTo>
                        <a:pt x="3" y="12"/>
                      </a:moveTo>
                      <a:lnTo>
                        <a:pt x="0" y="0"/>
                      </a:lnTo>
                      <a:lnTo>
                        <a:pt x="20" y="10"/>
                      </a:lnTo>
                      <a:lnTo>
                        <a:pt x="3" y="12"/>
                      </a:lnTo>
                      <a:close/>
                      <a:moveTo>
                        <a:pt x="3" y="4"/>
                      </a:moveTo>
                      <a:lnTo>
                        <a:pt x="5" y="11"/>
                      </a:lnTo>
                      <a:lnTo>
                        <a:pt x="14" y="9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5" name="Freeform 131"/>
                <p:cNvSpPr>
                  <a:spLocks/>
                </p:cNvSpPr>
                <p:nvPr/>
              </p:nvSpPr>
              <p:spPr bwMode="auto">
                <a:xfrm>
                  <a:off x="8967789" y="10863263"/>
                  <a:ext cx="23813" cy="26988"/>
                </a:xfrm>
                <a:custGeom>
                  <a:avLst/>
                  <a:gdLst>
                    <a:gd name="T0" fmla="*/ 0 w 16"/>
                    <a:gd name="T1" fmla="*/ 2 h 18"/>
                    <a:gd name="T2" fmla="*/ 11 w 16"/>
                    <a:gd name="T3" fmla="*/ 18 h 18"/>
                    <a:gd name="T4" fmla="*/ 16 w 16"/>
                    <a:gd name="T5" fmla="*/ 8 h 18"/>
                    <a:gd name="T6" fmla="*/ 9 w 16"/>
                    <a:gd name="T7" fmla="*/ 0 h 18"/>
                    <a:gd name="T8" fmla="*/ 0 w 16"/>
                    <a:gd name="T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0" y="2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6" name="Freeform 132"/>
                <p:cNvSpPr>
                  <a:spLocks noEditPoints="1"/>
                </p:cNvSpPr>
                <p:nvPr/>
              </p:nvSpPr>
              <p:spPr bwMode="auto">
                <a:xfrm>
                  <a:off x="8966201" y="10860088"/>
                  <a:ext cx="25400" cy="33338"/>
                </a:xfrm>
                <a:custGeom>
                  <a:avLst/>
                  <a:gdLst>
                    <a:gd name="T0" fmla="*/ 12 w 18"/>
                    <a:gd name="T1" fmla="*/ 22 h 22"/>
                    <a:gd name="T2" fmla="*/ 0 w 18"/>
                    <a:gd name="T3" fmla="*/ 4 h 22"/>
                    <a:gd name="T4" fmla="*/ 0 w 18"/>
                    <a:gd name="T5" fmla="*/ 4 h 22"/>
                    <a:gd name="T6" fmla="*/ 9 w 18"/>
                    <a:gd name="T7" fmla="*/ 1 h 22"/>
                    <a:gd name="T8" fmla="*/ 10 w 18"/>
                    <a:gd name="T9" fmla="*/ 0 h 22"/>
                    <a:gd name="T10" fmla="*/ 18 w 18"/>
                    <a:gd name="T11" fmla="*/ 10 h 22"/>
                    <a:gd name="T12" fmla="*/ 12 w 18"/>
                    <a:gd name="T13" fmla="*/ 22 h 22"/>
                    <a:gd name="T14" fmla="*/ 3 w 18"/>
                    <a:gd name="T15" fmla="*/ 4 h 22"/>
                    <a:gd name="T16" fmla="*/ 12 w 18"/>
                    <a:gd name="T17" fmla="*/ 18 h 22"/>
                    <a:gd name="T18" fmla="*/ 16 w 18"/>
                    <a:gd name="T19" fmla="*/ 10 h 22"/>
                    <a:gd name="T20" fmla="*/ 9 w 18"/>
                    <a:gd name="T21" fmla="*/ 3 h 22"/>
                    <a:gd name="T22" fmla="*/ 3 w 18"/>
                    <a:gd name="T2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22">
                      <a:moveTo>
                        <a:pt x="12" y="22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1" y="3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lnTo>
                        <a:pt x="12" y="22"/>
                      </a:lnTo>
                      <a:close/>
                      <a:moveTo>
                        <a:pt x="3" y="4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4" y="4"/>
                        <a:pt x="3" y="4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7" name="Freeform 133"/>
                <p:cNvSpPr>
                  <a:spLocks/>
                </p:cNvSpPr>
                <p:nvPr/>
              </p:nvSpPr>
              <p:spPr bwMode="auto">
                <a:xfrm>
                  <a:off x="8937626" y="10491788"/>
                  <a:ext cx="19050" cy="26988"/>
                </a:xfrm>
                <a:custGeom>
                  <a:avLst/>
                  <a:gdLst>
                    <a:gd name="T0" fmla="*/ 0 w 12"/>
                    <a:gd name="T1" fmla="*/ 0 h 17"/>
                    <a:gd name="T2" fmla="*/ 6 w 12"/>
                    <a:gd name="T3" fmla="*/ 17 h 17"/>
                    <a:gd name="T4" fmla="*/ 12 w 12"/>
                    <a:gd name="T5" fmla="*/ 8 h 17"/>
                    <a:gd name="T6" fmla="*/ 0 w 12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7">
                      <a:moveTo>
                        <a:pt x="0" y="0"/>
                      </a:move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8" name="Freeform 134"/>
                <p:cNvSpPr>
                  <a:spLocks noEditPoints="1"/>
                </p:cNvSpPr>
                <p:nvPr/>
              </p:nvSpPr>
              <p:spPr bwMode="auto">
                <a:xfrm>
                  <a:off x="8934451" y="10488613"/>
                  <a:ext cx="25400" cy="33338"/>
                </a:xfrm>
                <a:custGeom>
                  <a:avLst/>
                  <a:gdLst>
                    <a:gd name="T0" fmla="*/ 8 w 16"/>
                    <a:gd name="T1" fmla="*/ 21 h 21"/>
                    <a:gd name="T2" fmla="*/ 0 w 16"/>
                    <a:gd name="T3" fmla="*/ 0 h 21"/>
                    <a:gd name="T4" fmla="*/ 16 w 16"/>
                    <a:gd name="T5" fmla="*/ 10 h 21"/>
                    <a:gd name="T6" fmla="*/ 8 w 16"/>
                    <a:gd name="T7" fmla="*/ 21 h 21"/>
                    <a:gd name="T8" fmla="*/ 4 w 16"/>
                    <a:gd name="T9" fmla="*/ 5 h 21"/>
                    <a:gd name="T10" fmla="*/ 9 w 16"/>
                    <a:gd name="T11" fmla="*/ 17 h 21"/>
                    <a:gd name="T12" fmla="*/ 13 w 16"/>
                    <a:gd name="T13" fmla="*/ 10 h 21"/>
                    <a:gd name="T14" fmla="*/ 4 w 16"/>
                    <a:gd name="T1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1">
                      <a:moveTo>
                        <a:pt x="8" y="21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8" y="21"/>
                      </a:lnTo>
                      <a:close/>
                      <a:moveTo>
                        <a:pt x="4" y="5"/>
                      </a:moveTo>
                      <a:lnTo>
                        <a:pt x="9" y="17"/>
                      </a:lnTo>
                      <a:lnTo>
                        <a:pt x="13" y="1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79" name="Freeform 135"/>
                <p:cNvSpPr>
                  <a:spLocks/>
                </p:cNvSpPr>
                <p:nvPr/>
              </p:nvSpPr>
              <p:spPr bwMode="auto">
                <a:xfrm>
                  <a:off x="8994776" y="10825163"/>
                  <a:ext cx="9525" cy="19050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12 h 12"/>
                    <a:gd name="T4" fmla="*/ 5 w 6"/>
                    <a:gd name="T5" fmla="*/ 11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5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0" name="Freeform 136"/>
                <p:cNvSpPr>
                  <a:spLocks noEditPoints="1"/>
                </p:cNvSpPr>
                <p:nvPr/>
              </p:nvSpPr>
              <p:spPr bwMode="auto">
                <a:xfrm>
                  <a:off x="8991601" y="10817226"/>
                  <a:ext cx="14288" cy="30163"/>
                </a:xfrm>
                <a:custGeom>
                  <a:avLst/>
                  <a:gdLst>
                    <a:gd name="T0" fmla="*/ 0 w 9"/>
                    <a:gd name="T1" fmla="*/ 19 h 19"/>
                    <a:gd name="T2" fmla="*/ 9 w 9"/>
                    <a:gd name="T3" fmla="*/ 0 h 19"/>
                    <a:gd name="T4" fmla="*/ 8 w 9"/>
                    <a:gd name="T5" fmla="*/ 16 h 19"/>
                    <a:gd name="T6" fmla="*/ 0 w 9"/>
                    <a:gd name="T7" fmla="*/ 19 h 19"/>
                    <a:gd name="T8" fmla="*/ 7 w 9"/>
                    <a:gd name="T9" fmla="*/ 10 h 19"/>
                    <a:gd name="T10" fmla="*/ 4 w 9"/>
                    <a:gd name="T11" fmla="*/ 16 h 19"/>
                    <a:gd name="T12" fmla="*/ 7 w 9"/>
                    <a:gd name="T13" fmla="*/ 15 h 19"/>
                    <a:gd name="T14" fmla="*/ 7 w 9"/>
                    <a:gd name="T1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9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8" y="16"/>
                      </a:lnTo>
                      <a:lnTo>
                        <a:pt x="0" y="19"/>
                      </a:lnTo>
                      <a:close/>
                      <a:moveTo>
                        <a:pt x="7" y="10"/>
                      </a:moveTo>
                      <a:lnTo>
                        <a:pt x="4" y="16"/>
                      </a:lnTo>
                      <a:lnTo>
                        <a:pt x="7" y="15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1" name="Freeform 137"/>
                <p:cNvSpPr>
                  <a:spLocks/>
                </p:cNvSpPr>
                <p:nvPr/>
              </p:nvSpPr>
              <p:spPr bwMode="auto">
                <a:xfrm>
                  <a:off x="8932864" y="10712451"/>
                  <a:ext cx="17463" cy="23813"/>
                </a:xfrm>
                <a:custGeom>
                  <a:avLst/>
                  <a:gdLst>
                    <a:gd name="T0" fmla="*/ 0 w 11"/>
                    <a:gd name="T1" fmla="*/ 8 h 16"/>
                    <a:gd name="T2" fmla="*/ 11 w 11"/>
                    <a:gd name="T3" fmla="*/ 16 h 16"/>
                    <a:gd name="T4" fmla="*/ 10 w 11"/>
                    <a:gd name="T5" fmla="*/ 0 h 16"/>
                    <a:gd name="T6" fmla="*/ 0 w 11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6">
                      <a:moveTo>
                        <a:pt x="0" y="8"/>
                      </a:move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3"/>
                        <a:pt x="10" y="0"/>
                        <a:pt x="10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2" name="Freeform 138"/>
                <p:cNvSpPr>
                  <a:spLocks noEditPoints="1"/>
                </p:cNvSpPr>
                <p:nvPr/>
              </p:nvSpPr>
              <p:spPr bwMode="auto">
                <a:xfrm>
                  <a:off x="8929689" y="10709276"/>
                  <a:ext cx="22225" cy="30163"/>
                </a:xfrm>
                <a:custGeom>
                  <a:avLst/>
                  <a:gdLst>
                    <a:gd name="T0" fmla="*/ 15 w 15"/>
                    <a:gd name="T1" fmla="*/ 21 h 21"/>
                    <a:gd name="T2" fmla="*/ 0 w 15"/>
                    <a:gd name="T3" fmla="*/ 11 h 21"/>
                    <a:gd name="T4" fmla="*/ 13 w 15"/>
                    <a:gd name="T5" fmla="*/ 0 h 21"/>
                    <a:gd name="T6" fmla="*/ 13 w 15"/>
                    <a:gd name="T7" fmla="*/ 3 h 21"/>
                    <a:gd name="T8" fmla="*/ 14 w 15"/>
                    <a:gd name="T9" fmla="*/ 18 h 21"/>
                    <a:gd name="T10" fmla="*/ 15 w 15"/>
                    <a:gd name="T11" fmla="*/ 21 h 21"/>
                    <a:gd name="T12" fmla="*/ 4 w 15"/>
                    <a:gd name="T13" fmla="*/ 11 h 21"/>
                    <a:gd name="T14" fmla="*/ 12 w 15"/>
                    <a:gd name="T15" fmla="*/ 16 h 21"/>
                    <a:gd name="T16" fmla="*/ 11 w 15"/>
                    <a:gd name="T17" fmla="*/ 5 h 21"/>
                    <a:gd name="T18" fmla="*/ 4 w 15"/>
                    <a:gd name="T1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21">
                      <a:moveTo>
                        <a:pt x="15" y="21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8"/>
                        <a:pt x="14" y="17"/>
                        <a:pt x="14" y="18"/>
                      </a:cubicBezTo>
                      <a:lnTo>
                        <a:pt x="15" y="21"/>
                      </a:lnTo>
                      <a:close/>
                      <a:moveTo>
                        <a:pt x="4" y="11"/>
                      </a:move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3"/>
                        <a:pt x="11" y="8"/>
                        <a:pt x="11" y="5"/>
                      </a:cubicBez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3" name="Freeform 139"/>
                <p:cNvSpPr>
                  <a:spLocks/>
                </p:cNvSpPr>
                <p:nvPr/>
              </p:nvSpPr>
              <p:spPr bwMode="auto">
                <a:xfrm>
                  <a:off x="8920164" y="10675938"/>
                  <a:ext cx="22225" cy="20638"/>
                </a:xfrm>
                <a:custGeom>
                  <a:avLst/>
                  <a:gdLst>
                    <a:gd name="T0" fmla="*/ 14 w 14"/>
                    <a:gd name="T1" fmla="*/ 7 h 13"/>
                    <a:gd name="T2" fmla="*/ 11 w 14"/>
                    <a:gd name="T3" fmla="*/ 0 h 13"/>
                    <a:gd name="T4" fmla="*/ 0 w 14"/>
                    <a:gd name="T5" fmla="*/ 8 h 13"/>
                    <a:gd name="T6" fmla="*/ 7 w 14"/>
                    <a:gd name="T7" fmla="*/ 13 h 13"/>
                    <a:gd name="T8" fmla="*/ 14 w 14"/>
                    <a:gd name="T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7" y="13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4" name="Freeform 140"/>
                <p:cNvSpPr>
                  <a:spLocks noEditPoints="1"/>
                </p:cNvSpPr>
                <p:nvPr/>
              </p:nvSpPr>
              <p:spPr bwMode="auto">
                <a:xfrm>
                  <a:off x="8918576" y="10672763"/>
                  <a:ext cx="25400" cy="25400"/>
                </a:xfrm>
                <a:custGeom>
                  <a:avLst/>
                  <a:gdLst>
                    <a:gd name="T0" fmla="*/ 8 w 16"/>
                    <a:gd name="T1" fmla="*/ 16 h 16"/>
                    <a:gd name="T2" fmla="*/ 0 w 16"/>
                    <a:gd name="T3" fmla="*/ 10 h 16"/>
                    <a:gd name="T4" fmla="*/ 13 w 16"/>
                    <a:gd name="T5" fmla="*/ 0 h 16"/>
                    <a:gd name="T6" fmla="*/ 16 w 16"/>
                    <a:gd name="T7" fmla="*/ 9 h 16"/>
                    <a:gd name="T8" fmla="*/ 8 w 16"/>
                    <a:gd name="T9" fmla="*/ 16 h 16"/>
                    <a:gd name="T10" fmla="*/ 3 w 16"/>
                    <a:gd name="T11" fmla="*/ 10 h 16"/>
                    <a:gd name="T12" fmla="*/ 7 w 16"/>
                    <a:gd name="T13" fmla="*/ 13 h 16"/>
                    <a:gd name="T14" fmla="*/ 14 w 16"/>
                    <a:gd name="T15" fmla="*/ 8 h 16"/>
                    <a:gd name="T16" fmla="*/ 12 w 16"/>
                    <a:gd name="T17" fmla="*/ 3 h 16"/>
                    <a:gd name="T18" fmla="*/ 3 w 16"/>
                    <a:gd name="T1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0" y="10"/>
                      </a:ln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8" y="16"/>
                      </a:lnTo>
                      <a:close/>
                      <a:moveTo>
                        <a:pt x="3" y="10"/>
                      </a:moveTo>
                      <a:lnTo>
                        <a:pt x="7" y="13"/>
                      </a:lnTo>
                      <a:lnTo>
                        <a:pt x="14" y="8"/>
                      </a:lnTo>
                      <a:lnTo>
                        <a:pt x="12" y="3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5" name="Freeform 141"/>
                <p:cNvSpPr>
                  <a:spLocks/>
                </p:cNvSpPr>
                <p:nvPr/>
              </p:nvSpPr>
              <p:spPr bwMode="auto">
                <a:xfrm>
                  <a:off x="8937626" y="10774363"/>
                  <a:ext cx="20638" cy="23813"/>
                </a:xfrm>
                <a:custGeom>
                  <a:avLst/>
                  <a:gdLst>
                    <a:gd name="T0" fmla="*/ 9 w 13"/>
                    <a:gd name="T1" fmla="*/ 15 h 15"/>
                    <a:gd name="T2" fmla="*/ 13 w 13"/>
                    <a:gd name="T3" fmla="*/ 0 h 15"/>
                    <a:gd name="T4" fmla="*/ 0 w 13"/>
                    <a:gd name="T5" fmla="*/ 4 h 15"/>
                    <a:gd name="T6" fmla="*/ 9 w 13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9" y="15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6" name="Freeform 142"/>
                <p:cNvSpPr>
                  <a:spLocks noEditPoints="1"/>
                </p:cNvSpPr>
                <p:nvPr/>
              </p:nvSpPr>
              <p:spPr bwMode="auto">
                <a:xfrm>
                  <a:off x="8936039" y="10772776"/>
                  <a:ext cx="23813" cy="28575"/>
                </a:xfrm>
                <a:custGeom>
                  <a:avLst/>
                  <a:gdLst>
                    <a:gd name="T0" fmla="*/ 10 w 15"/>
                    <a:gd name="T1" fmla="*/ 18 h 18"/>
                    <a:gd name="T2" fmla="*/ 0 w 15"/>
                    <a:gd name="T3" fmla="*/ 5 h 18"/>
                    <a:gd name="T4" fmla="*/ 15 w 15"/>
                    <a:gd name="T5" fmla="*/ 0 h 18"/>
                    <a:gd name="T6" fmla="*/ 10 w 15"/>
                    <a:gd name="T7" fmla="*/ 18 h 18"/>
                    <a:gd name="T8" fmla="*/ 3 w 15"/>
                    <a:gd name="T9" fmla="*/ 6 h 18"/>
                    <a:gd name="T10" fmla="*/ 9 w 15"/>
                    <a:gd name="T11" fmla="*/ 14 h 18"/>
                    <a:gd name="T12" fmla="*/ 12 w 15"/>
                    <a:gd name="T13" fmla="*/ 3 h 18"/>
                    <a:gd name="T14" fmla="*/ 3 w 15"/>
                    <a:gd name="T1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8">
                      <a:moveTo>
                        <a:pt x="10" y="18"/>
                      </a:move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0" y="18"/>
                      </a:lnTo>
                      <a:close/>
                      <a:moveTo>
                        <a:pt x="3" y="6"/>
                      </a:moveTo>
                      <a:lnTo>
                        <a:pt x="9" y="14"/>
                      </a:lnTo>
                      <a:lnTo>
                        <a:pt x="12" y="3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7" name="Freeform 143"/>
                <p:cNvSpPr>
                  <a:spLocks/>
                </p:cNvSpPr>
                <p:nvPr/>
              </p:nvSpPr>
              <p:spPr bwMode="auto">
                <a:xfrm>
                  <a:off x="8980489" y="10772776"/>
                  <a:ext cx="15875" cy="39688"/>
                </a:xfrm>
                <a:custGeom>
                  <a:avLst/>
                  <a:gdLst>
                    <a:gd name="T0" fmla="*/ 6 w 11"/>
                    <a:gd name="T1" fmla="*/ 27 h 27"/>
                    <a:gd name="T2" fmla="*/ 11 w 11"/>
                    <a:gd name="T3" fmla="*/ 14 h 27"/>
                    <a:gd name="T4" fmla="*/ 0 w 11"/>
                    <a:gd name="T5" fmla="*/ 0 h 27"/>
                    <a:gd name="T6" fmla="*/ 6 w 11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7">
                      <a:moveTo>
                        <a:pt x="6" y="27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" y="0"/>
                        <a:pt x="0" y="0"/>
                      </a:cubicBezTo>
                      <a:lnTo>
                        <a:pt x="6" y="2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8" name="Freeform 144"/>
                <p:cNvSpPr>
                  <a:spLocks noEditPoints="1"/>
                </p:cNvSpPr>
                <p:nvPr/>
              </p:nvSpPr>
              <p:spPr bwMode="auto">
                <a:xfrm>
                  <a:off x="8977314" y="10768013"/>
                  <a:ext cx="20638" cy="49213"/>
                </a:xfrm>
                <a:custGeom>
                  <a:avLst/>
                  <a:gdLst>
                    <a:gd name="T0" fmla="*/ 8 w 14"/>
                    <a:gd name="T1" fmla="*/ 34 h 34"/>
                    <a:gd name="T2" fmla="*/ 0 w 14"/>
                    <a:gd name="T3" fmla="*/ 0 h 34"/>
                    <a:gd name="T4" fmla="*/ 3 w 14"/>
                    <a:gd name="T5" fmla="*/ 2 h 34"/>
                    <a:gd name="T6" fmla="*/ 14 w 14"/>
                    <a:gd name="T7" fmla="*/ 16 h 34"/>
                    <a:gd name="T8" fmla="*/ 14 w 14"/>
                    <a:gd name="T9" fmla="*/ 16 h 34"/>
                    <a:gd name="T10" fmla="*/ 8 w 14"/>
                    <a:gd name="T11" fmla="*/ 34 h 34"/>
                    <a:gd name="T12" fmla="*/ 4 w 14"/>
                    <a:gd name="T13" fmla="*/ 7 h 34"/>
                    <a:gd name="T14" fmla="*/ 8 w 14"/>
                    <a:gd name="T15" fmla="*/ 26 h 34"/>
                    <a:gd name="T16" fmla="*/ 12 w 14"/>
                    <a:gd name="T17" fmla="*/ 17 h 34"/>
                    <a:gd name="T18" fmla="*/ 4 w 14"/>
                    <a:gd name="T19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34">
                      <a:moveTo>
                        <a:pt x="8" y="3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11" y="12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lnTo>
                        <a:pt x="8" y="34"/>
                      </a:lnTo>
                      <a:close/>
                      <a:moveTo>
                        <a:pt x="4" y="7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6" y="10"/>
                        <a:pt x="4" y="7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89" name="Freeform 145"/>
                <p:cNvSpPr>
                  <a:spLocks/>
                </p:cNvSpPr>
                <p:nvPr/>
              </p:nvSpPr>
              <p:spPr bwMode="auto">
                <a:xfrm>
                  <a:off x="8942389" y="10752138"/>
                  <a:ext cx="14288" cy="9525"/>
                </a:xfrm>
                <a:custGeom>
                  <a:avLst/>
                  <a:gdLst>
                    <a:gd name="T0" fmla="*/ 5 w 9"/>
                    <a:gd name="T1" fmla="*/ 6 h 6"/>
                    <a:gd name="T2" fmla="*/ 9 w 9"/>
                    <a:gd name="T3" fmla="*/ 0 h 6"/>
                    <a:gd name="T4" fmla="*/ 0 w 9"/>
                    <a:gd name="T5" fmla="*/ 0 h 6"/>
                    <a:gd name="T6" fmla="*/ 5 w 9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5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0" name="Freeform 146"/>
                <p:cNvSpPr>
                  <a:spLocks noEditPoints="1"/>
                </p:cNvSpPr>
                <p:nvPr/>
              </p:nvSpPr>
              <p:spPr bwMode="auto">
                <a:xfrm>
                  <a:off x="8939214" y="10750551"/>
                  <a:ext cx="20638" cy="14288"/>
                </a:xfrm>
                <a:custGeom>
                  <a:avLst/>
                  <a:gdLst>
                    <a:gd name="T0" fmla="*/ 7 w 13"/>
                    <a:gd name="T1" fmla="*/ 9 h 9"/>
                    <a:gd name="T2" fmla="*/ 0 w 13"/>
                    <a:gd name="T3" fmla="*/ 0 h 9"/>
                    <a:gd name="T4" fmla="*/ 13 w 13"/>
                    <a:gd name="T5" fmla="*/ 1 h 9"/>
                    <a:gd name="T6" fmla="*/ 7 w 13"/>
                    <a:gd name="T7" fmla="*/ 9 h 9"/>
                    <a:gd name="T8" fmla="*/ 4 w 13"/>
                    <a:gd name="T9" fmla="*/ 1 h 9"/>
                    <a:gd name="T10" fmla="*/ 7 w 13"/>
                    <a:gd name="T11" fmla="*/ 5 h 9"/>
                    <a:gd name="T12" fmla="*/ 9 w 13"/>
                    <a:gd name="T13" fmla="*/ 2 h 9"/>
                    <a:gd name="T14" fmla="*/ 4 w 13"/>
                    <a:gd name="T1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9">
                      <a:moveTo>
                        <a:pt x="7" y="9"/>
                      </a:move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7" y="9"/>
                      </a:lnTo>
                      <a:close/>
                      <a:moveTo>
                        <a:pt x="4" y="1"/>
                      </a:move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1" name="Freeform 147"/>
                <p:cNvSpPr>
                  <a:spLocks/>
                </p:cNvSpPr>
                <p:nvPr/>
              </p:nvSpPr>
              <p:spPr bwMode="auto">
                <a:xfrm>
                  <a:off x="9578976" y="9382126"/>
                  <a:ext cx="23813" cy="52388"/>
                </a:xfrm>
                <a:custGeom>
                  <a:avLst/>
                  <a:gdLst>
                    <a:gd name="T0" fmla="*/ 12 w 15"/>
                    <a:gd name="T1" fmla="*/ 0 h 33"/>
                    <a:gd name="T2" fmla="*/ 0 w 15"/>
                    <a:gd name="T3" fmla="*/ 20 h 33"/>
                    <a:gd name="T4" fmla="*/ 0 w 15"/>
                    <a:gd name="T5" fmla="*/ 33 h 33"/>
                    <a:gd name="T6" fmla="*/ 15 w 15"/>
                    <a:gd name="T7" fmla="*/ 18 h 33"/>
                    <a:gd name="T8" fmla="*/ 12 w 1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33">
                      <a:moveTo>
                        <a:pt x="12" y="0"/>
                      </a:move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5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2" name="Freeform 148"/>
                <p:cNvSpPr>
                  <a:spLocks noEditPoints="1"/>
                </p:cNvSpPr>
                <p:nvPr/>
              </p:nvSpPr>
              <p:spPr bwMode="auto">
                <a:xfrm>
                  <a:off x="9577389" y="9377363"/>
                  <a:ext cx="26988" cy="61913"/>
                </a:xfrm>
                <a:custGeom>
                  <a:avLst/>
                  <a:gdLst>
                    <a:gd name="T0" fmla="*/ 0 w 17"/>
                    <a:gd name="T1" fmla="*/ 39 h 39"/>
                    <a:gd name="T2" fmla="*/ 0 w 17"/>
                    <a:gd name="T3" fmla="*/ 23 h 39"/>
                    <a:gd name="T4" fmla="*/ 14 w 17"/>
                    <a:gd name="T5" fmla="*/ 0 h 39"/>
                    <a:gd name="T6" fmla="*/ 17 w 17"/>
                    <a:gd name="T7" fmla="*/ 22 h 39"/>
                    <a:gd name="T8" fmla="*/ 0 w 17"/>
                    <a:gd name="T9" fmla="*/ 39 h 39"/>
                    <a:gd name="T10" fmla="*/ 2 w 17"/>
                    <a:gd name="T11" fmla="*/ 24 h 39"/>
                    <a:gd name="T12" fmla="*/ 2 w 17"/>
                    <a:gd name="T13" fmla="*/ 34 h 39"/>
                    <a:gd name="T14" fmla="*/ 16 w 17"/>
                    <a:gd name="T15" fmla="*/ 21 h 39"/>
                    <a:gd name="T16" fmla="*/ 13 w 17"/>
                    <a:gd name="T17" fmla="*/ 6 h 39"/>
                    <a:gd name="T18" fmla="*/ 2 w 17"/>
                    <a:gd name="T19" fmla="*/ 2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9">
                      <a:moveTo>
                        <a:pt x="0" y="39"/>
                      </a:moveTo>
                      <a:lnTo>
                        <a:pt x="0" y="23"/>
                      </a:lnTo>
                      <a:lnTo>
                        <a:pt x="14" y="0"/>
                      </a:lnTo>
                      <a:lnTo>
                        <a:pt x="17" y="22"/>
                      </a:lnTo>
                      <a:lnTo>
                        <a:pt x="0" y="39"/>
                      </a:lnTo>
                      <a:close/>
                      <a:moveTo>
                        <a:pt x="2" y="24"/>
                      </a:moveTo>
                      <a:lnTo>
                        <a:pt x="2" y="34"/>
                      </a:lnTo>
                      <a:lnTo>
                        <a:pt x="16" y="21"/>
                      </a:lnTo>
                      <a:lnTo>
                        <a:pt x="13" y="6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3" name="Freeform 149"/>
                <p:cNvSpPr>
                  <a:spLocks/>
                </p:cNvSpPr>
                <p:nvPr/>
              </p:nvSpPr>
              <p:spPr bwMode="auto">
                <a:xfrm>
                  <a:off x="9459914" y="9979026"/>
                  <a:ext cx="60325" cy="38100"/>
                </a:xfrm>
                <a:custGeom>
                  <a:avLst/>
                  <a:gdLst>
                    <a:gd name="T0" fmla="*/ 10 w 38"/>
                    <a:gd name="T1" fmla="*/ 6 h 24"/>
                    <a:gd name="T2" fmla="*/ 0 w 38"/>
                    <a:gd name="T3" fmla="*/ 17 h 24"/>
                    <a:gd name="T4" fmla="*/ 11 w 38"/>
                    <a:gd name="T5" fmla="*/ 16 h 24"/>
                    <a:gd name="T6" fmla="*/ 16 w 38"/>
                    <a:gd name="T7" fmla="*/ 24 h 24"/>
                    <a:gd name="T8" fmla="*/ 24 w 38"/>
                    <a:gd name="T9" fmla="*/ 19 h 24"/>
                    <a:gd name="T10" fmla="*/ 38 w 38"/>
                    <a:gd name="T11" fmla="*/ 0 h 24"/>
                    <a:gd name="T12" fmla="*/ 28 w 38"/>
                    <a:gd name="T13" fmla="*/ 4 h 24"/>
                    <a:gd name="T14" fmla="*/ 10 w 38"/>
                    <a:gd name="T15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24">
                      <a:moveTo>
                        <a:pt x="10" y="6"/>
                      </a:moveTo>
                      <a:lnTo>
                        <a:pt x="0" y="17"/>
                      </a:lnTo>
                      <a:lnTo>
                        <a:pt x="11" y="16"/>
                      </a:lnTo>
                      <a:lnTo>
                        <a:pt x="16" y="24"/>
                      </a:lnTo>
                      <a:lnTo>
                        <a:pt x="24" y="19"/>
                      </a:lnTo>
                      <a:lnTo>
                        <a:pt x="38" y="0"/>
                      </a:lnTo>
                      <a:lnTo>
                        <a:pt x="28" y="4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4" name="Freeform 150"/>
                <p:cNvSpPr>
                  <a:spLocks noEditPoints="1"/>
                </p:cNvSpPr>
                <p:nvPr/>
              </p:nvSpPr>
              <p:spPr bwMode="auto">
                <a:xfrm>
                  <a:off x="9455151" y="9975851"/>
                  <a:ext cx="69850" cy="44450"/>
                </a:xfrm>
                <a:custGeom>
                  <a:avLst/>
                  <a:gdLst>
                    <a:gd name="T0" fmla="*/ 19 w 44"/>
                    <a:gd name="T1" fmla="*/ 28 h 28"/>
                    <a:gd name="T2" fmla="*/ 14 w 44"/>
                    <a:gd name="T3" fmla="*/ 19 h 28"/>
                    <a:gd name="T4" fmla="*/ 0 w 44"/>
                    <a:gd name="T5" fmla="*/ 20 h 28"/>
                    <a:gd name="T6" fmla="*/ 13 w 44"/>
                    <a:gd name="T7" fmla="*/ 7 h 28"/>
                    <a:gd name="T8" fmla="*/ 31 w 44"/>
                    <a:gd name="T9" fmla="*/ 5 h 28"/>
                    <a:gd name="T10" fmla="*/ 44 w 44"/>
                    <a:gd name="T11" fmla="*/ 0 h 28"/>
                    <a:gd name="T12" fmla="*/ 27 w 44"/>
                    <a:gd name="T13" fmla="*/ 21 h 28"/>
                    <a:gd name="T14" fmla="*/ 19 w 44"/>
                    <a:gd name="T15" fmla="*/ 28 h 28"/>
                    <a:gd name="T16" fmla="*/ 15 w 44"/>
                    <a:gd name="T17" fmla="*/ 17 h 28"/>
                    <a:gd name="T18" fmla="*/ 20 w 44"/>
                    <a:gd name="T19" fmla="*/ 25 h 28"/>
                    <a:gd name="T20" fmla="*/ 26 w 44"/>
                    <a:gd name="T21" fmla="*/ 20 h 28"/>
                    <a:gd name="T22" fmla="*/ 39 w 44"/>
                    <a:gd name="T23" fmla="*/ 4 h 28"/>
                    <a:gd name="T24" fmla="*/ 31 w 44"/>
                    <a:gd name="T25" fmla="*/ 7 h 28"/>
                    <a:gd name="T26" fmla="*/ 14 w 44"/>
                    <a:gd name="T27" fmla="*/ 9 h 28"/>
                    <a:gd name="T28" fmla="*/ 5 w 44"/>
                    <a:gd name="T29" fmla="*/ 18 h 28"/>
                    <a:gd name="T30" fmla="*/ 15 w 44"/>
                    <a:gd name="T31" fmla="*/ 1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8">
                      <a:moveTo>
                        <a:pt x="19" y="28"/>
                      </a:moveTo>
                      <a:lnTo>
                        <a:pt x="14" y="19"/>
                      </a:lnTo>
                      <a:lnTo>
                        <a:pt x="0" y="20"/>
                      </a:lnTo>
                      <a:lnTo>
                        <a:pt x="13" y="7"/>
                      </a:lnTo>
                      <a:lnTo>
                        <a:pt x="31" y="5"/>
                      </a:lnTo>
                      <a:lnTo>
                        <a:pt x="44" y="0"/>
                      </a:lnTo>
                      <a:lnTo>
                        <a:pt x="27" y="21"/>
                      </a:lnTo>
                      <a:lnTo>
                        <a:pt x="19" y="28"/>
                      </a:lnTo>
                      <a:close/>
                      <a:moveTo>
                        <a:pt x="15" y="17"/>
                      </a:moveTo>
                      <a:lnTo>
                        <a:pt x="20" y="25"/>
                      </a:lnTo>
                      <a:lnTo>
                        <a:pt x="26" y="20"/>
                      </a:lnTo>
                      <a:lnTo>
                        <a:pt x="39" y="4"/>
                      </a:lnTo>
                      <a:lnTo>
                        <a:pt x="31" y="7"/>
                      </a:lnTo>
                      <a:lnTo>
                        <a:pt x="14" y="9"/>
                      </a:lnTo>
                      <a:lnTo>
                        <a:pt x="5" y="18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5" name="Freeform 151"/>
                <p:cNvSpPr>
                  <a:spLocks/>
                </p:cNvSpPr>
                <p:nvPr/>
              </p:nvSpPr>
              <p:spPr bwMode="auto">
                <a:xfrm>
                  <a:off x="9526589" y="9840913"/>
                  <a:ext cx="20638" cy="28575"/>
                </a:xfrm>
                <a:custGeom>
                  <a:avLst/>
                  <a:gdLst>
                    <a:gd name="T0" fmla="*/ 12 w 13"/>
                    <a:gd name="T1" fmla="*/ 4 h 18"/>
                    <a:gd name="T2" fmla="*/ 7 w 13"/>
                    <a:gd name="T3" fmla="*/ 0 h 18"/>
                    <a:gd name="T4" fmla="*/ 0 w 13"/>
                    <a:gd name="T5" fmla="*/ 10 h 18"/>
                    <a:gd name="T6" fmla="*/ 6 w 13"/>
                    <a:gd name="T7" fmla="*/ 18 h 18"/>
                    <a:gd name="T8" fmla="*/ 13 w 13"/>
                    <a:gd name="T9" fmla="*/ 11 h 18"/>
                    <a:gd name="T10" fmla="*/ 12 w 13"/>
                    <a:gd name="T11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8">
                      <a:moveTo>
                        <a:pt x="12" y="4"/>
                      </a:move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6" y="18"/>
                      </a:lnTo>
                      <a:lnTo>
                        <a:pt x="13" y="11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6" name="Freeform 152"/>
                <p:cNvSpPr>
                  <a:spLocks noEditPoints="1"/>
                </p:cNvSpPr>
                <p:nvPr/>
              </p:nvSpPr>
              <p:spPr bwMode="auto">
                <a:xfrm>
                  <a:off x="9525001" y="9839326"/>
                  <a:ext cx="23813" cy="31750"/>
                </a:xfrm>
                <a:custGeom>
                  <a:avLst/>
                  <a:gdLst>
                    <a:gd name="T0" fmla="*/ 7 w 15"/>
                    <a:gd name="T1" fmla="*/ 20 h 20"/>
                    <a:gd name="T2" fmla="*/ 0 w 15"/>
                    <a:gd name="T3" fmla="*/ 11 h 20"/>
                    <a:gd name="T4" fmla="*/ 8 w 15"/>
                    <a:gd name="T5" fmla="*/ 0 h 20"/>
                    <a:gd name="T6" fmla="*/ 14 w 15"/>
                    <a:gd name="T7" fmla="*/ 4 h 20"/>
                    <a:gd name="T8" fmla="*/ 15 w 15"/>
                    <a:gd name="T9" fmla="*/ 13 h 20"/>
                    <a:gd name="T10" fmla="*/ 7 w 15"/>
                    <a:gd name="T11" fmla="*/ 20 h 20"/>
                    <a:gd name="T12" fmla="*/ 2 w 15"/>
                    <a:gd name="T13" fmla="*/ 11 h 20"/>
                    <a:gd name="T14" fmla="*/ 8 w 15"/>
                    <a:gd name="T15" fmla="*/ 18 h 20"/>
                    <a:gd name="T16" fmla="*/ 13 w 15"/>
                    <a:gd name="T17" fmla="*/ 12 h 20"/>
                    <a:gd name="T18" fmla="*/ 12 w 15"/>
                    <a:gd name="T19" fmla="*/ 5 h 20"/>
                    <a:gd name="T20" fmla="*/ 9 w 15"/>
                    <a:gd name="T21" fmla="*/ 2 h 20"/>
                    <a:gd name="T22" fmla="*/ 2 w 15"/>
                    <a:gd name="T23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0">
                      <a:moveTo>
                        <a:pt x="7" y="20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14" y="4"/>
                      </a:lnTo>
                      <a:lnTo>
                        <a:pt x="15" y="13"/>
                      </a:lnTo>
                      <a:lnTo>
                        <a:pt x="7" y="20"/>
                      </a:lnTo>
                      <a:close/>
                      <a:moveTo>
                        <a:pt x="2" y="11"/>
                      </a:moveTo>
                      <a:lnTo>
                        <a:pt x="8" y="18"/>
                      </a:lnTo>
                      <a:lnTo>
                        <a:pt x="13" y="12"/>
                      </a:lnTo>
                      <a:lnTo>
                        <a:pt x="12" y="5"/>
                      </a:lnTo>
                      <a:lnTo>
                        <a:pt x="9" y="2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7" name="Freeform 153"/>
                <p:cNvSpPr>
                  <a:spLocks/>
                </p:cNvSpPr>
                <p:nvPr/>
              </p:nvSpPr>
              <p:spPr bwMode="auto">
                <a:xfrm>
                  <a:off x="8983664" y="10448926"/>
                  <a:ext cx="19050" cy="17463"/>
                </a:xfrm>
                <a:custGeom>
                  <a:avLst/>
                  <a:gdLst>
                    <a:gd name="T0" fmla="*/ 8 w 12"/>
                    <a:gd name="T1" fmla="*/ 0 h 11"/>
                    <a:gd name="T2" fmla="*/ 0 w 12"/>
                    <a:gd name="T3" fmla="*/ 11 h 11"/>
                    <a:gd name="T4" fmla="*/ 12 w 12"/>
                    <a:gd name="T5" fmla="*/ 11 h 11"/>
                    <a:gd name="T6" fmla="*/ 8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12" y="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8" name="Freeform 154"/>
                <p:cNvSpPr>
                  <a:spLocks noEditPoints="1"/>
                </p:cNvSpPr>
                <p:nvPr/>
              </p:nvSpPr>
              <p:spPr bwMode="auto">
                <a:xfrm>
                  <a:off x="8980489" y="10445751"/>
                  <a:ext cx="23813" cy="22225"/>
                </a:xfrm>
                <a:custGeom>
                  <a:avLst/>
                  <a:gdLst>
                    <a:gd name="T0" fmla="*/ 0 w 15"/>
                    <a:gd name="T1" fmla="*/ 14 h 14"/>
                    <a:gd name="T2" fmla="*/ 10 w 15"/>
                    <a:gd name="T3" fmla="*/ 0 h 14"/>
                    <a:gd name="T4" fmla="*/ 15 w 15"/>
                    <a:gd name="T5" fmla="*/ 14 h 14"/>
                    <a:gd name="T6" fmla="*/ 0 w 15"/>
                    <a:gd name="T7" fmla="*/ 14 h 14"/>
                    <a:gd name="T8" fmla="*/ 10 w 15"/>
                    <a:gd name="T9" fmla="*/ 5 h 14"/>
                    <a:gd name="T10" fmla="*/ 4 w 15"/>
                    <a:gd name="T11" fmla="*/ 12 h 14"/>
                    <a:gd name="T12" fmla="*/ 13 w 15"/>
                    <a:gd name="T13" fmla="*/ 12 h 14"/>
                    <a:gd name="T14" fmla="*/ 10 w 15"/>
                    <a:gd name="T15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4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15" y="14"/>
                      </a:lnTo>
                      <a:lnTo>
                        <a:pt x="0" y="14"/>
                      </a:lnTo>
                      <a:close/>
                      <a:moveTo>
                        <a:pt x="10" y="5"/>
                      </a:moveTo>
                      <a:lnTo>
                        <a:pt x="4" y="12"/>
                      </a:lnTo>
                      <a:lnTo>
                        <a:pt x="13" y="12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9" name="Freeform 155"/>
                <p:cNvSpPr>
                  <a:spLocks/>
                </p:cNvSpPr>
                <p:nvPr/>
              </p:nvSpPr>
              <p:spPr bwMode="auto">
                <a:xfrm>
                  <a:off x="9012239" y="10983913"/>
                  <a:ext cx="17463" cy="20638"/>
                </a:xfrm>
                <a:custGeom>
                  <a:avLst/>
                  <a:gdLst>
                    <a:gd name="T0" fmla="*/ 2 w 11"/>
                    <a:gd name="T1" fmla="*/ 0 h 13"/>
                    <a:gd name="T2" fmla="*/ 0 w 11"/>
                    <a:gd name="T3" fmla="*/ 13 h 13"/>
                    <a:gd name="T4" fmla="*/ 11 w 11"/>
                    <a:gd name="T5" fmla="*/ 9 h 13"/>
                    <a:gd name="T6" fmla="*/ 2 w 11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3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11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0" name="Freeform 156"/>
                <p:cNvSpPr>
                  <a:spLocks noEditPoints="1"/>
                </p:cNvSpPr>
                <p:nvPr/>
              </p:nvSpPr>
              <p:spPr bwMode="auto">
                <a:xfrm>
                  <a:off x="9012239" y="10982326"/>
                  <a:ext cx="20638" cy="22225"/>
                </a:xfrm>
                <a:custGeom>
                  <a:avLst/>
                  <a:gdLst>
                    <a:gd name="T0" fmla="*/ 0 w 13"/>
                    <a:gd name="T1" fmla="*/ 14 h 14"/>
                    <a:gd name="T2" fmla="*/ 1 w 13"/>
                    <a:gd name="T3" fmla="*/ 0 h 14"/>
                    <a:gd name="T4" fmla="*/ 13 w 13"/>
                    <a:gd name="T5" fmla="*/ 10 h 14"/>
                    <a:gd name="T6" fmla="*/ 0 w 13"/>
                    <a:gd name="T7" fmla="*/ 14 h 14"/>
                    <a:gd name="T8" fmla="*/ 2 w 13"/>
                    <a:gd name="T9" fmla="*/ 3 h 14"/>
                    <a:gd name="T10" fmla="*/ 1 w 13"/>
                    <a:gd name="T11" fmla="*/ 12 h 14"/>
                    <a:gd name="T12" fmla="*/ 9 w 13"/>
                    <a:gd name="T13" fmla="*/ 10 h 14"/>
                    <a:gd name="T14" fmla="*/ 2 w 13"/>
                    <a:gd name="T1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4">
                      <a:moveTo>
                        <a:pt x="0" y="14"/>
                      </a:moveTo>
                      <a:lnTo>
                        <a:pt x="1" y="0"/>
                      </a:lnTo>
                      <a:lnTo>
                        <a:pt x="13" y="10"/>
                      </a:lnTo>
                      <a:lnTo>
                        <a:pt x="0" y="14"/>
                      </a:lnTo>
                      <a:close/>
                      <a:moveTo>
                        <a:pt x="2" y="3"/>
                      </a:moveTo>
                      <a:lnTo>
                        <a:pt x="1" y="12"/>
                      </a:lnTo>
                      <a:lnTo>
                        <a:pt x="9" y="1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1" name="Freeform 157"/>
                <p:cNvSpPr>
                  <a:spLocks/>
                </p:cNvSpPr>
                <p:nvPr/>
              </p:nvSpPr>
              <p:spPr bwMode="auto">
                <a:xfrm>
                  <a:off x="9507539" y="9947276"/>
                  <a:ext cx="34925" cy="26988"/>
                </a:xfrm>
                <a:custGeom>
                  <a:avLst/>
                  <a:gdLst>
                    <a:gd name="T0" fmla="*/ 22 w 22"/>
                    <a:gd name="T1" fmla="*/ 0 h 17"/>
                    <a:gd name="T2" fmla="*/ 6 w 22"/>
                    <a:gd name="T3" fmla="*/ 3 h 17"/>
                    <a:gd name="T4" fmla="*/ 0 w 22"/>
                    <a:gd name="T5" fmla="*/ 13 h 17"/>
                    <a:gd name="T6" fmla="*/ 8 w 22"/>
                    <a:gd name="T7" fmla="*/ 17 h 17"/>
                    <a:gd name="T8" fmla="*/ 22 w 22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7">
                      <a:moveTo>
                        <a:pt x="22" y="0"/>
                      </a:move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8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2" name="Freeform 158"/>
                <p:cNvSpPr>
                  <a:spLocks noEditPoints="1"/>
                </p:cNvSpPr>
                <p:nvPr/>
              </p:nvSpPr>
              <p:spPr bwMode="auto">
                <a:xfrm>
                  <a:off x="9505951" y="9945688"/>
                  <a:ext cx="39688" cy="30163"/>
                </a:xfrm>
                <a:custGeom>
                  <a:avLst/>
                  <a:gdLst>
                    <a:gd name="T0" fmla="*/ 9 w 25"/>
                    <a:gd name="T1" fmla="*/ 19 h 19"/>
                    <a:gd name="T2" fmla="*/ 0 w 25"/>
                    <a:gd name="T3" fmla="*/ 14 h 19"/>
                    <a:gd name="T4" fmla="*/ 6 w 25"/>
                    <a:gd name="T5" fmla="*/ 3 h 19"/>
                    <a:gd name="T6" fmla="*/ 25 w 25"/>
                    <a:gd name="T7" fmla="*/ 0 h 19"/>
                    <a:gd name="T8" fmla="*/ 9 w 25"/>
                    <a:gd name="T9" fmla="*/ 19 h 19"/>
                    <a:gd name="T10" fmla="*/ 3 w 25"/>
                    <a:gd name="T11" fmla="*/ 13 h 19"/>
                    <a:gd name="T12" fmla="*/ 9 w 25"/>
                    <a:gd name="T13" fmla="*/ 17 h 19"/>
                    <a:gd name="T14" fmla="*/ 21 w 25"/>
                    <a:gd name="T15" fmla="*/ 2 h 19"/>
                    <a:gd name="T16" fmla="*/ 7 w 25"/>
                    <a:gd name="T17" fmla="*/ 5 h 19"/>
                    <a:gd name="T18" fmla="*/ 3 w 25"/>
                    <a:gd name="T1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19">
                      <a:moveTo>
                        <a:pt x="9" y="19"/>
                      </a:moveTo>
                      <a:lnTo>
                        <a:pt x="0" y="14"/>
                      </a:lnTo>
                      <a:lnTo>
                        <a:pt x="6" y="3"/>
                      </a:lnTo>
                      <a:lnTo>
                        <a:pt x="25" y="0"/>
                      </a:lnTo>
                      <a:lnTo>
                        <a:pt x="9" y="19"/>
                      </a:lnTo>
                      <a:close/>
                      <a:moveTo>
                        <a:pt x="3" y="13"/>
                      </a:moveTo>
                      <a:lnTo>
                        <a:pt x="9" y="17"/>
                      </a:lnTo>
                      <a:lnTo>
                        <a:pt x="21" y="2"/>
                      </a:lnTo>
                      <a:lnTo>
                        <a:pt x="7" y="5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3" name="Freeform 159"/>
                <p:cNvSpPr>
                  <a:spLocks/>
                </p:cNvSpPr>
                <p:nvPr/>
              </p:nvSpPr>
              <p:spPr bwMode="auto">
                <a:xfrm>
                  <a:off x="9234489" y="10229851"/>
                  <a:ext cx="66675" cy="38100"/>
                </a:xfrm>
                <a:custGeom>
                  <a:avLst/>
                  <a:gdLst>
                    <a:gd name="T0" fmla="*/ 18 w 42"/>
                    <a:gd name="T1" fmla="*/ 19 h 24"/>
                    <a:gd name="T2" fmla="*/ 33 w 42"/>
                    <a:gd name="T3" fmla="*/ 20 h 24"/>
                    <a:gd name="T4" fmla="*/ 42 w 42"/>
                    <a:gd name="T5" fmla="*/ 8 h 24"/>
                    <a:gd name="T6" fmla="*/ 35 w 42"/>
                    <a:gd name="T7" fmla="*/ 0 h 24"/>
                    <a:gd name="T8" fmla="*/ 25 w 42"/>
                    <a:gd name="T9" fmla="*/ 1 h 24"/>
                    <a:gd name="T10" fmla="*/ 21 w 42"/>
                    <a:gd name="T11" fmla="*/ 8 h 24"/>
                    <a:gd name="T12" fmla="*/ 8 w 42"/>
                    <a:gd name="T13" fmla="*/ 8 h 24"/>
                    <a:gd name="T14" fmla="*/ 0 w 42"/>
                    <a:gd name="T15" fmla="*/ 24 h 24"/>
                    <a:gd name="T16" fmla="*/ 8 w 42"/>
                    <a:gd name="T17" fmla="*/ 24 h 24"/>
                    <a:gd name="T18" fmla="*/ 18 w 42"/>
                    <a:gd name="T1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24">
                      <a:moveTo>
                        <a:pt x="18" y="19"/>
                      </a:moveTo>
                      <a:lnTo>
                        <a:pt x="33" y="20"/>
                      </a:lnTo>
                      <a:lnTo>
                        <a:pt x="42" y="8"/>
                      </a:lnTo>
                      <a:lnTo>
                        <a:pt x="35" y="0"/>
                      </a:lnTo>
                      <a:lnTo>
                        <a:pt x="25" y="1"/>
                      </a:lnTo>
                      <a:lnTo>
                        <a:pt x="21" y="8"/>
                      </a:lnTo>
                      <a:lnTo>
                        <a:pt x="8" y="8"/>
                      </a:ln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4" name="Freeform 160"/>
                <p:cNvSpPr>
                  <a:spLocks noEditPoints="1"/>
                </p:cNvSpPr>
                <p:nvPr/>
              </p:nvSpPr>
              <p:spPr bwMode="auto">
                <a:xfrm>
                  <a:off x="9231314" y="10228263"/>
                  <a:ext cx="73025" cy="41275"/>
                </a:xfrm>
                <a:custGeom>
                  <a:avLst/>
                  <a:gdLst>
                    <a:gd name="T0" fmla="*/ 11 w 46"/>
                    <a:gd name="T1" fmla="*/ 26 h 26"/>
                    <a:gd name="T2" fmla="*/ 0 w 46"/>
                    <a:gd name="T3" fmla="*/ 26 h 26"/>
                    <a:gd name="T4" fmla="*/ 9 w 46"/>
                    <a:gd name="T5" fmla="*/ 8 h 26"/>
                    <a:gd name="T6" fmla="*/ 22 w 46"/>
                    <a:gd name="T7" fmla="*/ 8 h 26"/>
                    <a:gd name="T8" fmla="*/ 26 w 46"/>
                    <a:gd name="T9" fmla="*/ 1 h 26"/>
                    <a:gd name="T10" fmla="*/ 38 w 46"/>
                    <a:gd name="T11" fmla="*/ 0 h 26"/>
                    <a:gd name="T12" fmla="*/ 46 w 46"/>
                    <a:gd name="T13" fmla="*/ 9 h 26"/>
                    <a:gd name="T14" fmla="*/ 35 w 46"/>
                    <a:gd name="T15" fmla="*/ 22 h 26"/>
                    <a:gd name="T16" fmla="*/ 20 w 46"/>
                    <a:gd name="T17" fmla="*/ 21 h 26"/>
                    <a:gd name="T18" fmla="*/ 11 w 46"/>
                    <a:gd name="T19" fmla="*/ 26 h 26"/>
                    <a:gd name="T20" fmla="*/ 4 w 46"/>
                    <a:gd name="T21" fmla="*/ 24 h 26"/>
                    <a:gd name="T22" fmla="*/ 10 w 46"/>
                    <a:gd name="T23" fmla="*/ 24 h 26"/>
                    <a:gd name="T24" fmla="*/ 20 w 46"/>
                    <a:gd name="T25" fmla="*/ 19 h 26"/>
                    <a:gd name="T26" fmla="*/ 35 w 46"/>
                    <a:gd name="T27" fmla="*/ 20 h 26"/>
                    <a:gd name="T28" fmla="*/ 43 w 46"/>
                    <a:gd name="T29" fmla="*/ 9 h 26"/>
                    <a:gd name="T30" fmla="*/ 37 w 46"/>
                    <a:gd name="T31" fmla="*/ 2 h 26"/>
                    <a:gd name="T32" fmla="*/ 28 w 46"/>
                    <a:gd name="T33" fmla="*/ 3 h 26"/>
                    <a:gd name="T34" fmla="*/ 23 w 46"/>
                    <a:gd name="T35" fmla="*/ 10 h 26"/>
                    <a:gd name="T36" fmla="*/ 10 w 46"/>
                    <a:gd name="T37" fmla="*/ 10 h 26"/>
                    <a:gd name="T38" fmla="*/ 4 w 46"/>
                    <a:gd name="T3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6" h="26">
                      <a:moveTo>
                        <a:pt x="11" y="26"/>
                      </a:moveTo>
                      <a:lnTo>
                        <a:pt x="0" y="26"/>
                      </a:lnTo>
                      <a:lnTo>
                        <a:pt x="9" y="8"/>
                      </a:lnTo>
                      <a:lnTo>
                        <a:pt x="22" y="8"/>
                      </a:lnTo>
                      <a:lnTo>
                        <a:pt x="26" y="1"/>
                      </a:lnTo>
                      <a:lnTo>
                        <a:pt x="38" y="0"/>
                      </a:lnTo>
                      <a:lnTo>
                        <a:pt x="46" y="9"/>
                      </a:lnTo>
                      <a:lnTo>
                        <a:pt x="35" y="22"/>
                      </a:lnTo>
                      <a:lnTo>
                        <a:pt x="20" y="21"/>
                      </a:lnTo>
                      <a:lnTo>
                        <a:pt x="11" y="26"/>
                      </a:lnTo>
                      <a:close/>
                      <a:moveTo>
                        <a:pt x="4" y="24"/>
                      </a:moveTo>
                      <a:lnTo>
                        <a:pt x="10" y="24"/>
                      </a:lnTo>
                      <a:lnTo>
                        <a:pt x="20" y="19"/>
                      </a:lnTo>
                      <a:lnTo>
                        <a:pt x="35" y="20"/>
                      </a:lnTo>
                      <a:lnTo>
                        <a:pt x="43" y="9"/>
                      </a:lnTo>
                      <a:lnTo>
                        <a:pt x="37" y="2"/>
                      </a:lnTo>
                      <a:lnTo>
                        <a:pt x="28" y="3"/>
                      </a:lnTo>
                      <a:lnTo>
                        <a:pt x="23" y="10"/>
                      </a:lnTo>
                      <a:lnTo>
                        <a:pt x="10" y="1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5" name="Freeform 161"/>
                <p:cNvSpPr>
                  <a:spLocks/>
                </p:cNvSpPr>
                <p:nvPr/>
              </p:nvSpPr>
              <p:spPr bwMode="auto">
                <a:xfrm>
                  <a:off x="9182101" y="10255251"/>
                  <a:ext cx="26988" cy="23813"/>
                </a:xfrm>
                <a:custGeom>
                  <a:avLst/>
                  <a:gdLst>
                    <a:gd name="T0" fmla="*/ 19 w 19"/>
                    <a:gd name="T1" fmla="*/ 11 h 16"/>
                    <a:gd name="T2" fmla="*/ 15 w 19"/>
                    <a:gd name="T3" fmla="*/ 0 h 16"/>
                    <a:gd name="T4" fmla="*/ 0 w 19"/>
                    <a:gd name="T5" fmla="*/ 1 h 16"/>
                    <a:gd name="T6" fmla="*/ 14 w 19"/>
                    <a:gd name="T7" fmla="*/ 16 h 16"/>
                    <a:gd name="T8" fmla="*/ 19 w 19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1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9" y="11"/>
                        <a:pt x="19" y="11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6" name="Freeform 162"/>
                <p:cNvSpPr>
                  <a:spLocks noEditPoints="1"/>
                </p:cNvSpPr>
                <p:nvPr/>
              </p:nvSpPr>
              <p:spPr bwMode="auto">
                <a:xfrm>
                  <a:off x="9178926" y="10253663"/>
                  <a:ext cx="31750" cy="28575"/>
                </a:xfrm>
                <a:custGeom>
                  <a:avLst/>
                  <a:gdLst>
                    <a:gd name="T0" fmla="*/ 16 w 22"/>
                    <a:gd name="T1" fmla="*/ 19 h 19"/>
                    <a:gd name="T2" fmla="*/ 0 w 22"/>
                    <a:gd name="T3" fmla="*/ 1 h 19"/>
                    <a:gd name="T4" fmla="*/ 17 w 22"/>
                    <a:gd name="T5" fmla="*/ 0 h 19"/>
                    <a:gd name="T6" fmla="*/ 22 w 22"/>
                    <a:gd name="T7" fmla="*/ 12 h 19"/>
                    <a:gd name="T8" fmla="*/ 22 w 22"/>
                    <a:gd name="T9" fmla="*/ 12 h 19"/>
                    <a:gd name="T10" fmla="*/ 16 w 22"/>
                    <a:gd name="T11" fmla="*/ 18 h 19"/>
                    <a:gd name="T12" fmla="*/ 16 w 22"/>
                    <a:gd name="T13" fmla="*/ 19 h 19"/>
                    <a:gd name="T14" fmla="*/ 4 w 22"/>
                    <a:gd name="T15" fmla="*/ 3 h 19"/>
                    <a:gd name="T16" fmla="*/ 16 w 22"/>
                    <a:gd name="T17" fmla="*/ 16 h 19"/>
                    <a:gd name="T18" fmla="*/ 20 w 22"/>
                    <a:gd name="T19" fmla="*/ 11 h 19"/>
                    <a:gd name="T20" fmla="*/ 16 w 22"/>
                    <a:gd name="T21" fmla="*/ 2 h 19"/>
                    <a:gd name="T22" fmla="*/ 4 w 22"/>
                    <a:gd name="T2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19">
                      <a:moveTo>
                        <a:pt x="16" y="19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3"/>
                        <a:pt x="18" y="16"/>
                        <a:pt x="16" y="18"/>
                      </a:cubicBezTo>
                      <a:lnTo>
                        <a:pt x="16" y="19"/>
                      </a:lnTo>
                      <a:close/>
                      <a:moveTo>
                        <a:pt x="4" y="3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4"/>
                        <a:pt x="19" y="12"/>
                        <a:pt x="20" y="11"/>
                      </a:cubicBezTo>
                      <a:cubicBezTo>
                        <a:pt x="16" y="2"/>
                        <a:pt x="16" y="2"/>
                        <a:pt x="16" y="2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7" name="Freeform 163"/>
                <p:cNvSpPr>
                  <a:spLocks/>
                </p:cNvSpPr>
                <p:nvPr/>
              </p:nvSpPr>
              <p:spPr bwMode="auto">
                <a:xfrm>
                  <a:off x="9015414" y="10437813"/>
                  <a:ext cx="22225" cy="28575"/>
                </a:xfrm>
                <a:custGeom>
                  <a:avLst/>
                  <a:gdLst>
                    <a:gd name="T0" fmla="*/ 14 w 14"/>
                    <a:gd name="T1" fmla="*/ 10 h 18"/>
                    <a:gd name="T2" fmla="*/ 10 w 14"/>
                    <a:gd name="T3" fmla="*/ 2 h 18"/>
                    <a:gd name="T4" fmla="*/ 0 w 14"/>
                    <a:gd name="T5" fmla="*/ 0 h 18"/>
                    <a:gd name="T6" fmla="*/ 0 w 14"/>
                    <a:gd name="T7" fmla="*/ 18 h 18"/>
                    <a:gd name="T8" fmla="*/ 14 w 14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8">
                      <a:moveTo>
                        <a:pt x="14" y="10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8" name="Freeform 164"/>
                <p:cNvSpPr>
                  <a:spLocks noEditPoints="1"/>
                </p:cNvSpPr>
                <p:nvPr/>
              </p:nvSpPr>
              <p:spPr bwMode="auto">
                <a:xfrm>
                  <a:off x="9013826" y="10434638"/>
                  <a:ext cx="25400" cy="34925"/>
                </a:xfrm>
                <a:custGeom>
                  <a:avLst/>
                  <a:gdLst>
                    <a:gd name="T0" fmla="*/ 0 w 16"/>
                    <a:gd name="T1" fmla="*/ 22 h 22"/>
                    <a:gd name="T2" fmla="*/ 0 w 16"/>
                    <a:gd name="T3" fmla="*/ 0 h 22"/>
                    <a:gd name="T4" fmla="*/ 12 w 16"/>
                    <a:gd name="T5" fmla="*/ 3 h 22"/>
                    <a:gd name="T6" fmla="*/ 16 w 16"/>
                    <a:gd name="T7" fmla="*/ 12 h 22"/>
                    <a:gd name="T8" fmla="*/ 0 w 16"/>
                    <a:gd name="T9" fmla="*/ 22 h 22"/>
                    <a:gd name="T10" fmla="*/ 2 w 16"/>
                    <a:gd name="T11" fmla="*/ 2 h 22"/>
                    <a:gd name="T12" fmla="*/ 2 w 16"/>
                    <a:gd name="T13" fmla="*/ 18 h 22"/>
                    <a:gd name="T14" fmla="*/ 13 w 16"/>
                    <a:gd name="T15" fmla="*/ 12 h 22"/>
                    <a:gd name="T16" fmla="*/ 10 w 16"/>
                    <a:gd name="T17" fmla="*/ 5 h 22"/>
                    <a:gd name="T18" fmla="*/ 2 w 16"/>
                    <a:gd name="T1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" y="3"/>
                      </a:lnTo>
                      <a:lnTo>
                        <a:pt x="16" y="12"/>
                      </a:lnTo>
                      <a:lnTo>
                        <a:pt x="0" y="22"/>
                      </a:lnTo>
                      <a:close/>
                      <a:moveTo>
                        <a:pt x="2" y="2"/>
                      </a:moveTo>
                      <a:lnTo>
                        <a:pt x="2" y="18"/>
                      </a:lnTo>
                      <a:lnTo>
                        <a:pt x="13" y="12"/>
                      </a:lnTo>
                      <a:lnTo>
                        <a:pt x="10" y="5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9" name="Freeform 165"/>
                <p:cNvSpPr>
                  <a:spLocks/>
                </p:cNvSpPr>
                <p:nvPr/>
              </p:nvSpPr>
              <p:spPr bwMode="auto">
                <a:xfrm>
                  <a:off x="9202739" y="10285413"/>
                  <a:ext cx="23813" cy="31750"/>
                </a:xfrm>
                <a:custGeom>
                  <a:avLst/>
                  <a:gdLst>
                    <a:gd name="T0" fmla="*/ 9 w 16"/>
                    <a:gd name="T1" fmla="*/ 22 h 22"/>
                    <a:gd name="T2" fmla="*/ 16 w 16"/>
                    <a:gd name="T3" fmla="*/ 15 h 22"/>
                    <a:gd name="T4" fmla="*/ 12 w 16"/>
                    <a:gd name="T5" fmla="*/ 0 h 22"/>
                    <a:gd name="T6" fmla="*/ 0 w 16"/>
                    <a:gd name="T7" fmla="*/ 14 h 22"/>
                    <a:gd name="T8" fmla="*/ 9 w 1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2">
                      <a:moveTo>
                        <a:pt x="9" y="22"/>
                      </a:move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14"/>
                        <a:pt x="0" y="14"/>
                      </a:cubicBezTo>
                      <a:lnTo>
                        <a:pt x="9" y="2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0" name="Freeform 166"/>
                <p:cNvSpPr>
                  <a:spLocks noEditPoints="1"/>
                </p:cNvSpPr>
                <p:nvPr/>
              </p:nvSpPr>
              <p:spPr bwMode="auto">
                <a:xfrm>
                  <a:off x="9202739" y="10282238"/>
                  <a:ext cx="25400" cy="36513"/>
                </a:xfrm>
                <a:custGeom>
                  <a:avLst/>
                  <a:gdLst>
                    <a:gd name="T0" fmla="*/ 10 w 18"/>
                    <a:gd name="T1" fmla="*/ 25 h 25"/>
                    <a:gd name="T2" fmla="*/ 0 w 18"/>
                    <a:gd name="T3" fmla="*/ 16 h 25"/>
                    <a:gd name="T4" fmla="*/ 13 w 18"/>
                    <a:gd name="T5" fmla="*/ 1 h 25"/>
                    <a:gd name="T6" fmla="*/ 14 w 18"/>
                    <a:gd name="T7" fmla="*/ 0 h 25"/>
                    <a:gd name="T8" fmla="*/ 18 w 18"/>
                    <a:gd name="T9" fmla="*/ 18 h 25"/>
                    <a:gd name="T10" fmla="*/ 10 w 18"/>
                    <a:gd name="T11" fmla="*/ 25 h 25"/>
                    <a:gd name="T12" fmla="*/ 2 w 18"/>
                    <a:gd name="T13" fmla="*/ 16 h 25"/>
                    <a:gd name="T14" fmla="*/ 10 w 18"/>
                    <a:gd name="T15" fmla="*/ 22 h 25"/>
                    <a:gd name="T16" fmla="*/ 16 w 18"/>
                    <a:gd name="T17" fmla="*/ 17 h 25"/>
                    <a:gd name="T18" fmla="*/ 13 w 18"/>
                    <a:gd name="T19" fmla="*/ 4 h 25"/>
                    <a:gd name="T20" fmla="*/ 2 w 18"/>
                    <a:gd name="T2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25">
                      <a:moveTo>
                        <a:pt x="10" y="25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13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10" y="25"/>
                      </a:lnTo>
                      <a:close/>
                      <a:moveTo>
                        <a:pt x="2" y="16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9" y="8"/>
                        <a:pt x="4" y="14"/>
                        <a:pt x="2" y="16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1" name="Freeform 167"/>
                <p:cNvSpPr>
                  <a:spLocks/>
                </p:cNvSpPr>
                <p:nvPr/>
              </p:nvSpPr>
              <p:spPr bwMode="auto">
                <a:xfrm>
                  <a:off x="9229726" y="10198101"/>
                  <a:ext cx="46038" cy="30163"/>
                </a:xfrm>
                <a:custGeom>
                  <a:avLst/>
                  <a:gdLst>
                    <a:gd name="T0" fmla="*/ 29 w 29"/>
                    <a:gd name="T1" fmla="*/ 8 h 19"/>
                    <a:gd name="T2" fmla="*/ 21 w 29"/>
                    <a:gd name="T3" fmla="*/ 0 h 19"/>
                    <a:gd name="T4" fmla="*/ 0 w 29"/>
                    <a:gd name="T5" fmla="*/ 19 h 19"/>
                    <a:gd name="T6" fmla="*/ 16 w 29"/>
                    <a:gd name="T7" fmla="*/ 18 h 19"/>
                    <a:gd name="T8" fmla="*/ 29 w 29"/>
                    <a:gd name="T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8"/>
                      </a:moveTo>
                      <a:lnTo>
                        <a:pt x="21" y="0"/>
                      </a:lnTo>
                      <a:lnTo>
                        <a:pt x="0" y="19"/>
                      </a:lnTo>
                      <a:lnTo>
                        <a:pt x="16" y="18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2" name="Freeform 168"/>
                <p:cNvSpPr>
                  <a:spLocks noEditPoints="1"/>
                </p:cNvSpPr>
                <p:nvPr/>
              </p:nvSpPr>
              <p:spPr bwMode="auto">
                <a:xfrm>
                  <a:off x="9224964" y="10196513"/>
                  <a:ext cx="53975" cy="31750"/>
                </a:xfrm>
                <a:custGeom>
                  <a:avLst/>
                  <a:gdLst>
                    <a:gd name="T0" fmla="*/ 0 w 34"/>
                    <a:gd name="T1" fmla="*/ 20 h 20"/>
                    <a:gd name="T2" fmla="*/ 24 w 34"/>
                    <a:gd name="T3" fmla="*/ 0 h 20"/>
                    <a:gd name="T4" fmla="*/ 34 w 34"/>
                    <a:gd name="T5" fmla="*/ 9 h 20"/>
                    <a:gd name="T6" fmla="*/ 19 w 34"/>
                    <a:gd name="T7" fmla="*/ 20 h 20"/>
                    <a:gd name="T8" fmla="*/ 0 w 34"/>
                    <a:gd name="T9" fmla="*/ 20 h 20"/>
                    <a:gd name="T10" fmla="*/ 24 w 34"/>
                    <a:gd name="T11" fmla="*/ 2 h 20"/>
                    <a:gd name="T12" fmla="*/ 5 w 34"/>
                    <a:gd name="T13" fmla="*/ 18 h 20"/>
                    <a:gd name="T14" fmla="*/ 18 w 34"/>
                    <a:gd name="T15" fmla="*/ 18 h 20"/>
                    <a:gd name="T16" fmla="*/ 31 w 34"/>
                    <a:gd name="T17" fmla="*/ 9 h 20"/>
                    <a:gd name="T18" fmla="*/ 24 w 34"/>
                    <a:gd name="T1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0">
                      <a:moveTo>
                        <a:pt x="0" y="20"/>
                      </a:moveTo>
                      <a:lnTo>
                        <a:pt x="24" y="0"/>
                      </a:lnTo>
                      <a:lnTo>
                        <a:pt x="34" y="9"/>
                      </a:lnTo>
                      <a:lnTo>
                        <a:pt x="19" y="20"/>
                      </a:lnTo>
                      <a:lnTo>
                        <a:pt x="0" y="20"/>
                      </a:lnTo>
                      <a:close/>
                      <a:moveTo>
                        <a:pt x="24" y="2"/>
                      </a:moveTo>
                      <a:lnTo>
                        <a:pt x="5" y="18"/>
                      </a:lnTo>
                      <a:lnTo>
                        <a:pt x="18" y="18"/>
                      </a:lnTo>
                      <a:lnTo>
                        <a:pt x="31" y="9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3" name="Freeform 169"/>
                <p:cNvSpPr>
                  <a:spLocks/>
                </p:cNvSpPr>
                <p:nvPr/>
              </p:nvSpPr>
              <p:spPr bwMode="auto">
                <a:xfrm>
                  <a:off x="10090151" y="8999538"/>
                  <a:ext cx="15875" cy="28575"/>
                </a:xfrm>
                <a:custGeom>
                  <a:avLst/>
                  <a:gdLst>
                    <a:gd name="T0" fmla="*/ 4 w 10"/>
                    <a:gd name="T1" fmla="*/ 0 h 18"/>
                    <a:gd name="T2" fmla="*/ 0 w 10"/>
                    <a:gd name="T3" fmla="*/ 18 h 18"/>
                    <a:gd name="T4" fmla="*/ 10 w 10"/>
                    <a:gd name="T5" fmla="*/ 12 h 18"/>
                    <a:gd name="T6" fmla="*/ 4 w 10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10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4" name="Freeform 170"/>
                <p:cNvSpPr>
                  <a:spLocks noEditPoints="1"/>
                </p:cNvSpPr>
                <p:nvPr/>
              </p:nvSpPr>
              <p:spPr bwMode="auto">
                <a:xfrm>
                  <a:off x="10088564" y="8994776"/>
                  <a:ext cx="19050" cy="36513"/>
                </a:xfrm>
                <a:custGeom>
                  <a:avLst/>
                  <a:gdLst>
                    <a:gd name="T0" fmla="*/ 0 w 12"/>
                    <a:gd name="T1" fmla="*/ 23 h 23"/>
                    <a:gd name="T2" fmla="*/ 4 w 12"/>
                    <a:gd name="T3" fmla="*/ 0 h 23"/>
                    <a:gd name="T4" fmla="*/ 12 w 12"/>
                    <a:gd name="T5" fmla="*/ 16 h 23"/>
                    <a:gd name="T6" fmla="*/ 0 w 12"/>
                    <a:gd name="T7" fmla="*/ 23 h 23"/>
                    <a:gd name="T8" fmla="*/ 5 w 12"/>
                    <a:gd name="T9" fmla="*/ 6 h 23"/>
                    <a:gd name="T10" fmla="*/ 2 w 12"/>
                    <a:gd name="T11" fmla="*/ 19 h 23"/>
                    <a:gd name="T12" fmla="*/ 10 w 12"/>
                    <a:gd name="T13" fmla="*/ 15 h 23"/>
                    <a:gd name="T14" fmla="*/ 5 w 12"/>
                    <a:gd name="T15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23">
                      <a:moveTo>
                        <a:pt x="0" y="23"/>
                      </a:moveTo>
                      <a:lnTo>
                        <a:pt x="4" y="0"/>
                      </a:lnTo>
                      <a:lnTo>
                        <a:pt x="12" y="16"/>
                      </a:lnTo>
                      <a:lnTo>
                        <a:pt x="0" y="23"/>
                      </a:lnTo>
                      <a:close/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10" y="1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5" name="Freeform 171"/>
                <p:cNvSpPr>
                  <a:spLocks/>
                </p:cNvSpPr>
                <p:nvPr/>
              </p:nvSpPr>
              <p:spPr bwMode="auto">
                <a:xfrm>
                  <a:off x="10426701" y="8759826"/>
                  <a:ext cx="28575" cy="25400"/>
                </a:xfrm>
                <a:custGeom>
                  <a:avLst/>
                  <a:gdLst>
                    <a:gd name="T0" fmla="*/ 0 w 18"/>
                    <a:gd name="T1" fmla="*/ 3 h 16"/>
                    <a:gd name="T2" fmla="*/ 9 w 18"/>
                    <a:gd name="T3" fmla="*/ 16 h 16"/>
                    <a:gd name="T4" fmla="*/ 14 w 18"/>
                    <a:gd name="T5" fmla="*/ 14 h 16"/>
                    <a:gd name="T6" fmla="*/ 18 w 18"/>
                    <a:gd name="T7" fmla="*/ 8 h 16"/>
                    <a:gd name="T8" fmla="*/ 13 w 18"/>
                    <a:gd name="T9" fmla="*/ 0 h 16"/>
                    <a:gd name="T10" fmla="*/ 0 w 18"/>
                    <a:gd name="T1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0" y="3"/>
                      </a:moveTo>
                      <a:lnTo>
                        <a:pt x="9" y="16"/>
                      </a:lnTo>
                      <a:lnTo>
                        <a:pt x="14" y="14"/>
                      </a:lnTo>
                      <a:lnTo>
                        <a:pt x="18" y="8"/>
                      </a:lnTo>
                      <a:lnTo>
                        <a:pt x="1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6" name="Freeform 172"/>
                <p:cNvSpPr>
                  <a:spLocks noEditPoints="1"/>
                </p:cNvSpPr>
                <p:nvPr/>
              </p:nvSpPr>
              <p:spPr bwMode="auto">
                <a:xfrm>
                  <a:off x="10425114" y="8758238"/>
                  <a:ext cx="33338" cy="28575"/>
                </a:xfrm>
                <a:custGeom>
                  <a:avLst/>
                  <a:gdLst>
                    <a:gd name="T0" fmla="*/ 10 w 21"/>
                    <a:gd name="T1" fmla="*/ 18 h 18"/>
                    <a:gd name="T2" fmla="*/ 0 w 21"/>
                    <a:gd name="T3" fmla="*/ 3 h 18"/>
                    <a:gd name="T4" fmla="*/ 14 w 21"/>
                    <a:gd name="T5" fmla="*/ 0 h 18"/>
                    <a:gd name="T6" fmla="*/ 21 w 21"/>
                    <a:gd name="T7" fmla="*/ 9 h 18"/>
                    <a:gd name="T8" fmla="*/ 16 w 21"/>
                    <a:gd name="T9" fmla="*/ 16 h 18"/>
                    <a:gd name="T10" fmla="*/ 10 w 21"/>
                    <a:gd name="T11" fmla="*/ 18 h 18"/>
                    <a:gd name="T12" fmla="*/ 3 w 21"/>
                    <a:gd name="T13" fmla="*/ 5 h 18"/>
                    <a:gd name="T14" fmla="*/ 11 w 21"/>
                    <a:gd name="T15" fmla="*/ 16 h 18"/>
                    <a:gd name="T16" fmla="*/ 15 w 21"/>
                    <a:gd name="T17" fmla="*/ 14 h 18"/>
                    <a:gd name="T18" fmla="*/ 18 w 21"/>
                    <a:gd name="T19" fmla="*/ 9 h 18"/>
                    <a:gd name="T20" fmla="*/ 13 w 21"/>
                    <a:gd name="T21" fmla="*/ 2 h 18"/>
                    <a:gd name="T22" fmla="*/ 3 w 21"/>
                    <a:gd name="T23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18">
                      <a:moveTo>
                        <a:pt x="10" y="18"/>
                      </a:moveTo>
                      <a:lnTo>
                        <a:pt x="0" y="3"/>
                      </a:lnTo>
                      <a:lnTo>
                        <a:pt x="14" y="0"/>
                      </a:lnTo>
                      <a:lnTo>
                        <a:pt x="21" y="9"/>
                      </a:lnTo>
                      <a:lnTo>
                        <a:pt x="16" y="16"/>
                      </a:lnTo>
                      <a:lnTo>
                        <a:pt x="10" y="18"/>
                      </a:lnTo>
                      <a:close/>
                      <a:moveTo>
                        <a:pt x="3" y="5"/>
                      </a:moveTo>
                      <a:lnTo>
                        <a:pt x="11" y="16"/>
                      </a:lnTo>
                      <a:lnTo>
                        <a:pt x="15" y="14"/>
                      </a:lnTo>
                      <a:lnTo>
                        <a:pt x="18" y="9"/>
                      </a:lnTo>
                      <a:lnTo>
                        <a:pt x="13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7" name="Freeform 173"/>
                <p:cNvSpPr>
                  <a:spLocks/>
                </p:cNvSpPr>
                <p:nvPr/>
              </p:nvSpPr>
              <p:spPr bwMode="auto">
                <a:xfrm>
                  <a:off x="10487026" y="8724901"/>
                  <a:ext cx="22225" cy="14288"/>
                </a:xfrm>
                <a:custGeom>
                  <a:avLst/>
                  <a:gdLst>
                    <a:gd name="T0" fmla="*/ 9 w 14"/>
                    <a:gd name="T1" fmla="*/ 9 h 9"/>
                    <a:gd name="T2" fmla="*/ 14 w 14"/>
                    <a:gd name="T3" fmla="*/ 0 h 9"/>
                    <a:gd name="T4" fmla="*/ 4 w 14"/>
                    <a:gd name="T5" fmla="*/ 0 h 9"/>
                    <a:gd name="T6" fmla="*/ 0 w 14"/>
                    <a:gd name="T7" fmla="*/ 9 h 9"/>
                    <a:gd name="T8" fmla="*/ 9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9" y="9"/>
                      </a:moveTo>
                      <a:lnTo>
                        <a:pt x="14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8" name="Freeform 174"/>
                <p:cNvSpPr>
                  <a:spLocks noEditPoints="1"/>
                </p:cNvSpPr>
                <p:nvPr/>
              </p:nvSpPr>
              <p:spPr bwMode="auto">
                <a:xfrm>
                  <a:off x="10485439" y="8723313"/>
                  <a:ext cx="25400" cy="17463"/>
                </a:xfrm>
                <a:custGeom>
                  <a:avLst/>
                  <a:gdLst>
                    <a:gd name="T0" fmla="*/ 11 w 16"/>
                    <a:gd name="T1" fmla="*/ 11 h 11"/>
                    <a:gd name="T2" fmla="*/ 0 w 16"/>
                    <a:gd name="T3" fmla="*/ 11 h 11"/>
                    <a:gd name="T4" fmla="*/ 5 w 16"/>
                    <a:gd name="T5" fmla="*/ 0 h 11"/>
                    <a:gd name="T6" fmla="*/ 16 w 16"/>
                    <a:gd name="T7" fmla="*/ 0 h 11"/>
                    <a:gd name="T8" fmla="*/ 11 w 16"/>
                    <a:gd name="T9" fmla="*/ 11 h 11"/>
                    <a:gd name="T10" fmla="*/ 3 w 16"/>
                    <a:gd name="T11" fmla="*/ 9 h 11"/>
                    <a:gd name="T12" fmla="*/ 10 w 16"/>
                    <a:gd name="T13" fmla="*/ 9 h 11"/>
                    <a:gd name="T14" fmla="*/ 14 w 16"/>
                    <a:gd name="T15" fmla="*/ 2 h 11"/>
                    <a:gd name="T16" fmla="*/ 6 w 16"/>
                    <a:gd name="T17" fmla="*/ 2 h 11"/>
                    <a:gd name="T18" fmla="*/ 3 w 16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11" y="11"/>
                      </a:lnTo>
                      <a:close/>
                      <a:moveTo>
                        <a:pt x="3" y="9"/>
                      </a:move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6" y="2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9" name="Freeform 175"/>
                <p:cNvSpPr>
                  <a:spLocks/>
                </p:cNvSpPr>
                <p:nvPr/>
              </p:nvSpPr>
              <p:spPr bwMode="auto">
                <a:xfrm>
                  <a:off x="8943976" y="8712201"/>
                  <a:ext cx="2124075" cy="2470150"/>
                </a:xfrm>
                <a:custGeom>
                  <a:avLst/>
                  <a:gdLst>
                    <a:gd name="T0" fmla="*/ 409 w 1338"/>
                    <a:gd name="T1" fmla="*/ 1234 h 1556"/>
                    <a:gd name="T2" fmla="*/ 413 w 1338"/>
                    <a:gd name="T3" fmla="*/ 902 h 1556"/>
                    <a:gd name="T4" fmla="*/ 521 w 1338"/>
                    <a:gd name="T5" fmla="*/ 644 h 1556"/>
                    <a:gd name="T6" fmla="*/ 636 w 1338"/>
                    <a:gd name="T7" fmla="*/ 416 h 1556"/>
                    <a:gd name="T8" fmla="*/ 759 w 1338"/>
                    <a:gd name="T9" fmla="*/ 372 h 1556"/>
                    <a:gd name="T10" fmla="*/ 808 w 1338"/>
                    <a:gd name="T11" fmla="*/ 290 h 1556"/>
                    <a:gd name="T12" fmla="*/ 982 w 1338"/>
                    <a:gd name="T13" fmla="*/ 312 h 1556"/>
                    <a:gd name="T14" fmla="*/ 1081 w 1338"/>
                    <a:gd name="T15" fmla="*/ 180 h 1556"/>
                    <a:gd name="T16" fmla="*/ 1250 w 1338"/>
                    <a:gd name="T17" fmla="*/ 234 h 1556"/>
                    <a:gd name="T18" fmla="*/ 1309 w 1338"/>
                    <a:gd name="T19" fmla="*/ 175 h 1556"/>
                    <a:gd name="T20" fmla="*/ 1249 w 1338"/>
                    <a:gd name="T21" fmla="*/ 170 h 1556"/>
                    <a:gd name="T22" fmla="*/ 1338 w 1338"/>
                    <a:gd name="T23" fmla="*/ 99 h 1556"/>
                    <a:gd name="T24" fmla="*/ 1250 w 1338"/>
                    <a:gd name="T25" fmla="*/ 56 h 1556"/>
                    <a:gd name="T26" fmla="*/ 1183 w 1338"/>
                    <a:gd name="T27" fmla="*/ 73 h 1556"/>
                    <a:gd name="T28" fmla="*/ 1142 w 1338"/>
                    <a:gd name="T29" fmla="*/ 73 h 1556"/>
                    <a:gd name="T30" fmla="*/ 1144 w 1338"/>
                    <a:gd name="T31" fmla="*/ 7 h 1556"/>
                    <a:gd name="T32" fmla="*/ 1106 w 1338"/>
                    <a:gd name="T33" fmla="*/ 56 h 1556"/>
                    <a:gd name="T34" fmla="*/ 1067 w 1338"/>
                    <a:gd name="T35" fmla="*/ 69 h 1556"/>
                    <a:gd name="T36" fmla="*/ 1010 w 1338"/>
                    <a:gd name="T37" fmla="*/ 122 h 1556"/>
                    <a:gd name="T38" fmla="*/ 980 w 1338"/>
                    <a:gd name="T39" fmla="*/ 35 h 1556"/>
                    <a:gd name="T40" fmla="*/ 952 w 1338"/>
                    <a:gd name="T41" fmla="*/ 105 h 1556"/>
                    <a:gd name="T42" fmla="*/ 900 w 1338"/>
                    <a:gd name="T43" fmla="*/ 156 h 1556"/>
                    <a:gd name="T44" fmla="*/ 833 w 1338"/>
                    <a:gd name="T45" fmla="*/ 164 h 1556"/>
                    <a:gd name="T46" fmla="*/ 778 w 1338"/>
                    <a:gd name="T47" fmla="*/ 207 h 1556"/>
                    <a:gd name="T48" fmla="*/ 739 w 1338"/>
                    <a:gd name="T49" fmla="*/ 214 h 1556"/>
                    <a:gd name="T50" fmla="*/ 718 w 1338"/>
                    <a:gd name="T51" fmla="*/ 271 h 1556"/>
                    <a:gd name="T52" fmla="*/ 665 w 1338"/>
                    <a:gd name="T53" fmla="*/ 250 h 1556"/>
                    <a:gd name="T54" fmla="*/ 620 w 1338"/>
                    <a:gd name="T55" fmla="*/ 335 h 1556"/>
                    <a:gd name="T56" fmla="*/ 638 w 1338"/>
                    <a:gd name="T57" fmla="*/ 370 h 1556"/>
                    <a:gd name="T58" fmla="*/ 586 w 1338"/>
                    <a:gd name="T59" fmla="*/ 416 h 1556"/>
                    <a:gd name="T60" fmla="*/ 546 w 1338"/>
                    <a:gd name="T61" fmla="*/ 426 h 1556"/>
                    <a:gd name="T62" fmla="*/ 532 w 1338"/>
                    <a:gd name="T63" fmla="*/ 491 h 1556"/>
                    <a:gd name="T64" fmla="*/ 531 w 1338"/>
                    <a:gd name="T65" fmla="*/ 526 h 1556"/>
                    <a:gd name="T66" fmla="*/ 462 w 1338"/>
                    <a:gd name="T67" fmla="*/ 585 h 1556"/>
                    <a:gd name="T68" fmla="*/ 424 w 1338"/>
                    <a:gd name="T69" fmla="*/ 621 h 1556"/>
                    <a:gd name="T70" fmla="*/ 427 w 1338"/>
                    <a:gd name="T71" fmla="*/ 675 h 1556"/>
                    <a:gd name="T72" fmla="*/ 413 w 1338"/>
                    <a:gd name="T73" fmla="*/ 735 h 1556"/>
                    <a:gd name="T74" fmla="*/ 387 w 1338"/>
                    <a:gd name="T75" fmla="*/ 795 h 1556"/>
                    <a:gd name="T76" fmla="*/ 321 w 1338"/>
                    <a:gd name="T77" fmla="*/ 849 h 1556"/>
                    <a:gd name="T78" fmla="*/ 258 w 1338"/>
                    <a:gd name="T79" fmla="*/ 949 h 1556"/>
                    <a:gd name="T80" fmla="*/ 336 w 1338"/>
                    <a:gd name="T81" fmla="*/ 906 h 1556"/>
                    <a:gd name="T82" fmla="*/ 283 w 1338"/>
                    <a:gd name="T83" fmla="*/ 986 h 1556"/>
                    <a:gd name="T84" fmla="*/ 219 w 1338"/>
                    <a:gd name="T85" fmla="*/ 987 h 1556"/>
                    <a:gd name="T86" fmla="*/ 213 w 1338"/>
                    <a:gd name="T87" fmla="*/ 1047 h 1556"/>
                    <a:gd name="T88" fmla="*/ 149 w 1338"/>
                    <a:gd name="T89" fmla="*/ 1037 h 1556"/>
                    <a:gd name="T90" fmla="*/ 140 w 1338"/>
                    <a:gd name="T91" fmla="*/ 1071 h 1556"/>
                    <a:gd name="T92" fmla="*/ 117 w 1338"/>
                    <a:gd name="T93" fmla="*/ 1113 h 1556"/>
                    <a:gd name="T94" fmla="*/ 34 w 1338"/>
                    <a:gd name="T95" fmla="*/ 1125 h 1556"/>
                    <a:gd name="T96" fmla="*/ 88 w 1338"/>
                    <a:gd name="T97" fmla="*/ 1157 h 1556"/>
                    <a:gd name="T98" fmla="*/ 17 w 1338"/>
                    <a:gd name="T99" fmla="*/ 1190 h 1556"/>
                    <a:gd name="T100" fmla="*/ 80 w 1338"/>
                    <a:gd name="T101" fmla="*/ 1222 h 1556"/>
                    <a:gd name="T102" fmla="*/ 155 w 1338"/>
                    <a:gd name="T103" fmla="*/ 1214 h 1556"/>
                    <a:gd name="T104" fmla="*/ 48 w 1338"/>
                    <a:gd name="T105" fmla="*/ 1232 h 1556"/>
                    <a:gd name="T106" fmla="*/ 11 w 1338"/>
                    <a:gd name="T107" fmla="*/ 1267 h 1556"/>
                    <a:gd name="T108" fmla="*/ 67 w 1338"/>
                    <a:gd name="T109" fmla="*/ 1314 h 1556"/>
                    <a:gd name="T110" fmla="*/ 67 w 1338"/>
                    <a:gd name="T111" fmla="*/ 1343 h 1556"/>
                    <a:gd name="T112" fmla="*/ 23 w 1338"/>
                    <a:gd name="T113" fmla="*/ 1404 h 1556"/>
                    <a:gd name="T114" fmla="*/ 102 w 1338"/>
                    <a:gd name="T115" fmla="*/ 1450 h 1556"/>
                    <a:gd name="T116" fmla="*/ 108 w 1338"/>
                    <a:gd name="T117" fmla="*/ 1534 h 1556"/>
                    <a:gd name="T118" fmla="*/ 195 w 1338"/>
                    <a:gd name="T119" fmla="*/ 1525 h 1556"/>
                    <a:gd name="T120" fmla="*/ 269 w 1338"/>
                    <a:gd name="T121" fmla="*/ 1431 h 1556"/>
                    <a:gd name="T122" fmla="*/ 309 w 1338"/>
                    <a:gd name="T123" fmla="*/ 1441 h 1556"/>
                    <a:gd name="T124" fmla="*/ 337 w 1338"/>
                    <a:gd name="T125" fmla="*/ 1369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38" h="1556">
                      <a:moveTo>
                        <a:pt x="395" y="1458"/>
                      </a:moveTo>
                      <a:lnTo>
                        <a:pt x="402" y="1445"/>
                      </a:lnTo>
                      <a:lnTo>
                        <a:pt x="399" y="1404"/>
                      </a:lnTo>
                      <a:lnTo>
                        <a:pt x="389" y="1387"/>
                      </a:lnTo>
                      <a:lnTo>
                        <a:pt x="394" y="1375"/>
                      </a:lnTo>
                      <a:lnTo>
                        <a:pt x="403" y="1370"/>
                      </a:lnTo>
                      <a:lnTo>
                        <a:pt x="397" y="1357"/>
                      </a:lnTo>
                      <a:lnTo>
                        <a:pt x="401" y="1349"/>
                      </a:lnTo>
                      <a:lnTo>
                        <a:pt x="421" y="1347"/>
                      </a:lnTo>
                      <a:lnTo>
                        <a:pt x="428" y="1338"/>
                      </a:lnTo>
                      <a:lnTo>
                        <a:pt x="427" y="1324"/>
                      </a:lnTo>
                      <a:lnTo>
                        <a:pt x="436" y="1303"/>
                      </a:lnTo>
                      <a:lnTo>
                        <a:pt x="427" y="1289"/>
                      </a:lnTo>
                      <a:lnTo>
                        <a:pt x="421" y="1259"/>
                      </a:lnTo>
                      <a:lnTo>
                        <a:pt x="409" y="1234"/>
                      </a:lnTo>
                      <a:lnTo>
                        <a:pt x="410" y="1224"/>
                      </a:lnTo>
                      <a:lnTo>
                        <a:pt x="441" y="1214"/>
                      </a:lnTo>
                      <a:lnTo>
                        <a:pt x="441" y="1193"/>
                      </a:lnTo>
                      <a:lnTo>
                        <a:pt x="447" y="1178"/>
                      </a:lnTo>
                      <a:lnTo>
                        <a:pt x="424" y="1152"/>
                      </a:lnTo>
                      <a:lnTo>
                        <a:pt x="404" y="1142"/>
                      </a:lnTo>
                      <a:lnTo>
                        <a:pt x="403" y="1117"/>
                      </a:lnTo>
                      <a:lnTo>
                        <a:pt x="408" y="1093"/>
                      </a:lnTo>
                      <a:lnTo>
                        <a:pt x="404" y="1066"/>
                      </a:lnTo>
                      <a:lnTo>
                        <a:pt x="398" y="1048"/>
                      </a:lnTo>
                      <a:lnTo>
                        <a:pt x="403" y="1028"/>
                      </a:lnTo>
                      <a:lnTo>
                        <a:pt x="400" y="993"/>
                      </a:lnTo>
                      <a:lnTo>
                        <a:pt x="393" y="958"/>
                      </a:lnTo>
                      <a:lnTo>
                        <a:pt x="398" y="929"/>
                      </a:lnTo>
                      <a:lnTo>
                        <a:pt x="413" y="902"/>
                      </a:lnTo>
                      <a:lnTo>
                        <a:pt x="428" y="894"/>
                      </a:lnTo>
                      <a:lnTo>
                        <a:pt x="445" y="898"/>
                      </a:lnTo>
                      <a:lnTo>
                        <a:pt x="468" y="900"/>
                      </a:lnTo>
                      <a:lnTo>
                        <a:pt x="479" y="884"/>
                      </a:lnTo>
                      <a:lnTo>
                        <a:pt x="477" y="859"/>
                      </a:lnTo>
                      <a:lnTo>
                        <a:pt x="470" y="849"/>
                      </a:lnTo>
                      <a:lnTo>
                        <a:pt x="471" y="833"/>
                      </a:lnTo>
                      <a:lnTo>
                        <a:pt x="495" y="777"/>
                      </a:lnTo>
                      <a:lnTo>
                        <a:pt x="495" y="745"/>
                      </a:lnTo>
                      <a:lnTo>
                        <a:pt x="502" y="716"/>
                      </a:lnTo>
                      <a:lnTo>
                        <a:pt x="508" y="699"/>
                      </a:lnTo>
                      <a:lnTo>
                        <a:pt x="508" y="679"/>
                      </a:lnTo>
                      <a:lnTo>
                        <a:pt x="498" y="670"/>
                      </a:lnTo>
                      <a:lnTo>
                        <a:pt x="499" y="657"/>
                      </a:lnTo>
                      <a:lnTo>
                        <a:pt x="521" y="644"/>
                      </a:lnTo>
                      <a:lnTo>
                        <a:pt x="543" y="639"/>
                      </a:lnTo>
                      <a:lnTo>
                        <a:pt x="553" y="630"/>
                      </a:lnTo>
                      <a:lnTo>
                        <a:pt x="554" y="617"/>
                      </a:lnTo>
                      <a:lnTo>
                        <a:pt x="573" y="584"/>
                      </a:lnTo>
                      <a:lnTo>
                        <a:pt x="591" y="559"/>
                      </a:lnTo>
                      <a:lnTo>
                        <a:pt x="597" y="544"/>
                      </a:lnTo>
                      <a:lnTo>
                        <a:pt x="590" y="524"/>
                      </a:lnTo>
                      <a:lnTo>
                        <a:pt x="582" y="516"/>
                      </a:lnTo>
                      <a:lnTo>
                        <a:pt x="582" y="485"/>
                      </a:lnTo>
                      <a:lnTo>
                        <a:pt x="590" y="480"/>
                      </a:lnTo>
                      <a:lnTo>
                        <a:pt x="599" y="469"/>
                      </a:lnTo>
                      <a:lnTo>
                        <a:pt x="602" y="453"/>
                      </a:lnTo>
                      <a:lnTo>
                        <a:pt x="612" y="449"/>
                      </a:lnTo>
                      <a:lnTo>
                        <a:pt x="622" y="426"/>
                      </a:lnTo>
                      <a:lnTo>
                        <a:pt x="636" y="416"/>
                      </a:lnTo>
                      <a:lnTo>
                        <a:pt x="651" y="423"/>
                      </a:lnTo>
                      <a:lnTo>
                        <a:pt x="656" y="430"/>
                      </a:lnTo>
                      <a:lnTo>
                        <a:pt x="665" y="428"/>
                      </a:lnTo>
                      <a:lnTo>
                        <a:pt x="675" y="419"/>
                      </a:lnTo>
                      <a:lnTo>
                        <a:pt x="668" y="405"/>
                      </a:lnTo>
                      <a:lnTo>
                        <a:pt x="675" y="399"/>
                      </a:lnTo>
                      <a:lnTo>
                        <a:pt x="675" y="391"/>
                      </a:lnTo>
                      <a:lnTo>
                        <a:pt x="678" y="384"/>
                      </a:lnTo>
                      <a:lnTo>
                        <a:pt x="668" y="367"/>
                      </a:lnTo>
                      <a:lnTo>
                        <a:pt x="674" y="363"/>
                      </a:lnTo>
                      <a:lnTo>
                        <a:pt x="694" y="363"/>
                      </a:lnTo>
                      <a:lnTo>
                        <a:pt x="708" y="356"/>
                      </a:lnTo>
                      <a:lnTo>
                        <a:pt x="730" y="361"/>
                      </a:lnTo>
                      <a:lnTo>
                        <a:pt x="743" y="371"/>
                      </a:lnTo>
                      <a:lnTo>
                        <a:pt x="759" y="372"/>
                      </a:lnTo>
                      <a:lnTo>
                        <a:pt x="767" y="379"/>
                      </a:lnTo>
                      <a:lnTo>
                        <a:pt x="774" y="376"/>
                      </a:lnTo>
                      <a:lnTo>
                        <a:pt x="780" y="381"/>
                      </a:lnTo>
                      <a:lnTo>
                        <a:pt x="780" y="364"/>
                      </a:lnTo>
                      <a:lnTo>
                        <a:pt x="773" y="354"/>
                      </a:lnTo>
                      <a:lnTo>
                        <a:pt x="774" y="333"/>
                      </a:lnTo>
                      <a:lnTo>
                        <a:pt x="786" y="327"/>
                      </a:lnTo>
                      <a:lnTo>
                        <a:pt x="782" y="314"/>
                      </a:lnTo>
                      <a:lnTo>
                        <a:pt x="772" y="307"/>
                      </a:lnTo>
                      <a:lnTo>
                        <a:pt x="771" y="294"/>
                      </a:lnTo>
                      <a:lnTo>
                        <a:pt x="786" y="299"/>
                      </a:lnTo>
                      <a:lnTo>
                        <a:pt x="801" y="296"/>
                      </a:lnTo>
                      <a:lnTo>
                        <a:pt x="805" y="294"/>
                      </a:lnTo>
                      <a:lnTo>
                        <a:pt x="805" y="294"/>
                      </a:lnTo>
                      <a:lnTo>
                        <a:pt x="808" y="290"/>
                      </a:lnTo>
                      <a:lnTo>
                        <a:pt x="814" y="293"/>
                      </a:lnTo>
                      <a:lnTo>
                        <a:pt x="818" y="290"/>
                      </a:lnTo>
                      <a:lnTo>
                        <a:pt x="814" y="280"/>
                      </a:lnTo>
                      <a:lnTo>
                        <a:pt x="817" y="268"/>
                      </a:lnTo>
                      <a:lnTo>
                        <a:pt x="826" y="260"/>
                      </a:lnTo>
                      <a:lnTo>
                        <a:pt x="839" y="262"/>
                      </a:lnTo>
                      <a:lnTo>
                        <a:pt x="849" y="277"/>
                      </a:lnTo>
                      <a:lnTo>
                        <a:pt x="877" y="300"/>
                      </a:lnTo>
                      <a:lnTo>
                        <a:pt x="882" y="314"/>
                      </a:lnTo>
                      <a:lnTo>
                        <a:pt x="893" y="329"/>
                      </a:lnTo>
                      <a:lnTo>
                        <a:pt x="911" y="336"/>
                      </a:lnTo>
                      <a:lnTo>
                        <a:pt x="943" y="337"/>
                      </a:lnTo>
                      <a:lnTo>
                        <a:pt x="959" y="321"/>
                      </a:lnTo>
                      <a:lnTo>
                        <a:pt x="968" y="311"/>
                      </a:lnTo>
                      <a:lnTo>
                        <a:pt x="982" y="312"/>
                      </a:lnTo>
                      <a:lnTo>
                        <a:pt x="1003" y="327"/>
                      </a:lnTo>
                      <a:lnTo>
                        <a:pt x="1018" y="330"/>
                      </a:lnTo>
                      <a:lnTo>
                        <a:pt x="1027" y="316"/>
                      </a:lnTo>
                      <a:lnTo>
                        <a:pt x="1035" y="310"/>
                      </a:lnTo>
                      <a:lnTo>
                        <a:pt x="1045" y="301"/>
                      </a:lnTo>
                      <a:lnTo>
                        <a:pt x="1057" y="302"/>
                      </a:lnTo>
                      <a:lnTo>
                        <a:pt x="1068" y="294"/>
                      </a:lnTo>
                      <a:lnTo>
                        <a:pt x="1073" y="285"/>
                      </a:lnTo>
                      <a:lnTo>
                        <a:pt x="1068" y="274"/>
                      </a:lnTo>
                      <a:lnTo>
                        <a:pt x="1062" y="254"/>
                      </a:lnTo>
                      <a:lnTo>
                        <a:pt x="1066" y="220"/>
                      </a:lnTo>
                      <a:lnTo>
                        <a:pt x="1069" y="209"/>
                      </a:lnTo>
                      <a:lnTo>
                        <a:pt x="1064" y="200"/>
                      </a:lnTo>
                      <a:lnTo>
                        <a:pt x="1071" y="194"/>
                      </a:lnTo>
                      <a:lnTo>
                        <a:pt x="1081" y="180"/>
                      </a:lnTo>
                      <a:lnTo>
                        <a:pt x="1080" y="173"/>
                      </a:lnTo>
                      <a:lnTo>
                        <a:pt x="1094" y="166"/>
                      </a:lnTo>
                      <a:lnTo>
                        <a:pt x="1112" y="170"/>
                      </a:lnTo>
                      <a:lnTo>
                        <a:pt x="1122" y="167"/>
                      </a:lnTo>
                      <a:lnTo>
                        <a:pt x="1121" y="161"/>
                      </a:lnTo>
                      <a:lnTo>
                        <a:pt x="1132" y="149"/>
                      </a:lnTo>
                      <a:lnTo>
                        <a:pt x="1160" y="148"/>
                      </a:lnTo>
                      <a:lnTo>
                        <a:pt x="1173" y="158"/>
                      </a:lnTo>
                      <a:lnTo>
                        <a:pt x="1188" y="178"/>
                      </a:lnTo>
                      <a:lnTo>
                        <a:pt x="1199" y="188"/>
                      </a:lnTo>
                      <a:lnTo>
                        <a:pt x="1213" y="193"/>
                      </a:lnTo>
                      <a:lnTo>
                        <a:pt x="1235" y="195"/>
                      </a:lnTo>
                      <a:lnTo>
                        <a:pt x="1239" y="206"/>
                      </a:lnTo>
                      <a:lnTo>
                        <a:pt x="1252" y="220"/>
                      </a:lnTo>
                      <a:lnTo>
                        <a:pt x="1250" y="234"/>
                      </a:lnTo>
                      <a:lnTo>
                        <a:pt x="1238" y="253"/>
                      </a:lnTo>
                      <a:lnTo>
                        <a:pt x="1240" y="280"/>
                      </a:lnTo>
                      <a:lnTo>
                        <a:pt x="1248" y="278"/>
                      </a:lnTo>
                      <a:lnTo>
                        <a:pt x="1249" y="254"/>
                      </a:lnTo>
                      <a:lnTo>
                        <a:pt x="1266" y="238"/>
                      </a:lnTo>
                      <a:lnTo>
                        <a:pt x="1282" y="235"/>
                      </a:lnTo>
                      <a:lnTo>
                        <a:pt x="1292" y="221"/>
                      </a:lnTo>
                      <a:lnTo>
                        <a:pt x="1291" y="202"/>
                      </a:lnTo>
                      <a:lnTo>
                        <a:pt x="1302" y="201"/>
                      </a:lnTo>
                      <a:lnTo>
                        <a:pt x="1316" y="207"/>
                      </a:lnTo>
                      <a:lnTo>
                        <a:pt x="1324" y="197"/>
                      </a:lnTo>
                      <a:lnTo>
                        <a:pt x="1323" y="183"/>
                      </a:lnTo>
                      <a:lnTo>
                        <a:pt x="1323" y="183"/>
                      </a:lnTo>
                      <a:lnTo>
                        <a:pt x="1319" y="183"/>
                      </a:lnTo>
                      <a:lnTo>
                        <a:pt x="1309" y="175"/>
                      </a:lnTo>
                      <a:lnTo>
                        <a:pt x="1305" y="175"/>
                      </a:lnTo>
                      <a:lnTo>
                        <a:pt x="1300" y="178"/>
                      </a:lnTo>
                      <a:lnTo>
                        <a:pt x="1300" y="186"/>
                      </a:lnTo>
                      <a:lnTo>
                        <a:pt x="1294" y="180"/>
                      </a:lnTo>
                      <a:lnTo>
                        <a:pt x="1291" y="173"/>
                      </a:lnTo>
                      <a:lnTo>
                        <a:pt x="1284" y="173"/>
                      </a:lnTo>
                      <a:lnTo>
                        <a:pt x="1285" y="180"/>
                      </a:lnTo>
                      <a:lnTo>
                        <a:pt x="1283" y="194"/>
                      </a:lnTo>
                      <a:lnTo>
                        <a:pt x="1279" y="191"/>
                      </a:lnTo>
                      <a:lnTo>
                        <a:pt x="1273" y="182"/>
                      </a:lnTo>
                      <a:lnTo>
                        <a:pt x="1264" y="188"/>
                      </a:lnTo>
                      <a:lnTo>
                        <a:pt x="1260" y="195"/>
                      </a:lnTo>
                      <a:lnTo>
                        <a:pt x="1257" y="185"/>
                      </a:lnTo>
                      <a:lnTo>
                        <a:pt x="1253" y="170"/>
                      </a:lnTo>
                      <a:lnTo>
                        <a:pt x="1249" y="170"/>
                      </a:lnTo>
                      <a:lnTo>
                        <a:pt x="1243" y="155"/>
                      </a:lnTo>
                      <a:lnTo>
                        <a:pt x="1238" y="152"/>
                      </a:lnTo>
                      <a:lnTo>
                        <a:pt x="1226" y="153"/>
                      </a:lnTo>
                      <a:lnTo>
                        <a:pt x="1217" y="149"/>
                      </a:lnTo>
                      <a:lnTo>
                        <a:pt x="1202" y="148"/>
                      </a:lnTo>
                      <a:lnTo>
                        <a:pt x="1194" y="137"/>
                      </a:lnTo>
                      <a:lnTo>
                        <a:pt x="1197" y="135"/>
                      </a:lnTo>
                      <a:lnTo>
                        <a:pt x="1216" y="140"/>
                      </a:lnTo>
                      <a:lnTo>
                        <a:pt x="1232" y="138"/>
                      </a:lnTo>
                      <a:lnTo>
                        <a:pt x="1246" y="141"/>
                      </a:lnTo>
                      <a:lnTo>
                        <a:pt x="1272" y="144"/>
                      </a:lnTo>
                      <a:lnTo>
                        <a:pt x="1291" y="138"/>
                      </a:lnTo>
                      <a:lnTo>
                        <a:pt x="1302" y="114"/>
                      </a:lnTo>
                      <a:lnTo>
                        <a:pt x="1327" y="108"/>
                      </a:lnTo>
                      <a:lnTo>
                        <a:pt x="1338" y="99"/>
                      </a:lnTo>
                      <a:lnTo>
                        <a:pt x="1338" y="95"/>
                      </a:lnTo>
                      <a:lnTo>
                        <a:pt x="1330" y="93"/>
                      </a:lnTo>
                      <a:lnTo>
                        <a:pt x="1328" y="87"/>
                      </a:lnTo>
                      <a:lnTo>
                        <a:pt x="1319" y="84"/>
                      </a:lnTo>
                      <a:lnTo>
                        <a:pt x="1306" y="86"/>
                      </a:lnTo>
                      <a:lnTo>
                        <a:pt x="1291" y="72"/>
                      </a:lnTo>
                      <a:lnTo>
                        <a:pt x="1281" y="72"/>
                      </a:lnTo>
                      <a:lnTo>
                        <a:pt x="1271" y="84"/>
                      </a:lnTo>
                      <a:lnTo>
                        <a:pt x="1265" y="84"/>
                      </a:lnTo>
                      <a:lnTo>
                        <a:pt x="1263" y="80"/>
                      </a:lnTo>
                      <a:lnTo>
                        <a:pt x="1273" y="73"/>
                      </a:lnTo>
                      <a:lnTo>
                        <a:pt x="1275" y="64"/>
                      </a:lnTo>
                      <a:lnTo>
                        <a:pt x="1262" y="59"/>
                      </a:lnTo>
                      <a:lnTo>
                        <a:pt x="1259" y="56"/>
                      </a:lnTo>
                      <a:lnTo>
                        <a:pt x="1250" y="56"/>
                      </a:lnTo>
                      <a:lnTo>
                        <a:pt x="1241" y="71"/>
                      </a:lnTo>
                      <a:lnTo>
                        <a:pt x="1237" y="71"/>
                      </a:lnTo>
                      <a:lnTo>
                        <a:pt x="1238" y="60"/>
                      </a:lnTo>
                      <a:lnTo>
                        <a:pt x="1232" y="61"/>
                      </a:lnTo>
                      <a:lnTo>
                        <a:pt x="1226" y="69"/>
                      </a:lnTo>
                      <a:lnTo>
                        <a:pt x="1221" y="69"/>
                      </a:lnTo>
                      <a:lnTo>
                        <a:pt x="1219" y="62"/>
                      </a:lnTo>
                      <a:lnTo>
                        <a:pt x="1227" y="56"/>
                      </a:lnTo>
                      <a:lnTo>
                        <a:pt x="1227" y="48"/>
                      </a:lnTo>
                      <a:lnTo>
                        <a:pt x="1214" y="41"/>
                      </a:lnTo>
                      <a:lnTo>
                        <a:pt x="1202" y="40"/>
                      </a:lnTo>
                      <a:lnTo>
                        <a:pt x="1194" y="44"/>
                      </a:lnTo>
                      <a:lnTo>
                        <a:pt x="1192" y="63"/>
                      </a:lnTo>
                      <a:lnTo>
                        <a:pt x="1184" y="67"/>
                      </a:lnTo>
                      <a:lnTo>
                        <a:pt x="1183" y="73"/>
                      </a:lnTo>
                      <a:lnTo>
                        <a:pt x="1190" y="92"/>
                      </a:lnTo>
                      <a:lnTo>
                        <a:pt x="1189" y="100"/>
                      </a:lnTo>
                      <a:lnTo>
                        <a:pt x="1183" y="107"/>
                      </a:lnTo>
                      <a:lnTo>
                        <a:pt x="1177" y="95"/>
                      </a:lnTo>
                      <a:lnTo>
                        <a:pt x="1169" y="95"/>
                      </a:lnTo>
                      <a:lnTo>
                        <a:pt x="1167" y="98"/>
                      </a:lnTo>
                      <a:lnTo>
                        <a:pt x="1156" y="96"/>
                      </a:lnTo>
                      <a:lnTo>
                        <a:pt x="1140" y="104"/>
                      </a:lnTo>
                      <a:lnTo>
                        <a:pt x="1152" y="86"/>
                      </a:lnTo>
                      <a:lnTo>
                        <a:pt x="1162" y="83"/>
                      </a:lnTo>
                      <a:lnTo>
                        <a:pt x="1169" y="71"/>
                      </a:lnTo>
                      <a:lnTo>
                        <a:pt x="1167" y="65"/>
                      </a:lnTo>
                      <a:lnTo>
                        <a:pt x="1162" y="66"/>
                      </a:lnTo>
                      <a:lnTo>
                        <a:pt x="1149" y="75"/>
                      </a:lnTo>
                      <a:lnTo>
                        <a:pt x="1142" y="73"/>
                      </a:lnTo>
                      <a:lnTo>
                        <a:pt x="1144" y="68"/>
                      </a:lnTo>
                      <a:lnTo>
                        <a:pt x="1152" y="60"/>
                      </a:lnTo>
                      <a:lnTo>
                        <a:pt x="1152" y="55"/>
                      </a:lnTo>
                      <a:lnTo>
                        <a:pt x="1141" y="52"/>
                      </a:lnTo>
                      <a:lnTo>
                        <a:pt x="1139" y="47"/>
                      </a:lnTo>
                      <a:lnTo>
                        <a:pt x="1148" y="44"/>
                      </a:lnTo>
                      <a:lnTo>
                        <a:pt x="1152" y="48"/>
                      </a:lnTo>
                      <a:lnTo>
                        <a:pt x="1166" y="48"/>
                      </a:lnTo>
                      <a:lnTo>
                        <a:pt x="1174" y="28"/>
                      </a:lnTo>
                      <a:lnTo>
                        <a:pt x="1173" y="18"/>
                      </a:lnTo>
                      <a:lnTo>
                        <a:pt x="1159" y="22"/>
                      </a:lnTo>
                      <a:lnTo>
                        <a:pt x="1153" y="18"/>
                      </a:lnTo>
                      <a:lnTo>
                        <a:pt x="1156" y="8"/>
                      </a:lnTo>
                      <a:lnTo>
                        <a:pt x="1152" y="0"/>
                      </a:lnTo>
                      <a:lnTo>
                        <a:pt x="1144" y="7"/>
                      </a:lnTo>
                      <a:lnTo>
                        <a:pt x="1136" y="6"/>
                      </a:lnTo>
                      <a:lnTo>
                        <a:pt x="1129" y="0"/>
                      </a:lnTo>
                      <a:lnTo>
                        <a:pt x="1120" y="9"/>
                      </a:lnTo>
                      <a:lnTo>
                        <a:pt x="1120" y="16"/>
                      </a:lnTo>
                      <a:lnTo>
                        <a:pt x="1128" y="25"/>
                      </a:lnTo>
                      <a:lnTo>
                        <a:pt x="1122" y="32"/>
                      </a:lnTo>
                      <a:lnTo>
                        <a:pt x="1117" y="32"/>
                      </a:lnTo>
                      <a:lnTo>
                        <a:pt x="1107" y="19"/>
                      </a:lnTo>
                      <a:lnTo>
                        <a:pt x="1101" y="25"/>
                      </a:lnTo>
                      <a:lnTo>
                        <a:pt x="1097" y="37"/>
                      </a:lnTo>
                      <a:lnTo>
                        <a:pt x="1100" y="42"/>
                      </a:lnTo>
                      <a:lnTo>
                        <a:pt x="1110" y="42"/>
                      </a:lnTo>
                      <a:lnTo>
                        <a:pt x="1115" y="46"/>
                      </a:lnTo>
                      <a:lnTo>
                        <a:pt x="1114" y="52"/>
                      </a:lnTo>
                      <a:lnTo>
                        <a:pt x="1106" y="56"/>
                      </a:lnTo>
                      <a:lnTo>
                        <a:pt x="1106" y="65"/>
                      </a:lnTo>
                      <a:lnTo>
                        <a:pt x="1098" y="69"/>
                      </a:lnTo>
                      <a:lnTo>
                        <a:pt x="1098" y="77"/>
                      </a:lnTo>
                      <a:lnTo>
                        <a:pt x="1100" y="82"/>
                      </a:lnTo>
                      <a:lnTo>
                        <a:pt x="1093" y="86"/>
                      </a:lnTo>
                      <a:lnTo>
                        <a:pt x="1097" y="99"/>
                      </a:lnTo>
                      <a:lnTo>
                        <a:pt x="1093" y="103"/>
                      </a:lnTo>
                      <a:lnTo>
                        <a:pt x="1085" y="97"/>
                      </a:lnTo>
                      <a:lnTo>
                        <a:pt x="1078" y="103"/>
                      </a:lnTo>
                      <a:lnTo>
                        <a:pt x="1076" y="109"/>
                      </a:lnTo>
                      <a:lnTo>
                        <a:pt x="1067" y="114"/>
                      </a:lnTo>
                      <a:lnTo>
                        <a:pt x="1067" y="102"/>
                      </a:lnTo>
                      <a:lnTo>
                        <a:pt x="1077" y="79"/>
                      </a:lnTo>
                      <a:lnTo>
                        <a:pt x="1067" y="75"/>
                      </a:lnTo>
                      <a:lnTo>
                        <a:pt x="1067" y="69"/>
                      </a:lnTo>
                      <a:lnTo>
                        <a:pt x="1075" y="61"/>
                      </a:lnTo>
                      <a:lnTo>
                        <a:pt x="1076" y="41"/>
                      </a:lnTo>
                      <a:lnTo>
                        <a:pt x="1071" y="34"/>
                      </a:lnTo>
                      <a:lnTo>
                        <a:pt x="1065" y="35"/>
                      </a:lnTo>
                      <a:lnTo>
                        <a:pt x="1049" y="62"/>
                      </a:lnTo>
                      <a:lnTo>
                        <a:pt x="1048" y="78"/>
                      </a:lnTo>
                      <a:lnTo>
                        <a:pt x="1031" y="100"/>
                      </a:lnTo>
                      <a:lnTo>
                        <a:pt x="1027" y="117"/>
                      </a:lnTo>
                      <a:lnTo>
                        <a:pt x="1031" y="123"/>
                      </a:lnTo>
                      <a:lnTo>
                        <a:pt x="1029" y="137"/>
                      </a:lnTo>
                      <a:lnTo>
                        <a:pt x="1012" y="156"/>
                      </a:lnTo>
                      <a:lnTo>
                        <a:pt x="1003" y="160"/>
                      </a:lnTo>
                      <a:lnTo>
                        <a:pt x="1003" y="148"/>
                      </a:lnTo>
                      <a:lnTo>
                        <a:pt x="1000" y="140"/>
                      </a:lnTo>
                      <a:lnTo>
                        <a:pt x="1010" y="122"/>
                      </a:lnTo>
                      <a:lnTo>
                        <a:pt x="1008" y="111"/>
                      </a:lnTo>
                      <a:lnTo>
                        <a:pt x="1013" y="102"/>
                      </a:lnTo>
                      <a:lnTo>
                        <a:pt x="1007" y="91"/>
                      </a:lnTo>
                      <a:lnTo>
                        <a:pt x="1027" y="69"/>
                      </a:lnTo>
                      <a:lnTo>
                        <a:pt x="1029" y="56"/>
                      </a:lnTo>
                      <a:lnTo>
                        <a:pt x="1033" y="55"/>
                      </a:lnTo>
                      <a:lnTo>
                        <a:pt x="1031" y="47"/>
                      </a:lnTo>
                      <a:lnTo>
                        <a:pt x="1021" y="46"/>
                      </a:lnTo>
                      <a:lnTo>
                        <a:pt x="1011" y="35"/>
                      </a:lnTo>
                      <a:lnTo>
                        <a:pt x="1005" y="37"/>
                      </a:lnTo>
                      <a:lnTo>
                        <a:pt x="1007" y="49"/>
                      </a:lnTo>
                      <a:lnTo>
                        <a:pt x="1000" y="57"/>
                      </a:lnTo>
                      <a:lnTo>
                        <a:pt x="1000" y="46"/>
                      </a:lnTo>
                      <a:lnTo>
                        <a:pt x="990" y="37"/>
                      </a:lnTo>
                      <a:lnTo>
                        <a:pt x="980" y="35"/>
                      </a:lnTo>
                      <a:lnTo>
                        <a:pt x="972" y="40"/>
                      </a:lnTo>
                      <a:lnTo>
                        <a:pt x="974" y="56"/>
                      </a:lnTo>
                      <a:lnTo>
                        <a:pt x="970" y="63"/>
                      </a:lnTo>
                      <a:lnTo>
                        <a:pt x="964" y="56"/>
                      </a:lnTo>
                      <a:lnTo>
                        <a:pt x="957" y="52"/>
                      </a:lnTo>
                      <a:lnTo>
                        <a:pt x="951" y="57"/>
                      </a:lnTo>
                      <a:lnTo>
                        <a:pt x="953" y="63"/>
                      </a:lnTo>
                      <a:lnTo>
                        <a:pt x="968" y="72"/>
                      </a:lnTo>
                      <a:lnTo>
                        <a:pt x="972" y="84"/>
                      </a:lnTo>
                      <a:lnTo>
                        <a:pt x="968" y="88"/>
                      </a:lnTo>
                      <a:lnTo>
                        <a:pt x="961" y="82"/>
                      </a:lnTo>
                      <a:lnTo>
                        <a:pt x="953" y="88"/>
                      </a:lnTo>
                      <a:lnTo>
                        <a:pt x="953" y="95"/>
                      </a:lnTo>
                      <a:lnTo>
                        <a:pt x="956" y="100"/>
                      </a:lnTo>
                      <a:lnTo>
                        <a:pt x="952" y="105"/>
                      </a:lnTo>
                      <a:lnTo>
                        <a:pt x="941" y="97"/>
                      </a:lnTo>
                      <a:lnTo>
                        <a:pt x="934" y="97"/>
                      </a:lnTo>
                      <a:lnTo>
                        <a:pt x="928" y="111"/>
                      </a:lnTo>
                      <a:lnTo>
                        <a:pt x="919" y="115"/>
                      </a:lnTo>
                      <a:lnTo>
                        <a:pt x="919" y="120"/>
                      </a:lnTo>
                      <a:lnTo>
                        <a:pt x="924" y="123"/>
                      </a:lnTo>
                      <a:lnTo>
                        <a:pt x="912" y="132"/>
                      </a:lnTo>
                      <a:lnTo>
                        <a:pt x="909" y="141"/>
                      </a:lnTo>
                      <a:lnTo>
                        <a:pt x="919" y="152"/>
                      </a:lnTo>
                      <a:lnTo>
                        <a:pt x="911" y="160"/>
                      </a:lnTo>
                      <a:lnTo>
                        <a:pt x="921" y="164"/>
                      </a:lnTo>
                      <a:lnTo>
                        <a:pt x="926" y="169"/>
                      </a:lnTo>
                      <a:lnTo>
                        <a:pt x="920" y="175"/>
                      </a:lnTo>
                      <a:lnTo>
                        <a:pt x="904" y="174"/>
                      </a:lnTo>
                      <a:lnTo>
                        <a:pt x="900" y="156"/>
                      </a:lnTo>
                      <a:lnTo>
                        <a:pt x="893" y="154"/>
                      </a:lnTo>
                      <a:lnTo>
                        <a:pt x="899" y="146"/>
                      </a:lnTo>
                      <a:lnTo>
                        <a:pt x="889" y="140"/>
                      </a:lnTo>
                      <a:lnTo>
                        <a:pt x="878" y="141"/>
                      </a:lnTo>
                      <a:lnTo>
                        <a:pt x="864" y="140"/>
                      </a:lnTo>
                      <a:lnTo>
                        <a:pt x="843" y="124"/>
                      </a:lnTo>
                      <a:lnTo>
                        <a:pt x="837" y="124"/>
                      </a:lnTo>
                      <a:lnTo>
                        <a:pt x="830" y="133"/>
                      </a:lnTo>
                      <a:lnTo>
                        <a:pt x="826" y="123"/>
                      </a:lnTo>
                      <a:lnTo>
                        <a:pt x="815" y="133"/>
                      </a:lnTo>
                      <a:lnTo>
                        <a:pt x="803" y="135"/>
                      </a:lnTo>
                      <a:lnTo>
                        <a:pt x="803" y="141"/>
                      </a:lnTo>
                      <a:lnTo>
                        <a:pt x="817" y="159"/>
                      </a:lnTo>
                      <a:lnTo>
                        <a:pt x="827" y="158"/>
                      </a:lnTo>
                      <a:lnTo>
                        <a:pt x="833" y="164"/>
                      </a:lnTo>
                      <a:lnTo>
                        <a:pt x="848" y="166"/>
                      </a:lnTo>
                      <a:lnTo>
                        <a:pt x="841" y="178"/>
                      </a:lnTo>
                      <a:lnTo>
                        <a:pt x="842" y="189"/>
                      </a:lnTo>
                      <a:lnTo>
                        <a:pt x="853" y="203"/>
                      </a:lnTo>
                      <a:lnTo>
                        <a:pt x="851" y="213"/>
                      </a:lnTo>
                      <a:lnTo>
                        <a:pt x="842" y="206"/>
                      </a:lnTo>
                      <a:lnTo>
                        <a:pt x="834" y="191"/>
                      </a:lnTo>
                      <a:lnTo>
                        <a:pt x="822" y="187"/>
                      </a:lnTo>
                      <a:lnTo>
                        <a:pt x="815" y="178"/>
                      </a:lnTo>
                      <a:lnTo>
                        <a:pt x="812" y="189"/>
                      </a:lnTo>
                      <a:lnTo>
                        <a:pt x="802" y="198"/>
                      </a:lnTo>
                      <a:lnTo>
                        <a:pt x="800" y="182"/>
                      </a:lnTo>
                      <a:lnTo>
                        <a:pt x="790" y="190"/>
                      </a:lnTo>
                      <a:lnTo>
                        <a:pt x="789" y="197"/>
                      </a:lnTo>
                      <a:lnTo>
                        <a:pt x="778" y="207"/>
                      </a:lnTo>
                      <a:lnTo>
                        <a:pt x="779" y="217"/>
                      </a:lnTo>
                      <a:lnTo>
                        <a:pt x="793" y="224"/>
                      </a:lnTo>
                      <a:lnTo>
                        <a:pt x="799" y="236"/>
                      </a:lnTo>
                      <a:lnTo>
                        <a:pt x="788" y="234"/>
                      </a:lnTo>
                      <a:lnTo>
                        <a:pt x="782" y="228"/>
                      </a:lnTo>
                      <a:lnTo>
                        <a:pt x="774" y="241"/>
                      </a:lnTo>
                      <a:lnTo>
                        <a:pt x="770" y="252"/>
                      </a:lnTo>
                      <a:lnTo>
                        <a:pt x="756" y="264"/>
                      </a:lnTo>
                      <a:lnTo>
                        <a:pt x="755" y="256"/>
                      </a:lnTo>
                      <a:lnTo>
                        <a:pt x="765" y="250"/>
                      </a:lnTo>
                      <a:lnTo>
                        <a:pt x="762" y="241"/>
                      </a:lnTo>
                      <a:lnTo>
                        <a:pt x="771" y="222"/>
                      </a:lnTo>
                      <a:lnTo>
                        <a:pt x="764" y="185"/>
                      </a:lnTo>
                      <a:lnTo>
                        <a:pt x="754" y="190"/>
                      </a:lnTo>
                      <a:lnTo>
                        <a:pt x="739" y="214"/>
                      </a:lnTo>
                      <a:lnTo>
                        <a:pt x="739" y="230"/>
                      </a:lnTo>
                      <a:lnTo>
                        <a:pt x="741" y="237"/>
                      </a:lnTo>
                      <a:lnTo>
                        <a:pt x="731" y="250"/>
                      </a:lnTo>
                      <a:lnTo>
                        <a:pt x="730" y="238"/>
                      </a:lnTo>
                      <a:lnTo>
                        <a:pt x="736" y="224"/>
                      </a:lnTo>
                      <a:lnTo>
                        <a:pt x="732" y="205"/>
                      </a:lnTo>
                      <a:lnTo>
                        <a:pt x="724" y="204"/>
                      </a:lnTo>
                      <a:lnTo>
                        <a:pt x="712" y="213"/>
                      </a:lnTo>
                      <a:lnTo>
                        <a:pt x="703" y="228"/>
                      </a:lnTo>
                      <a:lnTo>
                        <a:pt x="708" y="241"/>
                      </a:lnTo>
                      <a:lnTo>
                        <a:pt x="708" y="254"/>
                      </a:lnTo>
                      <a:lnTo>
                        <a:pt x="726" y="267"/>
                      </a:lnTo>
                      <a:lnTo>
                        <a:pt x="731" y="275"/>
                      </a:lnTo>
                      <a:lnTo>
                        <a:pt x="724" y="289"/>
                      </a:lnTo>
                      <a:lnTo>
                        <a:pt x="718" y="271"/>
                      </a:lnTo>
                      <a:lnTo>
                        <a:pt x="705" y="266"/>
                      </a:lnTo>
                      <a:lnTo>
                        <a:pt x="696" y="242"/>
                      </a:lnTo>
                      <a:lnTo>
                        <a:pt x="692" y="240"/>
                      </a:lnTo>
                      <a:lnTo>
                        <a:pt x="675" y="245"/>
                      </a:lnTo>
                      <a:lnTo>
                        <a:pt x="673" y="254"/>
                      </a:lnTo>
                      <a:lnTo>
                        <a:pt x="690" y="267"/>
                      </a:lnTo>
                      <a:lnTo>
                        <a:pt x="698" y="268"/>
                      </a:lnTo>
                      <a:lnTo>
                        <a:pt x="702" y="273"/>
                      </a:lnTo>
                      <a:lnTo>
                        <a:pt x="691" y="271"/>
                      </a:lnTo>
                      <a:lnTo>
                        <a:pt x="680" y="275"/>
                      </a:lnTo>
                      <a:lnTo>
                        <a:pt x="687" y="288"/>
                      </a:lnTo>
                      <a:lnTo>
                        <a:pt x="674" y="279"/>
                      </a:lnTo>
                      <a:lnTo>
                        <a:pt x="673" y="263"/>
                      </a:lnTo>
                      <a:lnTo>
                        <a:pt x="668" y="260"/>
                      </a:lnTo>
                      <a:lnTo>
                        <a:pt x="665" y="250"/>
                      </a:lnTo>
                      <a:lnTo>
                        <a:pt x="657" y="255"/>
                      </a:lnTo>
                      <a:lnTo>
                        <a:pt x="655" y="272"/>
                      </a:lnTo>
                      <a:lnTo>
                        <a:pt x="660" y="280"/>
                      </a:lnTo>
                      <a:lnTo>
                        <a:pt x="658" y="294"/>
                      </a:lnTo>
                      <a:lnTo>
                        <a:pt x="648" y="289"/>
                      </a:lnTo>
                      <a:lnTo>
                        <a:pt x="639" y="292"/>
                      </a:lnTo>
                      <a:lnTo>
                        <a:pt x="626" y="307"/>
                      </a:lnTo>
                      <a:lnTo>
                        <a:pt x="628" y="308"/>
                      </a:lnTo>
                      <a:lnTo>
                        <a:pt x="638" y="307"/>
                      </a:lnTo>
                      <a:lnTo>
                        <a:pt x="645" y="318"/>
                      </a:lnTo>
                      <a:lnTo>
                        <a:pt x="635" y="319"/>
                      </a:lnTo>
                      <a:lnTo>
                        <a:pt x="628" y="323"/>
                      </a:lnTo>
                      <a:lnTo>
                        <a:pt x="634" y="329"/>
                      </a:lnTo>
                      <a:lnTo>
                        <a:pt x="629" y="334"/>
                      </a:lnTo>
                      <a:lnTo>
                        <a:pt x="620" y="335"/>
                      </a:lnTo>
                      <a:lnTo>
                        <a:pt x="619" y="342"/>
                      </a:lnTo>
                      <a:lnTo>
                        <a:pt x="623" y="345"/>
                      </a:lnTo>
                      <a:lnTo>
                        <a:pt x="615" y="347"/>
                      </a:lnTo>
                      <a:lnTo>
                        <a:pt x="610" y="340"/>
                      </a:lnTo>
                      <a:lnTo>
                        <a:pt x="601" y="343"/>
                      </a:lnTo>
                      <a:lnTo>
                        <a:pt x="592" y="353"/>
                      </a:lnTo>
                      <a:lnTo>
                        <a:pt x="595" y="360"/>
                      </a:lnTo>
                      <a:lnTo>
                        <a:pt x="591" y="363"/>
                      </a:lnTo>
                      <a:lnTo>
                        <a:pt x="578" y="365"/>
                      </a:lnTo>
                      <a:lnTo>
                        <a:pt x="572" y="377"/>
                      </a:lnTo>
                      <a:lnTo>
                        <a:pt x="583" y="380"/>
                      </a:lnTo>
                      <a:lnTo>
                        <a:pt x="612" y="373"/>
                      </a:lnTo>
                      <a:lnTo>
                        <a:pt x="618" y="376"/>
                      </a:lnTo>
                      <a:lnTo>
                        <a:pt x="630" y="371"/>
                      </a:lnTo>
                      <a:lnTo>
                        <a:pt x="638" y="370"/>
                      </a:lnTo>
                      <a:lnTo>
                        <a:pt x="638" y="379"/>
                      </a:lnTo>
                      <a:lnTo>
                        <a:pt x="629" y="388"/>
                      </a:lnTo>
                      <a:lnTo>
                        <a:pt x="627" y="406"/>
                      </a:lnTo>
                      <a:lnTo>
                        <a:pt x="624" y="410"/>
                      </a:lnTo>
                      <a:lnTo>
                        <a:pt x="618" y="403"/>
                      </a:lnTo>
                      <a:lnTo>
                        <a:pt x="617" y="395"/>
                      </a:lnTo>
                      <a:lnTo>
                        <a:pt x="606" y="398"/>
                      </a:lnTo>
                      <a:lnTo>
                        <a:pt x="601" y="392"/>
                      </a:lnTo>
                      <a:lnTo>
                        <a:pt x="588" y="391"/>
                      </a:lnTo>
                      <a:lnTo>
                        <a:pt x="592" y="396"/>
                      </a:lnTo>
                      <a:lnTo>
                        <a:pt x="588" y="404"/>
                      </a:lnTo>
                      <a:lnTo>
                        <a:pt x="579" y="398"/>
                      </a:lnTo>
                      <a:lnTo>
                        <a:pt x="572" y="399"/>
                      </a:lnTo>
                      <a:lnTo>
                        <a:pt x="581" y="406"/>
                      </a:lnTo>
                      <a:lnTo>
                        <a:pt x="586" y="416"/>
                      </a:lnTo>
                      <a:lnTo>
                        <a:pt x="579" y="416"/>
                      </a:lnTo>
                      <a:lnTo>
                        <a:pt x="575" y="424"/>
                      </a:lnTo>
                      <a:lnTo>
                        <a:pt x="577" y="434"/>
                      </a:lnTo>
                      <a:lnTo>
                        <a:pt x="575" y="440"/>
                      </a:lnTo>
                      <a:lnTo>
                        <a:pt x="569" y="431"/>
                      </a:lnTo>
                      <a:lnTo>
                        <a:pt x="570" y="419"/>
                      </a:lnTo>
                      <a:lnTo>
                        <a:pt x="561" y="408"/>
                      </a:lnTo>
                      <a:lnTo>
                        <a:pt x="551" y="417"/>
                      </a:lnTo>
                      <a:lnTo>
                        <a:pt x="542" y="420"/>
                      </a:lnTo>
                      <a:lnTo>
                        <a:pt x="537" y="413"/>
                      </a:lnTo>
                      <a:lnTo>
                        <a:pt x="541" y="407"/>
                      </a:lnTo>
                      <a:lnTo>
                        <a:pt x="534" y="405"/>
                      </a:lnTo>
                      <a:lnTo>
                        <a:pt x="523" y="417"/>
                      </a:lnTo>
                      <a:lnTo>
                        <a:pt x="532" y="426"/>
                      </a:lnTo>
                      <a:lnTo>
                        <a:pt x="546" y="426"/>
                      </a:lnTo>
                      <a:lnTo>
                        <a:pt x="558" y="433"/>
                      </a:lnTo>
                      <a:lnTo>
                        <a:pt x="551" y="443"/>
                      </a:lnTo>
                      <a:lnTo>
                        <a:pt x="527" y="447"/>
                      </a:lnTo>
                      <a:lnTo>
                        <a:pt x="522" y="442"/>
                      </a:lnTo>
                      <a:lnTo>
                        <a:pt x="512" y="442"/>
                      </a:lnTo>
                      <a:lnTo>
                        <a:pt x="508" y="454"/>
                      </a:lnTo>
                      <a:lnTo>
                        <a:pt x="515" y="463"/>
                      </a:lnTo>
                      <a:lnTo>
                        <a:pt x="508" y="473"/>
                      </a:lnTo>
                      <a:lnTo>
                        <a:pt x="517" y="471"/>
                      </a:lnTo>
                      <a:lnTo>
                        <a:pt x="529" y="457"/>
                      </a:lnTo>
                      <a:lnTo>
                        <a:pt x="539" y="458"/>
                      </a:lnTo>
                      <a:lnTo>
                        <a:pt x="546" y="466"/>
                      </a:lnTo>
                      <a:lnTo>
                        <a:pt x="528" y="468"/>
                      </a:lnTo>
                      <a:lnTo>
                        <a:pt x="525" y="481"/>
                      </a:lnTo>
                      <a:lnTo>
                        <a:pt x="532" y="491"/>
                      </a:lnTo>
                      <a:lnTo>
                        <a:pt x="546" y="500"/>
                      </a:lnTo>
                      <a:lnTo>
                        <a:pt x="546" y="509"/>
                      </a:lnTo>
                      <a:lnTo>
                        <a:pt x="536" y="502"/>
                      </a:lnTo>
                      <a:lnTo>
                        <a:pt x="528" y="503"/>
                      </a:lnTo>
                      <a:lnTo>
                        <a:pt x="518" y="490"/>
                      </a:lnTo>
                      <a:lnTo>
                        <a:pt x="512" y="491"/>
                      </a:lnTo>
                      <a:lnTo>
                        <a:pt x="504" y="500"/>
                      </a:lnTo>
                      <a:lnTo>
                        <a:pt x="513" y="506"/>
                      </a:lnTo>
                      <a:lnTo>
                        <a:pt x="501" y="507"/>
                      </a:lnTo>
                      <a:lnTo>
                        <a:pt x="489" y="516"/>
                      </a:lnTo>
                      <a:lnTo>
                        <a:pt x="489" y="524"/>
                      </a:lnTo>
                      <a:lnTo>
                        <a:pt x="502" y="530"/>
                      </a:lnTo>
                      <a:lnTo>
                        <a:pt x="512" y="522"/>
                      </a:lnTo>
                      <a:lnTo>
                        <a:pt x="520" y="530"/>
                      </a:lnTo>
                      <a:lnTo>
                        <a:pt x="531" y="526"/>
                      </a:lnTo>
                      <a:lnTo>
                        <a:pt x="534" y="537"/>
                      </a:lnTo>
                      <a:lnTo>
                        <a:pt x="542" y="541"/>
                      </a:lnTo>
                      <a:lnTo>
                        <a:pt x="542" y="548"/>
                      </a:lnTo>
                      <a:lnTo>
                        <a:pt x="525" y="538"/>
                      </a:lnTo>
                      <a:lnTo>
                        <a:pt x="511" y="538"/>
                      </a:lnTo>
                      <a:lnTo>
                        <a:pt x="505" y="542"/>
                      </a:lnTo>
                      <a:lnTo>
                        <a:pt x="486" y="545"/>
                      </a:lnTo>
                      <a:lnTo>
                        <a:pt x="486" y="555"/>
                      </a:lnTo>
                      <a:lnTo>
                        <a:pt x="476" y="560"/>
                      </a:lnTo>
                      <a:lnTo>
                        <a:pt x="471" y="557"/>
                      </a:lnTo>
                      <a:lnTo>
                        <a:pt x="455" y="565"/>
                      </a:lnTo>
                      <a:lnTo>
                        <a:pt x="446" y="565"/>
                      </a:lnTo>
                      <a:lnTo>
                        <a:pt x="444" y="571"/>
                      </a:lnTo>
                      <a:lnTo>
                        <a:pt x="455" y="576"/>
                      </a:lnTo>
                      <a:lnTo>
                        <a:pt x="462" y="585"/>
                      </a:lnTo>
                      <a:lnTo>
                        <a:pt x="453" y="588"/>
                      </a:lnTo>
                      <a:lnTo>
                        <a:pt x="448" y="585"/>
                      </a:lnTo>
                      <a:lnTo>
                        <a:pt x="444" y="589"/>
                      </a:lnTo>
                      <a:lnTo>
                        <a:pt x="453" y="597"/>
                      </a:lnTo>
                      <a:lnTo>
                        <a:pt x="450" y="601"/>
                      </a:lnTo>
                      <a:lnTo>
                        <a:pt x="438" y="599"/>
                      </a:lnTo>
                      <a:lnTo>
                        <a:pt x="436" y="596"/>
                      </a:lnTo>
                      <a:lnTo>
                        <a:pt x="432" y="600"/>
                      </a:lnTo>
                      <a:lnTo>
                        <a:pt x="441" y="607"/>
                      </a:lnTo>
                      <a:lnTo>
                        <a:pt x="435" y="611"/>
                      </a:lnTo>
                      <a:lnTo>
                        <a:pt x="437" y="619"/>
                      </a:lnTo>
                      <a:lnTo>
                        <a:pt x="443" y="619"/>
                      </a:lnTo>
                      <a:lnTo>
                        <a:pt x="437" y="624"/>
                      </a:lnTo>
                      <a:lnTo>
                        <a:pt x="429" y="625"/>
                      </a:lnTo>
                      <a:lnTo>
                        <a:pt x="424" y="621"/>
                      </a:lnTo>
                      <a:lnTo>
                        <a:pt x="424" y="628"/>
                      </a:lnTo>
                      <a:lnTo>
                        <a:pt x="420" y="635"/>
                      </a:lnTo>
                      <a:lnTo>
                        <a:pt x="427" y="638"/>
                      </a:lnTo>
                      <a:lnTo>
                        <a:pt x="444" y="644"/>
                      </a:lnTo>
                      <a:lnTo>
                        <a:pt x="447" y="652"/>
                      </a:lnTo>
                      <a:lnTo>
                        <a:pt x="455" y="654"/>
                      </a:lnTo>
                      <a:lnTo>
                        <a:pt x="464" y="650"/>
                      </a:lnTo>
                      <a:lnTo>
                        <a:pt x="456" y="657"/>
                      </a:lnTo>
                      <a:lnTo>
                        <a:pt x="456" y="664"/>
                      </a:lnTo>
                      <a:lnTo>
                        <a:pt x="445" y="664"/>
                      </a:lnTo>
                      <a:lnTo>
                        <a:pt x="440" y="658"/>
                      </a:lnTo>
                      <a:lnTo>
                        <a:pt x="422" y="659"/>
                      </a:lnTo>
                      <a:lnTo>
                        <a:pt x="409" y="670"/>
                      </a:lnTo>
                      <a:lnTo>
                        <a:pt x="414" y="675"/>
                      </a:lnTo>
                      <a:lnTo>
                        <a:pt x="427" y="675"/>
                      </a:lnTo>
                      <a:lnTo>
                        <a:pt x="428" y="683"/>
                      </a:lnTo>
                      <a:lnTo>
                        <a:pt x="434" y="690"/>
                      </a:lnTo>
                      <a:lnTo>
                        <a:pt x="433" y="700"/>
                      </a:lnTo>
                      <a:lnTo>
                        <a:pt x="426" y="691"/>
                      </a:lnTo>
                      <a:lnTo>
                        <a:pt x="420" y="691"/>
                      </a:lnTo>
                      <a:lnTo>
                        <a:pt x="414" y="699"/>
                      </a:lnTo>
                      <a:lnTo>
                        <a:pt x="415" y="707"/>
                      </a:lnTo>
                      <a:lnTo>
                        <a:pt x="411" y="709"/>
                      </a:lnTo>
                      <a:lnTo>
                        <a:pt x="417" y="717"/>
                      </a:lnTo>
                      <a:lnTo>
                        <a:pt x="418" y="725"/>
                      </a:lnTo>
                      <a:lnTo>
                        <a:pt x="413" y="725"/>
                      </a:lnTo>
                      <a:lnTo>
                        <a:pt x="406" y="718"/>
                      </a:lnTo>
                      <a:lnTo>
                        <a:pt x="402" y="722"/>
                      </a:lnTo>
                      <a:lnTo>
                        <a:pt x="402" y="732"/>
                      </a:lnTo>
                      <a:lnTo>
                        <a:pt x="413" y="735"/>
                      </a:lnTo>
                      <a:lnTo>
                        <a:pt x="415" y="741"/>
                      </a:lnTo>
                      <a:lnTo>
                        <a:pt x="414" y="748"/>
                      </a:lnTo>
                      <a:lnTo>
                        <a:pt x="400" y="739"/>
                      </a:lnTo>
                      <a:lnTo>
                        <a:pt x="393" y="742"/>
                      </a:lnTo>
                      <a:lnTo>
                        <a:pt x="393" y="753"/>
                      </a:lnTo>
                      <a:lnTo>
                        <a:pt x="397" y="754"/>
                      </a:lnTo>
                      <a:lnTo>
                        <a:pt x="396" y="765"/>
                      </a:lnTo>
                      <a:lnTo>
                        <a:pt x="402" y="776"/>
                      </a:lnTo>
                      <a:lnTo>
                        <a:pt x="409" y="776"/>
                      </a:lnTo>
                      <a:lnTo>
                        <a:pt x="415" y="766"/>
                      </a:lnTo>
                      <a:lnTo>
                        <a:pt x="420" y="766"/>
                      </a:lnTo>
                      <a:lnTo>
                        <a:pt x="415" y="781"/>
                      </a:lnTo>
                      <a:lnTo>
                        <a:pt x="407" y="783"/>
                      </a:lnTo>
                      <a:lnTo>
                        <a:pt x="396" y="795"/>
                      </a:lnTo>
                      <a:lnTo>
                        <a:pt x="387" y="795"/>
                      </a:lnTo>
                      <a:lnTo>
                        <a:pt x="378" y="797"/>
                      </a:lnTo>
                      <a:lnTo>
                        <a:pt x="377" y="804"/>
                      </a:lnTo>
                      <a:lnTo>
                        <a:pt x="367" y="809"/>
                      </a:lnTo>
                      <a:lnTo>
                        <a:pt x="359" y="816"/>
                      </a:lnTo>
                      <a:lnTo>
                        <a:pt x="368" y="821"/>
                      </a:lnTo>
                      <a:lnTo>
                        <a:pt x="364" y="826"/>
                      </a:lnTo>
                      <a:lnTo>
                        <a:pt x="349" y="827"/>
                      </a:lnTo>
                      <a:lnTo>
                        <a:pt x="340" y="838"/>
                      </a:lnTo>
                      <a:lnTo>
                        <a:pt x="341" y="843"/>
                      </a:lnTo>
                      <a:lnTo>
                        <a:pt x="355" y="847"/>
                      </a:lnTo>
                      <a:lnTo>
                        <a:pt x="345" y="852"/>
                      </a:lnTo>
                      <a:lnTo>
                        <a:pt x="339" y="863"/>
                      </a:lnTo>
                      <a:lnTo>
                        <a:pt x="330" y="863"/>
                      </a:lnTo>
                      <a:lnTo>
                        <a:pt x="327" y="853"/>
                      </a:lnTo>
                      <a:lnTo>
                        <a:pt x="321" y="849"/>
                      </a:lnTo>
                      <a:lnTo>
                        <a:pt x="317" y="856"/>
                      </a:lnTo>
                      <a:lnTo>
                        <a:pt x="309" y="856"/>
                      </a:lnTo>
                      <a:lnTo>
                        <a:pt x="311" y="863"/>
                      </a:lnTo>
                      <a:lnTo>
                        <a:pt x="306" y="869"/>
                      </a:lnTo>
                      <a:lnTo>
                        <a:pt x="304" y="876"/>
                      </a:lnTo>
                      <a:lnTo>
                        <a:pt x="308" y="883"/>
                      </a:lnTo>
                      <a:lnTo>
                        <a:pt x="293" y="883"/>
                      </a:lnTo>
                      <a:lnTo>
                        <a:pt x="286" y="887"/>
                      </a:lnTo>
                      <a:lnTo>
                        <a:pt x="287" y="900"/>
                      </a:lnTo>
                      <a:lnTo>
                        <a:pt x="275" y="907"/>
                      </a:lnTo>
                      <a:lnTo>
                        <a:pt x="277" y="912"/>
                      </a:lnTo>
                      <a:lnTo>
                        <a:pt x="275" y="926"/>
                      </a:lnTo>
                      <a:lnTo>
                        <a:pt x="266" y="932"/>
                      </a:lnTo>
                      <a:lnTo>
                        <a:pt x="255" y="943"/>
                      </a:lnTo>
                      <a:lnTo>
                        <a:pt x="258" y="949"/>
                      </a:lnTo>
                      <a:lnTo>
                        <a:pt x="271" y="940"/>
                      </a:lnTo>
                      <a:lnTo>
                        <a:pt x="278" y="941"/>
                      </a:lnTo>
                      <a:lnTo>
                        <a:pt x="277" y="948"/>
                      </a:lnTo>
                      <a:lnTo>
                        <a:pt x="269" y="952"/>
                      </a:lnTo>
                      <a:lnTo>
                        <a:pt x="268" y="965"/>
                      </a:lnTo>
                      <a:lnTo>
                        <a:pt x="275" y="975"/>
                      </a:lnTo>
                      <a:lnTo>
                        <a:pt x="289" y="967"/>
                      </a:lnTo>
                      <a:lnTo>
                        <a:pt x="305" y="965"/>
                      </a:lnTo>
                      <a:lnTo>
                        <a:pt x="324" y="945"/>
                      </a:lnTo>
                      <a:lnTo>
                        <a:pt x="324" y="936"/>
                      </a:lnTo>
                      <a:lnTo>
                        <a:pt x="314" y="939"/>
                      </a:lnTo>
                      <a:lnTo>
                        <a:pt x="323" y="927"/>
                      </a:lnTo>
                      <a:lnTo>
                        <a:pt x="325" y="913"/>
                      </a:lnTo>
                      <a:lnTo>
                        <a:pt x="330" y="912"/>
                      </a:lnTo>
                      <a:lnTo>
                        <a:pt x="336" y="906"/>
                      </a:lnTo>
                      <a:lnTo>
                        <a:pt x="348" y="908"/>
                      </a:lnTo>
                      <a:lnTo>
                        <a:pt x="355" y="908"/>
                      </a:lnTo>
                      <a:lnTo>
                        <a:pt x="336" y="920"/>
                      </a:lnTo>
                      <a:lnTo>
                        <a:pt x="336" y="928"/>
                      </a:lnTo>
                      <a:lnTo>
                        <a:pt x="353" y="934"/>
                      </a:lnTo>
                      <a:lnTo>
                        <a:pt x="348" y="942"/>
                      </a:lnTo>
                      <a:lnTo>
                        <a:pt x="338" y="943"/>
                      </a:lnTo>
                      <a:lnTo>
                        <a:pt x="320" y="963"/>
                      </a:lnTo>
                      <a:lnTo>
                        <a:pt x="331" y="968"/>
                      </a:lnTo>
                      <a:lnTo>
                        <a:pt x="324" y="977"/>
                      </a:lnTo>
                      <a:lnTo>
                        <a:pt x="325" y="989"/>
                      </a:lnTo>
                      <a:lnTo>
                        <a:pt x="313" y="988"/>
                      </a:lnTo>
                      <a:lnTo>
                        <a:pt x="304" y="979"/>
                      </a:lnTo>
                      <a:lnTo>
                        <a:pt x="290" y="980"/>
                      </a:lnTo>
                      <a:lnTo>
                        <a:pt x="283" y="986"/>
                      </a:lnTo>
                      <a:lnTo>
                        <a:pt x="282" y="996"/>
                      </a:lnTo>
                      <a:lnTo>
                        <a:pt x="271" y="1003"/>
                      </a:lnTo>
                      <a:lnTo>
                        <a:pt x="261" y="1008"/>
                      </a:lnTo>
                      <a:lnTo>
                        <a:pt x="269" y="1000"/>
                      </a:lnTo>
                      <a:lnTo>
                        <a:pt x="274" y="995"/>
                      </a:lnTo>
                      <a:lnTo>
                        <a:pt x="266" y="985"/>
                      </a:lnTo>
                      <a:lnTo>
                        <a:pt x="266" y="973"/>
                      </a:lnTo>
                      <a:lnTo>
                        <a:pt x="257" y="960"/>
                      </a:lnTo>
                      <a:lnTo>
                        <a:pt x="248" y="960"/>
                      </a:lnTo>
                      <a:lnTo>
                        <a:pt x="243" y="969"/>
                      </a:lnTo>
                      <a:lnTo>
                        <a:pt x="230" y="970"/>
                      </a:lnTo>
                      <a:lnTo>
                        <a:pt x="230" y="977"/>
                      </a:lnTo>
                      <a:lnTo>
                        <a:pt x="246" y="977"/>
                      </a:lnTo>
                      <a:lnTo>
                        <a:pt x="230" y="992"/>
                      </a:lnTo>
                      <a:lnTo>
                        <a:pt x="219" y="987"/>
                      </a:lnTo>
                      <a:lnTo>
                        <a:pt x="209" y="988"/>
                      </a:lnTo>
                      <a:lnTo>
                        <a:pt x="197" y="1000"/>
                      </a:lnTo>
                      <a:lnTo>
                        <a:pt x="203" y="1001"/>
                      </a:lnTo>
                      <a:lnTo>
                        <a:pt x="210" y="998"/>
                      </a:lnTo>
                      <a:lnTo>
                        <a:pt x="214" y="1002"/>
                      </a:lnTo>
                      <a:lnTo>
                        <a:pt x="201" y="1010"/>
                      </a:lnTo>
                      <a:lnTo>
                        <a:pt x="194" y="1018"/>
                      </a:lnTo>
                      <a:lnTo>
                        <a:pt x="189" y="1012"/>
                      </a:lnTo>
                      <a:lnTo>
                        <a:pt x="179" y="1012"/>
                      </a:lnTo>
                      <a:lnTo>
                        <a:pt x="177" y="1018"/>
                      </a:lnTo>
                      <a:lnTo>
                        <a:pt x="192" y="1026"/>
                      </a:lnTo>
                      <a:lnTo>
                        <a:pt x="209" y="1026"/>
                      </a:lnTo>
                      <a:lnTo>
                        <a:pt x="206" y="1035"/>
                      </a:lnTo>
                      <a:lnTo>
                        <a:pt x="214" y="1038"/>
                      </a:lnTo>
                      <a:lnTo>
                        <a:pt x="213" y="1047"/>
                      </a:lnTo>
                      <a:lnTo>
                        <a:pt x="198" y="1042"/>
                      </a:lnTo>
                      <a:lnTo>
                        <a:pt x="195" y="1033"/>
                      </a:lnTo>
                      <a:lnTo>
                        <a:pt x="184" y="1033"/>
                      </a:lnTo>
                      <a:lnTo>
                        <a:pt x="172" y="1023"/>
                      </a:lnTo>
                      <a:lnTo>
                        <a:pt x="170" y="1015"/>
                      </a:lnTo>
                      <a:lnTo>
                        <a:pt x="165" y="1015"/>
                      </a:lnTo>
                      <a:lnTo>
                        <a:pt x="163" y="1025"/>
                      </a:lnTo>
                      <a:lnTo>
                        <a:pt x="175" y="1041"/>
                      </a:lnTo>
                      <a:lnTo>
                        <a:pt x="187" y="1050"/>
                      </a:lnTo>
                      <a:lnTo>
                        <a:pt x="197" y="1051"/>
                      </a:lnTo>
                      <a:lnTo>
                        <a:pt x="203" y="1058"/>
                      </a:lnTo>
                      <a:lnTo>
                        <a:pt x="191" y="1058"/>
                      </a:lnTo>
                      <a:lnTo>
                        <a:pt x="174" y="1051"/>
                      </a:lnTo>
                      <a:lnTo>
                        <a:pt x="157" y="1032"/>
                      </a:lnTo>
                      <a:lnTo>
                        <a:pt x="149" y="1037"/>
                      </a:lnTo>
                      <a:lnTo>
                        <a:pt x="138" y="1029"/>
                      </a:lnTo>
                      <a:lnTo>
                        <a:pt x="125" y="1029"/>
                      </a:lnTo>
                      <a:lnTo>
                        <a:pt x="119" y="1023"/>
                      </a:lnTo>
                      <a:lnTo>
                        <a:pt x="113" y="1030"/>
                      </a:lnTo>
                      <a:lnTo>
                        <a:pt x="115" y="1039"/>
                      </a:lnTo>
                      <a:lnTo>
                        <a:pt x="109" y="1046"/>
                      </a:lnTo>
                      <a:lnTo>
                        <a:pt x="119" y="1057"/>
                      </a:lnTo>
                      <a:lnTo>
                        <a:pt x="140" y="1050"/>
                      </a:lnTo>
                      <a:lnTo>
                        <a:pt x="144" y="1055"/>
                      </a:lnTo>
                      <a:lnTo>
                        <a:pt x="134" y="1061"/>
                      </a:lnTo>
                      <a:lnTo>
                        <a:pt x="139" y="1064"/>
                      </a:lnTo>
                      <a:lnTo>
                        <a:pt x="156" y="1056"/>
                      </a:lnTo>
                      <a:lnTo>
                        <a:pt x="163" y="1056"/>
                      </a:lnTo>
                      <a:lnTo>
                        <a:pt x="159" y="1063"/>
                      </a:lnTo>
                      <a:lnTo>
                        <a:pt x="140" y="1071"/>
                      </a:lnTo>
                      <a:lnTo>
                        <a:pt x="133" y="1082"/>
                      </a:lnTo>
                      <a:lnTo>
                        <a:pt x="120" y="1078"/>
                      </a:lnTo>
                      <a:lnTo>
                        <a:pt x="109" y="1064"/>
                      </a:lnTo>
                      <a:lnTo>
                        <a:pt x="103" y="1064"/>
                      </a:lnTo>
                      <a:lnTo>
                        <a:pt x="97" y="1070"/>
                      </a:lnTo>
                      <a:lnTo>
                        <a:pt x="87" y="1061"/>
                      </a:lnTo>
                      <a:lnTo>
                        <a:pt x="79" y="1066"/>
                      </a:lnTo>
                      <a:lnTo>
                        <a:pt x="73" y="1062"/>
                      </a:lnTo>
                      <a:lnTo>
                        <a:pt x="63" y="1069"/>
                      </a:lnTo>
                      <a:lnTo>
                        <a:pt x="66" y="1074"/>
                      </a:lnTo>
                      <a:lnTo>
                        <a:pt x="87" y="1076"/>
                      </a:lnTo>
                      <a:lnTo>
                        <a:pt x="100" y="1086"/>
                      </a:lnTo>
                      <a:lnTo>
                        <a:pt x="116" y="1094"/>
                      </a:lnTo>
                      <a:lnTo>
                        <a:pt x="111" y="1104"/>
                      </a:lnTo>
                      <a:lnTo>
                        <a:pt x="117" y="1113"/>
                      </a:lnTo>
                      <a:lnTo>
                        <a:pt x="108" y="1118"/>
                      </a:lnTo>
                      <a:lnTo>
                        <a:pt x="103" y="1113"/>
                      </a:lnTo>
                      <a:lnTo>
                        <a:pt x="103" y="1096"/>
                      </a:lnTo>
                      <a:lnTo>
                        <a:pt x="92" y="1092"/>
                      </a:lnTo>
                      <a:lnTo>
                        <a:pt x="80" y="1094"/>
                      </a:lnTo>
                      <a:lnTo>
                        <a:pt x="84" y="1102"/>
                      </a:lnTo>
                      <a:lnTo>
                        <a:pt x="83" y="1109"/>
                      </a:lnTo>
                      <a:lnTo>
                        <a:pt x="68" y="1100"/>
                      </a:lnTo>
                      <a:lnTo>
                        <a:pt x="55" y="1113"/>
                      </a:lnTo>
                      <a:lnTo>
                        <a:pt x="68" y="1121"/>
                      </a:lnTo>
                      <a:lnTo>
                        <a:pt x="57" y="1123"/>
                      </a:lnTo>
                      <a:lnTo>
                        <a:pt x="51" y="1126"/>
                      </a:lnTo>
                      <a:lnTo>
                        <a:pt x="47" y="1113"/>
                      </a:lnTo>
                      <a:lnTo>
                        <a:pt x="28" y="1113"/>
                      </a:lnTo>
                      <a:lnTo>
                        <a:pt x="34" y="1125"/>
                      </a:lnTo>
                      <a:lnTo>
                        <a:pt x="26" y="1130"/>
                      </a:lnTo>
                      <a:lnTo>
                        <a:pt x="22" y="1118"/>
                      </a:lnTo>
                      <a:lnTo>
                        <a:pt x="12" y="1108"/>
                      </a:lnTo>
                      <a:lnTo>
                        <a:pt x="5" y="1111"/>
                      </a:lnTo>
                      <a:lnTo>
                        <a:pt x="7" y="1117"/>
                      </a:lnTo>
                      <a:lnTo>
                        <a:pt x="19" y="1129"/>
                      </a:lnTo>
                      <a:lnTo>
                        <a:pt x="14" y="1137"/>
                      </a:lnTo>
                      <a:lnTo>
                        <a:pt x="19" y="1142"/>
                      </a:lnTo>
                      <a:lnTo>
                        <a:pt x="34" y="1138"/>
                      </a:lnTo>
                      <a:lnTo>
                        <a:pt x="54" y="1141"/>
                      </a:lnTo>
                      <a:lnTo>
                        <a:pt x="66" y="1150"/>
                      </a:lnTo>
                      <a:lnTo>
                        <a:pt x="85" y="1150"/>
                      </a:lnTo>
                      <a:lnTo>
                        <a:pt x="91" y="1145"/>
                      </a:lnTo>
                      <a:lnTo>
                        <a:pt x="101" y="1145"/>
                      </a:lnTo>
                      <a:lnTo>
                        <a:pt x="88" y="1157"/>
                      </a:lnTo>
                      <a:lnTo>
                        <a:pt x="71" y="1155"/>
                      </a:lnTo>
                      <a:lnTo>
                        <a:pt x="65" y="1158"/>
                      </a:lnTo>
                      <a:lnTo>
                        <a:pt x="44" y="1148"/>
                      </a:lnTo>
                      <a:lnTo>
                        <a:pt x="31" y="1152"/>
                      </a:lnTo>
                      <a:lnTo>
                        <a:pt x="25" y="1149"/>
                      </a:lnTo>
                      <a:lnTo>
                        <a:pt x="15" y="1157"/>
                      </a:lnTo>
                      <a:lnTo>
                        <a:pt x="1" y="1160"/>
                      </a:lnTo>
                      <a:lnTo>
                        <a:pt x="0" y="1165"/>
                      </a:lnTo>
                      <a:lnTo>
                        <a:pt x="21" y="1175"/>
                      </a:lnTo>
                      <a:lnTo>
                        <a:pt x="14" y="1183"/>
                      </a:lnTo>
                      <a:lnTo>
                        <a:pt x="24" y="1186"/>
                      </a:lnTo>
                      <a:lnTo>
                        <a:pt x="31" y="1181"/>
                      </a:lnTo>
                      <a:lnTo>
                        <a:pt x="48" y="1181"/>
                      </a:lnTo>
                      <a:lnTo>
                        <a:pt x="35" y="1190"/>
                      </a:lnTo>
                      <a:lnTo>
                        <a:pt x="17" y="1190"/>
                      </a:lnTo>
                      <a:lnTo>
                        <a:pt x="12" y="1193"/>
                      </a:lnTo>
                      <a:lnTo>
                        <a:pt x="6" y="1192"/>
                      </a:lnTo>
                      <a:lnTo>
                        <a:pt x="6" y="1195"/>
                      </a:lnTo>
                      <a:lnTo>
                        <a:pt x="16" y="1199"/>
                      </a:lnTo>
                      <a:lnTo>
                        <a:pt x="22" y="1199"/>
                      </a:lnTo>
                      <a:lnTo>
                        <a:pt x="12" y="1206"/>
                      </a:lnTo>
                      <a:lnTo>
                        <a:pt x="6" y="1207"/>
                      </a:lnTo>
                      <a:lnTo>
                        <a:pt x="7" y="1213"/>
                      </a:lnTo>
                      <a:lnTo>
                        <a:pt x="14" y="1218"/>
                      </a:lnTo>
                      <a:lnTo>
                        <a:pt x="18" y="1225"/>
                      </a:lnTo>
                      <a:lnTo>
                        <a:pt x="33" y="1224"/>
                      </a:lnTo>
                      <a:lnTo>
                        <a:pt x="41" y="1219"/>
                      </a:lnTo>
                      <a:lnTo>
                        <a:pt x="61" y="1216"/>
                      </a:lnTo>
                      <a:lnTo>
                        <a:pt x="75" y="1219"/>
                      </a:lnTo>
                      <a:lnTo>
                        <a:pt x="80" y="1222"/>
                      </a:lnTo>
                      <a:lnTo>
                        <a:pt x="89" y="1217"/>
                      </a:lnTo>
                      <a:lnTo>
                        <a:pt x="89" y="1208"/>
                      </a:lnTo>
                      <a:lnTo>
                        <a:pt x="98" y="1206"/>
                      </a:lnTo>
                      <a:lnTo>
                        <a:pt x="101" y="1213"/>
                      </a:lnTo>
                      <a:lnTo>
                        <a:pt x="111" y="1213"/>
                      </a:lnTo>
                      <a:lnTo>
                        <a:pt x="125" y="1203"/>
                      </a:lnTo>
                      <a:lnTo>
                        <a:pt x="132" y="1205"/>
                      </a:lnTo>
                      <a:lnTo>
                        <a:pt x="129" y="1210"/>
                      </a:lnTo>
                      <a:lnTo>
                        <a:pt x="122" y="1215"/>
                      </a:lnTo>
                      <a:lnTo>
                        <a:pt x="135" y="1219"/>
                      </a:lnTo>
                      <a:lnTo>
                        <a:pt x="141" y="1212"/>
                      </a:lnTo>
                      <a:lnTo>
                        <a:pt x="138" y="1205"/>
                      </a:lnTo>
                      <a:lnTo>
                        <a:pt x="148" y="1191"/>
                      </a:lnTo>
                      <a:lnTo>
                        <a:pt x="145" y="1202"/>
                      </a:lnTo>
                      <a:lnTo>
                        <a:pt x="155" y="1214"/>
                      </a:lnTo>
                      <a:lnTo>
                        <a:pt x="148" y="1224"/>
                      </a:lnTo>
                      <a:lnTo>
                        <a:pt x="130" y="1228"/>
                      </a:lnTo>
                      <a:lnTo>
                        <a:pt x="122" y="1234"/>
                      </a:lnTo>
                      <a:lnTo>
                        <a:pt x="126" y="1239"/>
                      </a:lnTo>
                      <a:lnTo>
                        <a:pt x="121" y="1248"/>
                      </a:lnTo>
                      <a:lnTo>
                        <a:pt x="106" y="1249"/>
                      </a:lnTo>
                      <a:lnTo>
                        <a:pt x="105" y="1243"/>
                      </a:lnTo>
                      <a:lnTo>
                        <a:pt x="112" y="1237"/>
                      </a:lnTo>
                      <a:lnTo>
                        <a:pt x="110" y="1225"/>
                      </a:lnTo>
                      <a:lnTo>
                        <a:pt x="98" y="1223"/>
                      </a:lnTo>
                      <a:lnTo>
                        <a:pt x="85" y="1236"/>
                      </a:lnTo>
                      <a:lnTo>
                        <a:pt x="83" y="1244"/>
                      </a:lnTo>
                      <a:lnTo>
                        <a:pt x="73" y="1232"/>
                      </a:lnTo>
                      <a:lnTo>
                        <a:pt x="62" y="1229"/>
                      </a:lnTo>
                      <a:lnTo>
                        <a:pt x="48" y="1232"/>
                      </a:lnTo>
                      <a:lnTo>
                        <a:pt x="40" y="1229"/>
                      </a:lnTo>
                      <a:lnTo>
                        <a:pt x="24" y="1237"/>
                      </a:lnTo>
                      <a:lnTo>
                        <a:pt x="16" y="1237"/>
                      </a:lnTo>
                      <a:lnTo>
                        <a:pt x="6" y="1231"/>
                      </a:lnTo>
                      <a:lnTo>
                        <a:pt x="3" y="1232"/>
                      </a:lnTo>
                      <a:lnTo>
                        <a:pt x="8" y="1245"/>
                      </a:lnTo>
                      <a:lnTo>
                        <a:pt x="4" y="1251"/>
                      </a:lnTo>
                      <a:lnTo>
                        <a:pt x="11" y="1256"/>
                      </a:lnTo>
                      <a:lnTo>
                        <a:pt x="20" y="1254"/>
                      </a:lnTo>
                      <a:lnTo>
                        <a:pt x="25" y="1247"/>
                      </a:lnTo>
                      <a:lnTo>
                        <a:pt x="33" y="1247"/>
                      </a:lnTo>
                      <a:lnTo>
                        <a:pt x="24" y="1257"/>
                      </a:lnTo>
                      <a:lnTo>
                        <a:pt x="25" y="1268"/>
                      </a:lnTo>
                      <a:lnTo>
                        <a:pt x="20" y="1272"/>
                      </a:lnTo>
                      <a:lnTo>
                        <a:pt x="11" y="1267"/>
                      </a:lnTo>
                      <a:lnTo>
                        <a:pt x="15" y="1282"/>
                      </a:lnTo>
                      <a:lnTo>
                        <a:pt x="22" y="1288"/>
                      </a:lnTo>
                      <a:lnTo>
                        <a:pt x="41" y="1268"/>
                      </a:lnTo>
                      <a:lnTo>
                        <a:pt x="54" y="1273"/>
                      </a:lnTo>
                      <a:lnTo>
                        <a:pt x="48" y="1279"/>
                      </a:lnTo>
                      <a:lnTo>
                        <a:pt x="50" y="1289"/>
                      </a:lnTo>
                      <a:lnTo>
                        <a:pt x="34" y="1298"/>
                      </a:lnTo>
                      <a:lnTo>
                        <a:pt x="37" y="1302"/>
                      </a:lnTo>
                      <a:lnTo>
                        <a:pt x="46" y="1304"/>
                      </a:lnTo>
                      <a:lnTo>
                        <a:pt x="42" y="1312"/>
                      </a:lnTo>
                      <a:lnTo>
                        <a:pt x="48" y="1323"/>
                      </a:lnTo>
                      <a:lnTo>
                        <a:pt x="44" y="1335"/>
                      </a:lnTo>
                      <a:lnTo>
                        <a:pt x="48" y="1336"/>
                      </a:lnTo>
                      <a:lnTo>
                        <a:pt x="58" y="1320"/>
                      </a:lnTo>
                      <a:lnTo>
                        <a:pt x="67" y="1314"/>
                      </a:lnTo>
                      <a:lnTo>
                        <a:pt x="70" y="1301"/>
                      </a:lnTo>
                      <a:lnTo>
                        <a:pt x="94" y="1292"/>
                      </a:lnTo>
                      <a:lnTo>
                        <a:pt x="106" y="1293"/>
                      </a:lnTo>
                      <a:lnTo>
                        <a:pt x="115" y="1289"/>
                      </a:lnTo>
                      <a:lnTo>
                        <a:pt x="109" y="1294"/>
                      </a:lnTo>
                      <a:lnTo>
                        <a:pt x="96" y="1304"/>
                      </a:lnTo>
                      <a:lnTo>
                        <a:pt x="96" y="1319"/>
                      </a:lnTo>
                      <a:lnTo>
                        <a:pt x="100" y="1329"/>
                      </a:lnTo>
                      <a:lnTo>
                        <a:pt x="90" y="1321"/>
                      </a:lnTo>
                      <a:lnTo>
                        <a:pt x="88" y="1307"/>
                      </a:lnTo>
                      <a:lnTo>
                        <a:pt x="82" y="1306"/>
                      </a:lnTo>
                      <a:lnTo>
                        <a:pt x="72" y="1322"/>
                      </a:lnTo>
                      <a:lnTo>
                        <a:pt x="66" y="1325"/>
                      </a:lnTo>
                      <a:lnTo>
                        <a:pt x="78" y="1329"/>
                      </a:lnTo>
                      <a:lnTo>
                        <a:pt x="67" y="1343"/>
                      </a:lnTo>
                      <a:lnTo>
                        <a:pt x="58" y="1343"/>
                      </a:lnTo>
                      <a:lnTo>
                        <a:pt x="55" y="1351"/>
                      </a:lnTo>
                      <a:lnTo>
                        <a:pt x="61" y="1355"/>
                      </a:lnTo>
                      <a:lnTo>
                        <a:pt x="79" y="1355"/>
                      </a:lnTo>
                      <a:lnTo>
                        <a:pt x="83" y="1363"/>
                      </a:lnTo>
                      <a:lnTo>
                        <a:pt x="70" y="1364"/>
                      </a:lnTo>
                      <a:lnTo>
                        <a:pt x="66" y="1371"/>
                      </a:lnTo>
                      <a:lnTo>
                        <a:pt x="65" y="1380"/>
                      </a:lnTo>
                      <a:lnTo>
                        <a:pt x="51" y="1370"/>
                      </a:lnTo>
                      <a:lnTo>
                        <a:pt x="44" y="1374"/>
                      </a:lnTo>
                      <a:lnTo>
                        <a:pt x="42" y="1385"/>
                      </a:lnTo>
                      <a:lnTo>
                        <a:pt x="39" y="1372"/>
                      </a:lnTo>
                      <a:lnTo>
                        <a:pt x="30" y="1377"/>
                      </a:lnTo>
                      <a:lnTo>
                        <a:pt x="19" y="1392"/>
                      </a:lnTo>
                      <a:lnTo>
                        <a:pt x="23" y="1404"/>
                      </a:lnTo>
                      <a:lnTo>
                        <a:pt x="41" y="1423"/>
                      </a:lnTo>
                      <a:lnTo>
                        <a:pt x="44" y="1413"/>
                      </a:lnTo>
                      <a:lnTo>
                        <a:pt x="49" y="1417"/>
                      </a:lnTo>
                      <a:lnTo>
                        <a:pt x="58" y="1412"/>
                      </a:lnTo>
                      <a:lnTo>
                        <a:pt x="57" y="1406"/>
                      </a:lnTo>
                      <a:lnTo>
                        <a:pt x="62" y="1394"/>
                      </a:lnTo>
                      <a:lnTo>
                        <a:pt x="76" y="1404"/>
                      </a:lnTo>
                      <a:lnTo>
                        <a:pt x="70" y="1409"/>
                      </a:lnTo>
                      <a:lnTo>
                        <a:pt x="77" y="1417"/>
                      </a:lnTo>
                      <a:lnTo>
                        <a:pt x="74" y="1429"/>
                      </a:lnTo>
                      <a:lnTo>
                        <a:pt x="66" y="1434"/>
                      </a:lnTo>
                      <a:lnTo>
                        <a:pt x="73" y="1453"/>
                      </a:lnTo>
                      <a:lnTo>
                        <a:pt x="79" y="1445"/>
                      </a:lnTo>
                      <a:lnTo>
                        <a:pt x="96" y="1442"/>
                      </a:lnTo>
                      <a:lnTo>
                        <a:pt x="102" y="1450"/>
                      </a:lnTo>
                      <a:lnTo>
                        <a:pt x="88" y="1451"/>
                      </a:lnTo>
                      <a:lnTo>
                        <a:pt x="82" y="1457"/>
                      </a:lnTo>
                      <a:lnTo>
                        <a:pt x="89" y="1468"/>
                      </a:lnTo>
                      <a:lnTo>
                        <a:pt x="87" y="1472"/>
                      </a:lnTo>
                      <a:lnTo>
                        <a:pt x="64" y="1455"/>
                      </a:lnTo>
                      <a:lnTo>
                        <a:pt x="56" y="1457"/>
                      </a:lnTo>
                      <a:lnTo>
                        <a:pt x="48" y="1452"/>
                      </a:lnTo>
                      <a:lnTo>
                        <a:pt x="38" y="1453"/>
                      </a:lnTo>
                      <a:lnTo>
                        <a:pt x="38" y="1462"/>
                      </a:lnTo>
                      <a:lnTo>
                        <a:pt x="31" y="1470"/>
                      </a:lnTo>
                      <a:lnTo>
                        <a:pt x="47" y="1498"/>
                      </a:lnTo>
                      <a:lnTo>
                        <a:pt x="61" y="1500"/>
                      </a:lnTo>
                      <a:lnTo>
                        <a:pt x="79" y="1516"/>
                      </a:lnTo>
                      <a:lnTo>
                        <a:pt x="104" y="1525"/>
                      </a:lnTo>
                      <a:lnTo>
                        <a:pt x="108" y="1534"/>
                      </a:lnTo>
                      <a:lnTo>
                        <a:pt x="101" y="1536"/>
                      </a:lnTo>
                      <a:lnTo>
                        <a:pt x="111" y="1546"/>
                      </a:lnTo>
                      <a:lnTo>
                        <a:pt x="120" y="1541"/>
                      </a:lnTo>
                      <a:lnTo>
                        <a:pt x="116" y="1529"/>
                      </a:lnTo>
                      <a:lnTo>
                        <a:pt x="123" y="1528"/>
                      </a:lnTo>
                      <a:lnTo>
                        <a:pt x="132" y="1536"/>
                      </a:lnTo>
                      <a:lnTo>
                        <a:pt x="131" y="1539"/>
                      </a:lnTo>
                      <a:lnTo>
                        <a:pt x="144" y="1556"/>
                      </a:lnTo>
                      <a:lnTo>
                        <a:pt x="150" y="1548"/>
                      </a:lnTo>
                      <a:lnTo>
                        <a:pt x="155" y="1550"/>
                      </a:lnTo>
                      <a:lnTo>
                        <a:pt x="166" y="1546"/>
                      </a:lnTo>
                      <a:lnTo>
                        <a:pt x="180" y="1533"/>
                      </a:lnTo>
                      <a:lnTo>
                        <a:pt x="186" y="1531"/>
                      </a:lnTo>
                      <a:lnTo>
                        <a:pt x="191" y="1524"/>
                      </a:lnTo>
                      <a:lnTo>
                        <a:pt x="195" y="1525"/>
                      </a:lnTo>
                      <a:lnTo>
                        <a:pt x="198" y="1535"/>
                      </a:lnTo>
                      <a:lnTo>
                        <a:pt x="206" y="1536"/>
                      </a:lnTo>
                      <a:lnTo>
                        <a:pt x="229" y="1513"/>
                      </a:lnTo>
                      <a:lnTo>
                        <a:pt x="228" y="1505"/>
                      </a:lnTo>
                      <a:lnTo>
                        <a:pt x="217" y="1492"/>
                      </a:lnTo>
                      <a:lnTo>
                        <a:pt x="235" y="1503"/>
                      </a:lnTo>
                      <a:lnTo>
                        <a:pt x="249" y="1489"/>
                      </a:lnTo>
                      <a:lnTo>
                        <a:pt x="245" y="1484"/>
                      </a:lnTo>
                      <a:lnTo>
                        <a:pt x="254" y="1479"/>
                      </a:lnTo>
                      <a:lnTo>
                        <a:pt x="252" y="1470"/>
                      </a:lnTo>
                      <a:lnTo>
                        <a:pt x="263" y="1463"/>
                      </a:lnTo>
                      <a:lnTo>
                        <a:pt x="273" y="1461"/>
                      </a:lnTo>
                      <a:lnTo>
                        <a:pt x="276" y="1453"/>
                      </a:lnTo>
                      <a:lnTo>
                        <a:pt x="266" y="1440"/>
                      </a:lnTo>
                      <a:lnTo>
                        <a:pt x="269" y="1431"/>
                      </a:lnTo>
                      <a:lnTo>
                        <a:pt x="260" y="1418"/>
                      </a:lnTo>
                      <a:lnTo>
                        <a:pt x="249" y="1410"/>
                      </a:lnTo>
                      <a:lnTo>
                        <a:pt x="250" y="1399"/>
                      </a:lnTo>
                      <a:lnTo>
                        <a:pt x="256" y="1403"/>
                      </a:lnTo>
                      <a:lnTo>
                        <a:pt x="269" y="1417"/>
                      </a:lnTo>
                      <a:lnTo>
                        <a:pt x="273" y="1435"/>
                      </a:lnTo>
                      <a:lnTo>
                        <a:pt x="278" y="1441"/>
                      </a:lnTo>
                      <a:lnTo>
                        <a:pt x="286" y="1442"/>
                      </a:lnTo>
                      <a:lnTo>
                        <a:pt x="284" y="1449"/>
                      </a:lnTo>
                      <a:lnTo>
                        <a:pt x="290" y="1457"/>
                      </a:lnTo>
                      <a:lnTo>
                        <a:pt x="303" y="1451"/>
                      </a:lnTo>
                      <a:lnTo>
                        <a:pt x="300" y="1444"/>
                      </a:lnTo>
                      <a:lnTo>
                        <a:pt x="295" y="1440"/>
                      </a:lnTo>
                      <a:lnTo>
                        <a:pt x="298" y="1431"/>
                      </a:lnTo>
                      <a:lnTo>
                        <a:pt x="309" y="1441"/>
                      </a:lnTo>
                      <a:lnTo>
                        <a:pt x="309" y="1445"/>
                      </a:lnTo>
                      <a:lnTo>
                        <a:pt x="326" y="1430"/>
                      </a:lnTo>
                      <a:lnTo>
                        <a:pt x="331" y="1416"/>
                      </a:lnTo>
                      <a:lnTo>
                        <a:pt x="326" y="1403"/>
                      </a:lnTo>
                      <a:lnTo>
                        <a:pt x="318" y="1399"/>
                      </a:lnTo>
                      <a:lnTo>
                        <a:pt x="313" y="1391"/>
                      </a:lnTo>
                      <a:lnTo>
                        <a:pt x="320" y="1388"/>
                      </a:lnTo>
                      <a:lnTo>
                        <a:pt x="321" y="1382"/>
                      </a:lnTo>
                      <a:lnTo>
                        <a:pt x="327" y="1381"/>
                      </a:lnTo>
                      <a:lnTo>
                        <a:pt x="332" y="1376"/>
                      </a:lnTo>
                      <a:lnTo>
                        <a:pt x="325" y="1367"/>
                      </a:lnTo>
                      <a:lnTo>
                        <a:pt x="325" y="1355"/>
                      </a:lnTo>
                      <a:lnTo>
                        <a:pt x="336" y="1348"/>
                      </a:lnTo>
                      <a:lnTo>
                        <a:pt x="345" y="1357"/>
                      </a:lnTo>
                      <a:lnTo>
                        <a:pt x="337" y="1369"/>
                      </a:lnTo>
                      <a:lnTo>
                        <a:pt x="340" y="1385"/>
                      </a:lnTo>
                      <a:lnTo>
                        <a:pt x="337" y="1395"/>
                      </a:lnTo>
                      <a:lnTo>
                        <a:pt x="345" y="1407"/>
                      </a:lnTo>
                      <a:lnTo>
                        <a:pt x="347" y="1417"/>
                      </a:lnTo>
                      <a:lnTo>
                        <a:pt x="361" y="1431"/>
                      </a:lnTo>
                      <a:lnTo>
                        <a:pt x="376" y="1429"/>
                      </a:lnTo>
                      <a:lnTo>
                        <a:pt x="383" y="1434"/>
                      </a:lnTo>
                      <a:lnTo>
                        <a:pt x="379" y="1440"/>
                      </a:lnTo>
                      <a:lnTo>
                        <a:pt x="387" y="1445"/>
                      </a:lnTo>
                      <a:lnTo>
                        <a:pt x="395" y="145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0" name="Freeform 176"/>
                <p:cNvSpPr>
                  <a:spLocks noEditPoints="1"/>
                </p:cNvSpPr>
                <p:nvPr/>
              </p:nvSpPr>
              <p:spPr bwMode="auto">
                <a:xfrm>
                  <a:off x="8942389" y="8709026"/>
                  <a:ext cx="2127250" cy="2474913"/>
                </a:xfrm>
                <a:custGeom>
                  <a:avLst/>
                  <a:gdLst>
                    <a:gd name="T0" fmla="*/ 69 w 1340"/>
                    <a:gd name="T1" fmla="*/ 1410 h 1559"/>
                    <a:gd name="T2" fmla="*/ 96 w 1340"/>
                    <a:gd name="T3" fmla="*/ 1321 h 1559"/>
                    <a:gd name="T4" fmla="*/ 7 w 1340"/>
                    <a:gd name="T5" fmla="*/ 1247 h 1559"/>
                    <a:gd name="T6" fmla="*/ 112 w 1340"/>
                    <a:gd name="T7" fmla="*/ 1216 h 1559"/>
                    <a:gd name="T8" fmla="*/ 32 w 1340"/>
                    <a:gd name="T9" fmla="*/ 1153 h 1559"/>
                    <a:gd name="T10" fmla="*/ 105 w 1340"/>
                    <a:gd name="T11" fmla="*/ 1097 h 1559"/>
                    <a:gd name="T12" fmla="*/ 126 w 1340"/>
                    <a:gd name="T13" fmla="*/ 1030 h 1559"/>
                    <a:gd name="T14" fmla="*/ 210 w 1340"/>
                    <a:gd name="T15" fmla="*/ 989 h 1559"/>
                    <a:gd name="T16" fmla="*/ 337 w 1340"/>
                    <a:gd name="T17" fmla="*/ 909 h 1559"/>
                    <a:gd name="T18" fmla="*/ 329 w 1340"/>
                    <a:gd name="T19" fmla="*/ 855 h 1559"/>
                    <a:gd name="T20" fmla="*/ 402 w 1340"/>
                    <a:gd name="T21" fmla="*/ 723 h 1559"/>
                    <a:gd name="T22" fmla="*/ 442 w 1340"/>
                    <a:gd name="T23" fmla="*/ 622 h 1559"/>
                    <a:gd name="T24" fmla="*/ 489 w 1340"/>
                    <a:gd name="T25" fmla="*/ 527 h 1559"/>
                    <a:gd name="T26" fmla="*/ 539 w 1340"/>
                    <a:gd name="T27" fmla="*/ 415 h 1559"/>
                    <a:gd name="T28" fmla="*/ 578 w 1340"/>
                    <a:gd name="T29" fmla="*/ 366 h 1559"/>
                    <a:gd name="T30" fmla="*/ 701 w 1340"/>
                    <a:gd name="T31" fmla="*/ 274 h 1559"/>
                    <a:gd name="T32" fmla="*/ 758 w 1340"/>
                    <a:gd name="T33" fmla="*/ 264 h 1559"/>
                    <a:gd name="T34" fmla="*/ 838 w 1340"/>
                    <a:gd name="T35" fmla="*/ 125 h 1559"/>
                    <a:gd name="T36" fmla="*/ 951 w 1340"/>
                    <a:gd name="T37" fmla="*/ 59 h 1559"/>
                    <a:gd name="T38" fmla="*/ 1049 w 1340"/>
                    <a:gd name="T39" fmla="*/ 64 h 1559"/>
                    <a:gd name="T40" fmla="*/ 1120 w 1340"/>
                    <a:gd name="T41" fmla="*/ 18 h 1559"/>
                    <a:gd name="T42" fmla="*/ 1184 w 1340"/>
                    <a:gd name="T43" fmla="*/ 107 h 1559"/>
                    <a:gd name="T44" fmla="*/ 1332 w 1340"/>
                    <a:gd name="T45" fmla="*/ 94 h 1559"/>
                    <a:gd name="T46" fmla="*/ 1300 w 1340"/>
                    <a:gd name="T47" fmla="*/ 186 h 1559"/>
                    <a:gd name="T48" fmla="*/ 1113 w 1340"/>
                    <a:gd name="T49" fmla="*/ 173 h 1559"/>
                    <a:gd name="T50" fmla="*/ 820 w 1340"/>
                    <a:gd name="T51" fmla="*/ 292 h 1559"/>
                    <a:gd name="T52" fmla="*/ 657 w 1340"/>
                    <a:gd name="T53" fmla="*/ 433 h 1559"/>
                    <a:gd name="T54" fmla="*/ 429 w 1340"/>
                    <a:gd name="T55" fmla="*/ 897 h 1559"/>
                    <a:gd name="T56" fmla="*/ 396 w 1340"/>
                    <a:gd name="T57" fmla="*/ 1462 h 1559"/>
                    <a:gd name="T58" fmla="*/ 291 w 1340"/>
                    <a:gd name="T59" fmla="*/ 1459 h 1559"/>
                    <a:gd name="T60" fmla="*/ 151 w 1340"/>
                    <a:gd name="T61" fmla="*/ 1552 h 1559"/>
                    <a:gd name="T62" fmla="*/ 275 w 1340"/>
                    <a:gd name="T63" fmla="*/ 1437 h 1559"/>
                    <a:gd name="T64" fmla="*/ 385 w 1340"/>
                    <a:gd name="T65" fmla="*/ 1436 h 1559"/>
                    <a:gd name="T66" fmla="*/ 393 w 1340"/>
                    <a:gd name="T67" fmla="*/ 960 h 1559"/>
                    <a:gd name="T68" fmla="*/ 622 w 1340"/>
                    <a:gd name="T69" fmla="*/ 428 h 1559"/>
                    <a:gd name="T70" fmla="*/ 815 w 1340"/>
                    <a:gd name="T71" fmla="*/ 294 h 1559"/>
                    <a:gd name="T72" fmla="*/ 1081 w 1340"/>
                    <a:gd name="T73" fmla="*/ 174 h 1559"/>
                    <a:gd name="T74" fmla="*/ 1302 w 1340"/>
                    <a:gd name="T75" fmla="*/ 180 h 1559"/>
                    <a:gd name="T76" fmla="*/ 1328 w 1340"/>
                    <a:gd name="T77" fmla="*/ 90 h 1559"/>
                    <a:gd name="T78" fmla="*/ 1177 w 1340"/>
                    <a:gd name="T79" fmla="*/ 97 h 1559"/>
                    <a:gd name="T80" fmla="*/ 1130 w 1340"/>
                    <a:gd name="T81" fmla="*/ 27 h 1559"/>
                    <a:gd name="T82" fmla="*/ 1051 w 1340"/>
                    <a:gd name="T83" fmla="*/ 64 h 1559"/>
                    <a:gd name="T84" fmla="*/ 958 w 1340"/>
                    <a:gd name="T85" fmla="*/ 56 h 1559"/>
                    <a:gd name="T86" fmla="*/ 843 w 1340"/>
                    <a:gd name="T87" fmla="*/ 127 h 1559"/>
                    <a:gd name="T88" fmla="*/ 772 w 1340"/>
                    <a:gd name="T89" fmla="*/ 255 h 1559"/>
                    <a:gd name="T90" fmla="*/ 706 w 1340"/>
                    <a:gd name="T91" fmla="*/ 276 h 1559"/>
                    <a:gd name="T92" fmla="*/ 580 w 1340"/>
                    <a:gd name="T93" fmla="*/ 367 h 1559"/>
                    <a:gd name="T94" fmla="*/ 537 w 1340"/>
                    <a:gd name="T95" fmla="*/ 415 h 1559"/>
                    <a:gd name="T96" fmla="*/ 491 w 1340"/>
                    <a:gd name="T97" fmla="*/ 525 h 1559"/>
                    <a:gd name="T98" fmla="*/ 448 w 1340"/>
                    <a:gd name="T99" fmla="*/ 620 h 1559"/>
                    <a:gd name="T100" fmla="*/ 403 w 1340"/>
                    <a:gd name="T101" fmla="*/ 724 h 1559"/>
                    <a:gd name="T102" fmla="*/ 327 w 1340"/>
                    <a:gd name="T103" fmla="*/ 856 h 1559"/>
                    <a:gd name="T104" fmla="*/ 337 w 1340"/>
                    <a:gd name="T105" fmla="*/ 907 h 1559"/>
                    <a:gd name="T106" fmla="*/ 211 w 1340"/>
                    <a:gd name="T107" fmla="*/ 991 h 1559"/>
                    <a:gd name="T108" fmla="*/ 125 w 1340"/>
                    <a:gd name="T109" fmla="*/ 1032 h 1559"/>
                    <a:gd name="T110" fmla="*/ 103 w 1340"/>
                    <a:gd name="T111" fmla="*/ 1099 h 1559"/>
                    <a:gd name="T112" fmla="*/ 32 w 1340"/>
                    <a:gd name="T113" fmla="*/ 1155 h 1559"/>
                    <a:gd name="T114" fmla="*/ 111 w 1340"/>
                    <a:gd name="T115" fmla="*/ 1214 h 1559"/>
                    <a:gd name="T116" fmla="*/ 10 w 1340"/>
                    <a:gd name="T117" fmla="*/ 1247 h 1559"/>
                    <a:gd name="T118" fmla="*/ 98 w 1340"/>
                    <a:gd name="T119" fmla="*/ 1321 h 1559"/>
                    <a:gd name="T120" fmla="*/ 71 w 1340"/>
                    <a:gd name="T121" fmla="*/ 1411 h 1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40" h="1559">
                      <a:moveTo>
                        <a:pt x="145" y="1559"/>
                      </a:moveTo>
                      <a:lnTo>
                        <a:pt x="130" y="1541"/>
                      </a:lnTo>
                      <a:lnTo>
                        <a:pt x="132" y="1538"/>
                      </a:lnTo>
                      <a:lnTo>
                        <a:pt x="124" y="1531"/>
                      </a:lnTo>
                      <a:lnTo>
                        <a:pt x="118" y="1532"/>
                      </a:lnTo>
                      <a:lnTo>
                        <a:pt x="122" y="1544"/>
                      </a:lnTo>
                      <a:lnTo>
                        <a:pt x="111" y="1549"/>
                      </a:lnTo>
                      <a:lnTo>
                        <a:pt x="101" y="1538"/>
                      </a:lnTo>
                      <a:lnTo>
                        <a:pt x="107" y="1536"/>
                      </a:lnTo>
                      <a:lnTo>
                        <a:pt x="105" y="1528"/>
                      </a:lnTo>
                      <a:lnTo>
                        <a:pt x="80" y="1519"/>
                      </a:lnTo>
                      <a:lnTo>
                        <a:pt x="62" y="1503"/>
                      </a:lnTo>
                      <a:lnTo>
                        <a:pt x="48" y="1501"/>
                      </a:lnTo>
                      <a:lnTo>
                        <a:pt x="31" y="1472"/>
                      </a:lnTo>
                      <a:lnTo>
                        <a:pt x="38" y="1464"/>
                      </a:lnTo>
                      <a:lnTo>
                        <a:pt x="38" y="1454"/>
                      </a:lnTo>
                      <a:lnTo>
                        <a:pt x="49" y="1453"/>
                      </a:lnTo>
                      <a:lnTo>
                        <a:pt x="57" y="1459"/>
                      </a:lnTo>
                      <a:lnTo>
                        <a:pt x="65" y="1456"/>
                      </a:lnTo>
                      <a:lnTo>
                        <a:pt x="88" y="1472"/>
                      </a:lnTo>
                      <a:lnTo>
                        <a:pt x="89" y="1470"/>
                      </a:lnTo>
                      <a:lnTo>
                        <a:pt x="82" y="1459"/>
                      </a:lnTo>
                      <a:lnTo>
                        <a:pt x="89" y="1452"/>
                      </a:lnTo>
                      <a:lnTo>
                        <a:pt x="101" y="1451"/>
                      </a:lnTo>
                      <a:lnTo>
                        <a:pt x="96" y="1445"/>
                      </a:lnTo>
                      <a:lnTo>
                        <a:pt x="81" y="1448"/>
                      </a:lnTo>
                      <a:lnTo>
                        <a:pt x="74" y="1457"/>
                      </a:lnTo>
                      <a:lnTo>
                        <a:pt x="66" y="1436"/>
                      </a:lnTo>
                      <a:lnTo>
                        <a:pt x="74" y="1430"/>
                      </a:lnTo>
                      <a:lnTo>
                        <a:pt x="77" y="1419"/>
                      </a:lnTo>
                      <a:lnTo>
                        <a:pt x="69" y="1410"/>
                      </a:lnTo>
                      <a:lnTo>
                        <a:pt x="75" y="1406"/>
                      </a:lnTo>
                      <a:lnTo>
                        <a:pt x="63" y="1397"/>
                      </a:lnTo>
                      <a:lnTo>
                        <a:pt x="58" y="1408"/>
                      </a:lnTo>
                      <a:lnTo>
                        <a:pt x="61" y="1415"/>
                      </a:lnTo>
                      <a:lnTo>
                        <a:pt x="50" y="1419"/>
                      </a:lnTo>
                      <a:lnTo>
                        <a:pt x="46" y="1417"/>
                      </a:lnTo>
                      <a:lnTo>
                        <a:pt x="43" y="1427"/>
                      </a:lnTo>
                      <a:lnTo>
                        <a:pt x="24" y="1407"/>
                      </a:lnTo>
                      <a:lnTo>
                        <a:pt x="18" y="1394"/>
                      </a:lnTo>
                      <a:lnTo>
                        <a:pt x="31" y="1379"/>
                      </a:lnTo>
                      <a:lnTo>
                        <a:pt x="41" y="1372"/>
                      </a:lnTo>
                      <a:lnTo>
                        <a:pt x="43" y="1382"/>
                      </a:lnTo>
                      <a:lnTo>
                        <a:pt x="44" y="1375"/>
                      </a:lnTo>
                      <a:lnTo>
                        <a:pt x="52" y="1371"/>
                      </a:lnTo>
                      <a:lnTo>
                        <a:pt x="66" y="1380"/>
                      </a:lnTo>
                      <a:lnTo>
                        <a:pt x="67" y="1372"/>
                      </a:lnTo>
                      <a:lnTo>
                        <a:pt x="71" y="1365"/>
                      </a:lnTo>
                      <a:lnTo>
                        <a:pt x="84" y="1364"/>
                      </a:lnTo>
                      <a:lnTo>
                        <a:pt x="80" y="1358"/>
                      </a:lnTo>
                      <a:lnTo>
                        <a:pt x="62" y="1358"/>
                      </a:lnTo>
                      <a:lnTo>
                        <a:pt x="55" y="1354"/>
                      </a:lnTo>
                      <a:lnTo>
                        <a:pt x="59" y="1344"/>
                      </a:lnTo>
                      <a:lnTo>
                        <a:pt x="68" y="1344"/>
                      </a:lnTo>
                      <a:lnTo>
                        <a:pt x="77" y="1331"/>
                      </a:lnTo>
                      <a:lnTo>
                        <a:pt x="64" y="1327"/>
                      </a:lnTo>
                      <a:lnTo>
                        <a:pt x="73" y="1323"/>
                      </a:lnTo>
                      <a:lnTo>
                        <a:pt x="82" y="1307"/>
                      </a:lnTo>
                      <a:lnTo>
                        <a:pt x="90" y="1308"/>
                      </a:lnTo>
                      <a:lnTo>
                        <a:pt x="92" y="1322"/>
                      </a:lnTo>
                      <a:lnTo>
                        <a:pt x="98" y="1327"/>
                      </a:lnTo>
                      <a:lnTo>
                        <a:pt x="96" y="1321"/>
                      </a:lnTo>
                      <a:lnTo>
                        <a:pt x="96" y="1305"/>
                      </a:lnTo>
                      <a:lnTo>
                        <a:pt x="109" y="1295"/>
                      </a:lnTo>
                      <a:lnTo>
                        <a:pt x="111" y="1294"/>
                      </a:lnTo>
                      <a:lnTo>
                        <a:pt x="107" y="1296"/>
                      </a:lnTo>
                      <a:lnTo>
                        <a:pt x="95" y="1295"/>
                      </a:lnTo>
                      <a:lnTo>
                        <a:pt x="71" y="1304"/>
                      </a:lnTo>
                      <a:lnTo>
                        <a:pt x="69" y="1317"/>
                      </a:lnTo>
                      <a:lnTo>
                        <a:pt x="59" y="1323"/>
                      </a:lnTo>
                      <a:lnTo>
                        <a:pt x="49" y="1339"/>
                      </a:lnTo>
                      <a:lnTo>
                        <a:pt x="44" y="1338"/>
                      </a:lnTo>
                      <a:lnTo>
                        <a:pt x="48" y="1325"/>
                      </a:lnTo>
                      <a:lnTo>
                        <a:pt x="42" y="1314"/>
                      </a:lnTo>
                      <a:lnTo>
                        <a:pt x="46" y="1306"/>
                      </a:lnTo>
                      <a:lnTo>
                        <a:pt x="37" y="1305"/>
                      </a:lnTo>
                      <a:lnTo>
                        <a:pt x="34" y="1300"/>
                      </a:lnTo>
                      <a:lnTo>
                        <a:pt x="50" y="1290"/>
                      </a:lnTo>
                      <a:lnTo>
                        <a:pt x="48" y="1280"/>
                      </a:lnTo>
                      <a:lnTo>
                        <a:pt x="54" y="1275"/>
                      </a:lnTo>
                      <a:lnTo>
                        <a:pt x="43" y="1271"/>
                      </a:lnTo>
                      <a:lnTo>
                        <a:pt x="24" y="1291"/>
                      </a:lnTo>
                      <a:lnTo>
                        <a:pt x="16" y="1284"/>
                      </a:lnTo>
                      <a:lnTo>
                        <a:pt x="10" y="1267"/>
                      </a:lnTo>
                      <a:lnTo>
                        <a:pt x="21" y="1274"/>
                      </a:lnTo>
                      <a:lnTo>
                        <a:pt x="25" y="1270"/>
                      </a:lnTo>
                      <a:lnTo>
                        <a:pt x="24" y="1259"/>
                      </a:lnTo>
                      <a:lnTo>
                        <a:pt x="31" y="1250"/>
                      </a:lnTo>
                      <a:lnTo>
                        <a:pt x="27" y="1250"/>
                      </a:lnTo>
                      <a:lnTo>
                        <a:pt x="21" y="1257"/>
                      </a:lnTo>
                      <a:lnTo>
                        <a:pt x="11" y="1259"/>
                      </a:lnTo>
                      <a:lnTo>
                        <a:pt x="5" y="1253"/>
                      </a:lnTo>
                      <a:lnTo>
                        <a:pt x="7" y="1247"/>
                      </a:lnTo>
                      <a:lnTo>
                        <a:pt x="3" y="1234"/>
                      </a:lnTo>
                      <a:lnTo>
                        <a:pt x="7" y="1232"/>
                      </a:lnTo>
                      <a:lnTo>
                        <a:pt x="17" y="1238"/>
                      </a:lnTo>
                      <a:lnTo>
                        <a:pt x="24" y="1238"/>
                      </a:lnTo>
                      <a:lnTo>
                        <a:pt x="41" y="1230"/>
                      </a:lnTo>
                      <a:lnTo>
                        <a:pt x="49" y="1233"/>
                      </a:lnTo>
                      <a:lnTo>
                        <a:pt x="63" y="1230"/>
                      </a:lnTo>
                      <a:lnTo>
                        <a:pt x="75" y="1233"/>
                      </a:lnTo>
                      <a:lnTo>
                        <a:pt x="84" y="1244"/>
                      </a:lnTo>
                      <a:lnTo>
                        <a:pt x="85" y="1238"/>
                      </a:lnTo>
                      <a:lnTo>
                        <a:pt x="99" y="1224"/>
                      </a:lnTo>
                      <a:lnTo>
                        <a:pt x="112" y="1226"/>
                      </a:lnTo>
                      <a:lnTo>
                        <a:pt x="114" y="1239"/>
                      </a:lnTo>
                      <a:lnTo>
                        <a:pt x="107" y="1246"/>
                      </a:lnTo>
                      <a:lnTo>
                        <a:pt x="108" y="1250"/>
                      </a:lnTo>
                      <a:lnTo>
                        <a:pt x="121" y="1249"/>
                      </a:lnTo>
                      <a:lnTo>
                        <a:pt x="126" y="1241"/>
                      </a:lnTo>
                      <a:lnTo>
                        <a:pt x="122" y="1236"/>
                      </a:lnTo>
                      <a:lnTo>
                        <a:pt x="131" y="1229"/>
                      </a:lnTo>
                      <a:lnTo>
                        <a:pt x="149" y="1225"/>
                      </a:lnTo>
                      <a:lnTo>
                        <a:pt x="155" y="1216"/>
                      </a:lnTo>
                      <a:lnTo>
                        <a:pt x="145" y="1204"/>
                      </a:lnTo>
                      <a:lnTo>
                        <a:pt x="147" y="1197"/>
                      </a:lnTo>
                      <a:lnTo>
                        <a:pt x="140" y="1208"/>
                      </a:lnTo>
                      <a:lnTo>
                        <a:pt x="143" y="1214"/>
                      </a:lnTo>
                      <a:lnTo>
                        <a:pt x="136" y="1221"/>
                      </a:lnTo>
                      <a:lnTo>
                        <a:pt x="121" y="1218"/>
                      </a:lnTo>
                      <a:lnTo>
                        <a:pt x="129" y="1211"/>
                      </a:lnTo>
                      <a:lnTo>
                        <a:pt x="131" y="1207"/>
                      </a:lnTo>
                      <a:lnTo>
                        <a:pt x="126" y="1206"/>
                      </a:lnTo>
                      <a:lnTo>
                        <a:pt x="112" y="1216"/>
                      </a:lnTo>
                      <a:lnTo>
                        <a:pt x="101" y="1216"/>
                      </a:lnTo>
                      <a:lnTo>
                        <a:pt x="98" y="1208"/>
                      </a:lnTo>
                      <a:lnTo>
                        <a:pt x="91" y="1211"/>
                      </a:lnTo>
                      <a:lnTo>
                        <a:pt x="91" y="1220"/>
                      </a:lnTo>
                      <a:lnTo>
                        <a:pt x="81" y="1226"/>
                      </a:lnTo>
                      <a:lnTo>
                        <a:pt x="75" y="1222"/>
                      </a:lnTo>
                      <a:lnTo>
                        <a:pt x="62" y="1219"/>
                      </a:lnTo>
                      <a:lnTo>
                        <a:pt x="43" y="1221"/>
                      </a:lnTo>
                      <a:lnTo>
                        <a:pt x="34" y="1227"/>
                      </a:lnTo>
                      <a:lnTo>
                        <a:pt x="18" y="1228"/>
                      </a:lnTo>
                      <a:lnTo>
                        <a:pt x="14" y="1221"/>
                      </a:lnTo>
                      <a:lnTo>
                        <a:pt x="7" y="1216"/>
                      </a:lnTo>
                      <a:lnTo>
                        <a:pt x="5" y="1208"/>
                      </a:lnTo>
                      <a:lnTo>
                        <a:pt x="12" y="1207"/>
                      </a:lnTo>
                      <a:lnTo>
                        <a:pt x="20" y="1202"/>
                      </a:lnTo>
                      <a:lnTo>
                        <a:pt x="16" y="1202"/>
                      </a:lnTo>
                      <a:lnTo>
                        <a:pt x="5" y="1198"/>
                      </a:lnTo>
                      <a:lnTo>
                        <a:pt x="6" y="1192"/>
                      </a:lnTo>
                      <a:lnTo>
                        <a:pt x="13" y="1194"/>
                      </a:lnTo>
                      <a:lnTo>
                        <a:pt x="18" y="1191"/>
                      </a:lnTo>
                      <a:lnTo>
                        <a:pt x="36" y="1191"/>
                      </a:lnTo>
                      <a:lnTo>
                        <a:pt x="46" y="1184"/>
                      </a:lnTo>
                      <a:lnTo>
                        <a:pt x="32" y="1184"/>
                      </a:lnTo>
                      <a:lnTo>
                        <a:pt x="25" y="1189"/>
                      </a:lnTo>
                      <a:lnTo>
                        <a:pt x="13" y="1186"/>
                      </a:lnTo>
                      <a:lnTo>
                        <a:pt x="21" y="1177"/>
                      </a:lnTo>
                      <a:lnTo>
                        <a:pt x="0" y="1168"/>
                      </a:lnTo>
                      <a:lnTo>
                        <a:pt x="1" y="1161"/>
                      </a:lnTo>
                      <a:lnTo>
                        <a:pt x="16" y="1158"/>
                      </a:lnTo>
                      <a:lnTo>
                        <a:pt x="26" y="1150"/>
                      </a:lnTo>
                      <a:lnTo>
                        <a:pt x="32" y="1153"/>
                      </a:lnTo>
                      <a:lnTo>
                        <a:pt x="45" y="1149"/>
                      </a:lnTo>
                      <a:lnTo>
                        <a:pt x="66" y="1159"/>
                      </a:lnTo>
                      <a:lnTo>
                        <a:pt x="72" y="1156"/>
                      </a:lnTo>
                      <a:lnTo>
                        <a:pt x="89" y="1158"/>
                      </a:lnTo>
                      <a:lnTo>
                        <a:pt x="99" y="1148"/>
                      </a:lnTo>
                      <a:lnTo>
                        <a:pt x="93" y="1148"/>
                      </a:lnTo>
                      <a:lnTo>
                        <a:pt x="86" y="1153"/>
                      </a:lnTo>
                      <a:lnTo>
                        <a:pt x="67" y="1153"/>
                      </a:lnTo>
                      <a:lnTo>
                        <a:pt x="55" y="1144"/>
                      </a:lnTo>
                      <a:lnTo>
                        <a:pt x="35" y="1141"/>
                      </a:lnTo>
                      <a:lnTo>
                        <a:pt x="20" y="1145"/>
                      </a:lnTo>
                      <a:lnTo>
                        <a:pt x="14" y="1139"/>
                      </a:lnTo>
                      <a:lnTo>
                        <a:pt x="19" y="1131"/>
                      </a:lnTo>
                      <a:lnTo>
                        <a:pt x="7" y="1120"/>
                      </a:lnTo>
                      <a:lnTo>
                        <a:pt x="5" y="1112"/>
                      </a:lnTo>
                      <a:lnTo>
                        <a:pt x="13" y="1109"/>
                      </a:lnTo>
                      <a:lnTo>
                        <a:pt x="24" y="1120"/>
                      </a:lnTo>
                      <a:lnTo>
                        <a:pt x="28" y="1131"/>
                      </a:lnTo>
                      <a:lnTo>
                        <a:pt x="34" y="1127"/>
                      </a:lnTo>
                      <a:lnTo>
                        <a:pt x="28" y="1114"/>
                      </a:lnTo>
                      <a:lnTo>
                        <a:pt x="49" y="1114"/>
                      </a:lnTo>
                      <a:lnTo>
                        <a:pt x="52" y="1126"/>
                      </a:lnTo>
                      <a:lnTo>
                        <a:pt x="58" y="1124"/>
                      </a:lnTo>
                      <a:lnTo>
                        <a:pt x="66" y="1123"/>
                      </a:lnTo>
                      <a:lnTo>
                        <a:pt x="55" y="1115"/>
                      </a:lnTo>
                      <a:lnTo>
                        <a:pt x="69" y="1101"/>
                      </a:lnTo>
                      <a:lnTo>
                        <a:pt x="83" y="1109"/>
                      </a:lnTo>
                      <a:lnTo>
                        <a:pt x="84" y="1104"/>
                      </a:lnTo>
                      <a:lnTo>
                        <a:pt x="79" y="1095"/>
                      </a:lnTo>
                      <a:lnTo>
                        <a:pt x="93" y="1093"/>
                      </a:lnTo>
                      <a:lnTo>
                        <a:pt x="105" y="1097"/>
                      </a:lnTo>
                      <a:lnTo>
                        <a:pt x="105" y="1115"/>
                      </a:lnTo>
                      <a:lnTo>
                        <a:pt x="109" y="1118"/>
                      </a:lnTo>
                      <a:lnTo>
                        <a:pt x="117" y="1115"/>
                      </a:lnTo>
                      <a:lnTo>
                        <a:pt x="111" y="1106"/>
                      </a:lnTo>
                      <a:lnTo>
                        <a:pt x="116" y="1096"/>
                      </a:lnTo>
                      <a:lnTo>
                        <a:pt x="100" y="1088"/>
                      </a:lnTo>
                      <a:lnTo>
                        <a:pt x="87" y="1079"/>
                      </a:lnTo>
                      <a:lnTo>
                        <a:pt x="67" y="1076"/>
                      </a:lnTo>
                      <a:lnTo>
                        <a:pt x="63" y="1070"/>
                      </a:lnTo>
                      <a:lnTo>
                        <a:pt x="74" y="1063"/>
                      </a:lnTo>
                      <a:lnTo>
                        <a:pt x="80" y="1067"/>
                      </a:lnTo>
                      <a:lnTo>
                        <a:pt x="88" y="1062"/>
                      </a:lnTo>
                      <a:lnTo>
                        <a:pt x="98" y="1070"/>
                      </a:lnTo>
                      <a:lnTo>
                        <a:pt x="104" y="1065"/>
                      </a:lnTo>
                      <a:lnTo>
                        <a:pt x="110" y="1065"/>
                      </a:lnTo>
                      <a:lnTo>
                        <a:pt x="121" y="1080"/>
                      </a:lnTo>
                      <a:lnTo>
                        <a:pt x="133" y="1083"/>
                      </a:lnTo>
                      <a:lnTo>
                        <a:pt x="140" y="1073"/>
                      </a:lnTo>
                      <a:lnTo>
                        <a:pt x="160" y="1064"/>
                      </a:lnTo>
                      <a:lnTo>
                        <a:pt x="163" y="1059"/>
                      </a:lnTo>
                      <a:lnTo>
                        <a:pt x="157" y="1059"/>
                      </a:lnTo>
                      <a:lnTo>
                        <a:pt x="140" y="1067"/>
                      </a:lnTo>
                      <a:lnTo>
                        <a:pt x="133" y="1063"/>
                      </a:lnTo>
                      <a:lnTo>
                        <a:pt x="143" y="1056"/>
                      </a:lnTo>
                      <a:lnTo>
                        <a:pt x="140" y="1053"/>
                      </a:lnTo>
                      <a:lnTo>
                        <a:pt x="119" y="1060"/>
                      </a:lnTo>
                      <a:lnTo>
                        <a:pt x="108" y="1048"/>
                      </a:lnTo>
                      <a:lnTo>
                        <a:pt x="115" y="1041"/>
                      </a:lnTo>
                      <a:lnTo>
                        <a:pt x="113" y="1031"/>
                      </a:lnTo>
                      <a:lnTo>
                        <a:pt x="119" y="1024"/>
                      </a:lnTo>
                      <a:lnTo>
                        <a:pt x="126" y="1030"/>
                      </a:lnTo>
                      <a:lnTo>
                        <a:pt x="139" y="1030"/>
                      </a:lnTo>
                      <a:lnTo>
                        <a:pt x="150" y="1037"/>
                      </a:lnTo>
                      <a:lnTo>
                        <a:pt x="158" y="1033"/>
                      </a:lnTo>
                      <a:lnTo>
                        <a:pt x="176" y="1052"/>
                      </a:lnTo>
                      <a:lnTo>
                        <a:pt x="193" y="1059"/>
                      </a:lnTo>
                      <a:lnTo>
                        <a:pt x="202" y="1059"/>
                      </a:lnTo>
                      <a:lnTo>
                        <a:pt x="198" y="1054"/>
                      </a:lnTo>
                      <a:lnTo>
                        <a:pt x="187" y="1053"/>
                      </a:lnTo>
                      <a:lnTo>
                        <a:pt x="175" y="1044"/>
                      </a:lnTo>
                      <a:lnTo>
                        <a:pt x="164" y="1028"/>
                      </a:lnTo>
                      <a:lnTo>
                        <a:pt x="165" y="1017"/>
                      </a:lnTo>
                      <a:lnTo>
                        <a:pt x="171" y="1016"/>
                      </a:lnTo>
                      <a:lnTo>
                        <a:pt x="174" y="1024"/>
                      </a:lnTo>
                      <a:lnTo>
                        <a:pt x="185" y="1034"/>
                      </a:lnTo>
                      <a:lnTo>
                        <a:pt x="197" y="1034"/>
                      </a:lnTo>
                      <a:lnTo>
                        <a:pt x="200" y="1043"/>
                      </a:lnTo>
                      <a:lnTo>
                        <a:pt x="213" y="1048"/>
                      </a:lnTo>
                      <a:lnTo>
                        <a:pt x="214" y="1041"/>
                      </a:lnTo>
                      <a:lnTo>
                        <a:pt x="205" y="1038"/>
                      </a:lnTo>
                      <a:lnTo>
                        <a:pt x="209" y="1029"/>
                      </a:lnTo>
                      <a:lnTo>
                        <a:pt x="193" y="1029"/>
                      </a:lnTo>
                      <a:lnTo>
                        <a:pt x="177" y="1021"/>
                      </a:lnTo>
                      <a:lnTo>
                        <a:pt x="179" y="1013"/>
                      </a:lnTo>
                      <a:lnTo>
                        <a:pt x="190" y="1013"/>
                      </a:lnTo>
                      <a:lnTo>
                        <a:pt x="195" y="1019"/>
                      </a:lnTo>
                      <a:lnTo>
                        <a:pt x="201" y="1011"/>
                      </a:lnTo>
                      <a:lnTo>
                        <a:pt x="214" y="1004"/>
                      </a:lnTo>
                      <a:lnTo>
                        <a:pt x="211" y="1001"/>
                      </a:lnTo>
                      <a:lnTo>
                        <a:pt x="205" y="1004"/>
                      </a:lnTo>
                      <a:lnTo>
                        <a:pt x="196" y="1002"/>
                      </a:lnTo>
                      <a:lnTo>
                        <a:pt x="210" y="989"/>
                      </a:lnTo>
                      <a:lnTo>
                        <a:pt x="220" y="988"/>
                      </a:lnTo>
                      <a:lnTo>
                        <a:pt x="230" y="993"/>
                      </a:lnTo>
                      <a:lnTo>
                        <a:pt x="245" y="980"/>
                      </a:lnTo>
                      <a:lnTo>
                        <a:pt x="230" y="980"/>
                      </a:lnTo>
                      <a:lnTo>
                        <a:pt x="230" y="971"/>
                      </a:lnTo>
                      <a:lnTo>
                        <a:pt x="244" y="970"/>
                      </a:lnTo>
                      <a:lnTo>
                        <a:pt x="248" y="961"/>
                      </a:lnTo>
                      <a:lnTo>
                        <a:pt x="258" y="961"/>
                      </a:lnTo>
                      <a:lnTo>
                        <a:pt x="268" y="975"/>
                      </a:lnTo>
                      <a:lnTo>
                        <a:pt x="268" y="987"/>
                      </a:lnTo>
                      <a:lnTo>
                        <a:pt x="276" y="998"/>
                      </a:lnTo>
                      <a:lnTo>
                        <a:pt x="270" y="1002"/>
                      </a:lnTo>
                      <a:lnTo>
                        <a:pt x="267" y="1007"/>
                      </a:lnTo>
                      <a:lnTo>
                        <a:pt x="271" y="1004"/>
                      </a:lnTo>
                      <a:lnTo>
                        <a:pt x="282" y="998"/>
                      </a:lnTo>
                      <a:lnTo>
                        <a:pt x="283" y="987"/>
                      </a:lnTo>
                      <a:lnTo>
                        <a:pt x="291" y="981"/>
                      </a:lnTo>
                      <a:lnTo>
                        <a:pt x="305" y="980"/>
                      </a:lnTo>
                      <a:lnTo>
                        <a:pt x="315" y="989"/>
                      </a:lnTo>
                      <a:lnTo>
                        <a:pt x="325" y="990"/>
                      </a:lnTo>
                      <a:lnTo>
                        <a:pt x="324" y="979"/>
                      </a:lnTo>
                      <a:lnTo>
                        <a:pt x="331" y="971"/>
                      </a:lnTo>
                      <a:lnTo>
                        <a:pt x="319" y="965"/>
                      </a:lnTo>
                      <a:lnTo>
                        <a:pt x="338" y="944"/>
                      </a:lnTo>
                      <a:lnTo>
                        <a:pt x="348" y="943"/>
                      </a:lnTo>
                      <a:lnTo>
                        <a:pt x="353" y="936"/>
                      </a:lnTo>
                      <a:lnTo>
                        <a:pt x="336" y="931"/>
                      </a:lnTo>
                      <a:lnTo>
                        <a:pt x="337" y="921"/>
                      </a:lnTo>
                      <a:lnTo>
                        <a:pt x="352" y="911"/>
                      </a:lnTo>
                      <a:lnTo>
                        <a:pt x="349" y="911"/>
                      </a:lnTo>
                      <a:lnTo>
                        <a:pt x="337" y="909"/>
                      </a:lnTo>
                      <a:lnTo>
                        <a:pt x="332" y="915"/>
                      </a:lnTo>
                      <a:lnTo>
                        <a:pt x="327" y="916"/>
                      </a:lnTo>
                      <a:lnTo>
                        <a:pt x="324" y="930"/>
                      </a:lnTo>
                      <a:lnTo>
                        <a:pt x="317" y="940"/>
                      </a:lnTo>
                      <a:lnTo>
                        <a:pt x="326" y="937"/>
                      </a:lnTo>
                      <a:lnTo>
                        <a:pt x="326" y="947"/>
                      </a:lnTo>
                      <a:lnTo>
                        <a:pt x="306" y="968"/>
                      </a:lnTo>
                      <a:lnTo>
                        <a:pt x="291" y="970"/>
                      </a:lnTo>
                      <a:lnTo>
                        <a:pt x="276" y="978"/>
                      </a:lnTo>
                      <a:lnTo>
                        <a:pt x="268" y="967"/>
                      </a:lnTo>
                      <a:lnTo>
                        <a:pt x="269" y="953"/>
                      </a:lnTo>
                      <a:lnTo>
                        <a:pt x="277" y="949"/>
                      </a:lnTo>
                      <a:lnTo>
                        <a:pt x="278" y="943"/>
                      </a:lnTo>
                      <a:lnTo>
                        <a:pt x="272" y="943"/>
                      </a:lnTo>
                      <a:lnTo>
                        <a:pt x="259" y="952"/>
                      </a:lnTo>
                      <a:lnTo>
                        <a:pt x="255" y="945"/>
                      </a:lnTo>
                      <a:lnTo>
                        <a:pt x="267" y="934"/>
                      </a:lnTo>
                      <a:lnTo>
                        <a:pt x="275" y="927"/>
                      </a:lnTo>
                      <a:lnTo>
                        <a:pt x="277" y="914"/>
                      </a:lnTo>
                      <a:lnTo>
                        <a:pt x="275" y="909"/>
                      </a:lnTo>
                      <a:lnTo>
                        <a:pt x="287" y="902"/>
                      </a:lnTo>
                      <a:lnTo>
                        <a:pt x="285" y="888"/>
                      </a:lnTo>
                      <a:lnTo>
                        <a:pt x="294" y="884"/>
                      </a:lnTo>
                      <a:lnTo>
                        <a:pt x="307" y="884"/>
                      </a:lnTo>
                      <a:lnTo>
                        <a:pt x="304" y="878"/>
                      </a:lnTo>
                      <a:lnTo>
                        <a:pt x="306" y="870"/>
                      </a:lnTo>
                      <a:lnTo>
                        <a:pt x="311" y="864"/>
                      </a:lnTo>
                      <a:lnTo>
                        <a:pt x="308" y="857"/>
                      </a:lnTo>
                      <a:lnTo>
                        <a:pt x="318" y="857"/>
                      </a:lnTo>
                      <a:lnTo>
                        <a:pt x="322" y="851"/>
                      </a:lnTo>
                      <a:lnTo>
                        <a:pt x="329" y="855"/>
                      </a:lnTo>
                      <a:lnTo>
                        <a:pt x="331" y="864"/>
                      </a:lnTo>
                      <a:lnTo>
                        <a:pt x="340" y="864"/>
                      </a:lnTo>
                      <a:lnTo>
                        <a:pt x="345" y="853"/>
                      </a:lnTo>
                      <a:lnTo>
                        <a:pt x="353" y="850"/>
                      </a:lnTo>
                      <a:lnTo>
                        <a:pt x="342" y="846"/>
                      </a:lnTo>
                      <a:lnTo>
                        <a:pt x="340" y="839"/>
                      </a:lnTo>
                      <a:lnTo>
                        <a:pt x="349" y="828"/>
                      </a:lnTo>
                      <a:lnTo>
                        <a:pt x="365" y="827"/>
                      </a:lnTo>
                      <a:lnTo>
                        <a:pt x="367" y="823"/>
                      </a:lnTo>
                      <a:lnTo>
                        <a:pt x="358" y="818"/>
                      </a:lnTo>
                      <a:lnTo>
                        <a:pt x="368" y="810"/>
                      </a:lnTo>
                      <a:lnTo>
                        <a:pt x="377" y="805"/>
                      </a:lnTo>
                      <a:lnTo>
                        <a:pt x="378" y="799"/>
                      </a:lnTo>
                      <a:lnTo>
                        <a:pt x="388" y="796"/>
                      </a:lnTo>
                      <a:lnTo>
                        <a:pt x="396" y="796"/>
                      </a:lnTo>
                      <a:lnTo>
                        <a:pt x="407" y="784"/>
                      </a:lnTo>
                      <a:lnTo>
                        <a:pt x="416" y="782"/>
                      </a:lnTo>
                      <a:lnTo>
                        <a:pt x="420" y="769"/>
                      </a:lnTo>
                      <a:lnTo>
                        <a:pt x="416" y="769"/>
                      </a:lnTo>
                      <a:lnTo>
                        <a:pt x="411" y="779"/>
                      </a:lnTo>
                      <a:lnTo>
                        <a:pt x="402" y="779"/>
                      </a:lnTo>
                      <a:lnTo>
                        <a:pt x="396" y="768"/>
                      </a:lnTo>
                      <a:lnTo>
                        <a:pt x="397" y="757"/>
                      </a:lnTo>
                      <a:lnTo>
                        <a:pt x="393" y="756"/>
                      </a:lnTo>
                      <a:lnTo>
                        <a:pt x="393" y="744"/>
                      </a:lnTo>
                      <a:lnTo>
                        <a:pt x="401" y="740"/>
                      </a:lnTo>
                      <a:lnTo>
                        <a:pt x="415" y="748"/>
                      </a:lnTo>
                      <a:lnTo>
                        <a:pt x="415" y="744"/>
                      </a:lnTo>
                      <a:lnTo>
                        <a:pt x="413" y="738"/>
                      </a:lnTo>
                      <a:lnTo>
                        <a:pt x="402" y="735"/>
                      </a:lnTo>
                      <a:lnTo>
                        <a:pt x="402" y="723"/>
                      </a:lnTo>
                      <a:lnTo>
                        <a:pt x="407" y="719"/>
                      </a:lnTo>
                      <a:lnTo>
                        <a:pt x="415" y="726"/>
                      </a:lnTo>
                      <a:lnTo>
                        <a:pt x="418" y="726"/>
                      </a:lnTo>
                      <a:lnTo>
                        <a:pt x="417" y="719"/>
                      </a:lnTo>
                      <a:lnTo>
                        <a:pt x="411" y="711"/>
                      </a:lnTo>
                      <a:lnTo>
                        <a:pt x="415" y="709"/>
                      </a:lnTo>
                      <a:lnTo>
                        <a:pt x="414" y="701"/>
                      </a:lnTo>
                      <a:lnTo>
                        <a:pt x="420" y="692"/>
                      </a:lnTo>
                      <a:lnTo>
                        <a:pt x="428" y="692"/>
                      </a:lnTo>
                      <a:lnTo>
                        <a:pt x="434" y="699"/>
                      </a:lnTo>
                      <a:lnTo>
                        <a:pt x="434" y="692"/>
                      </a:lnTo>
                      <a:lnTo>
                        <a:pt x="428" y="686"/>
                      </a:lnTo>
                      <a:lnTo>
                        <a:pt x="427" y="678"/>
                      </a:lnTo>
                      <a:lnTo>
                        <a:pt x="414" y="678"/>
                      </a:lnTo>
                      <a:lnTo>
                        <a:pt x="409" y="672"/>
                      </a:lnTo>
                      <a:lnTo>
                        <a:pt x="423" y="660"/>
                      </a:lnTo>
                      <a:lnTo>
                        <a:pt x="442" y="659"/>
                      </a:lnTo>
                      <a:lnTo>
                        <a:pt x="446" y="665"/>
                      </a:lnTo>
                      <a:lnTo>
                        <a:pt x="456" y="665"/>
                      </a:lnTo>
                      <a:lnTo>
                        <a:pt x="456" y="659"/>
                      </a:lnTo>
                      <a:lnTo>
                        <a:pt x="460" y="654"/>
                      </a:lnTo>
                      <a:lnTo>
                        <a:pt x="456" y="657"/>
                      </a:lnTo>
                      <a:lnTo>
                        <a:pt x="447" y="655"/>
                      </a:lnTo>
                      <a:lnTo>
                        <a:pt x="444" y="647"/>
                      </a:lnTo>
                      <a:lnTo>
                        <a:pt x="428" y="641"/>
                      </a:lnTo>
                      <a:lnTo>
                        <a:pt x="419" y="638"/>
                      </a:lnTo>
                      <a:lnTo>
                        <a:pt x="424" y="630"/>
                      </a:lnTo>
                      <a:lnTo>
                        <a:pt x="424" y="620"/>
                      </a:lnTo>
                      <a:lnTo>
                        <a:pt x="430" y="626"/>
                      </a:lnTo>
                      <a:lnTo>
                        <a:pt x="437" y="625"/>
                      </a:lnTo>
                      <a:lnTo>
                        <a:pt x="442" y="622"/>
                      </a:lnTo>
                      <a:lnTo>
                        <a:pt x="437" y="622"/>
                      </a:lnTo>
                      <a:lnTo>
                        <a:pt x="435" y="613"/>
                      </a:lnTo>
                      <a:lnTo>
                        <a:pt x="440" y="609"/>
                      </a:lnTo>
                      <a:lnTo>
                        <a:pt x="431" y="602"/>
                      </a:lnTo>
                      <a:lnTo>
                        <a:pt x="437" y="597"/>
                      </a:lnTo>
                      <a:lnTo>
                        <a:pt x="439" y="600"/>
                      </a:lnTo>
                      <a:lnTo>
                        <a:pt x="450" y="602"/>
                      </a:lnTo>
                      <a:lnTo>
                        <a:pt x="453" y="599"/>
                      </a:lnTo>
                      <a:lnTo>
                        <a:pt x="444" y="591"/>
                      </a:lnTo>
                      <a:lnTo>
                        <a:pt x="449" y="586"/>
                      </a:lnTo>
                      <a:lnTo>
                        <a:pt x="454" y="589"/>
                      </a:lnTo>
                      <a:lnTo>
                        <a:pt x="461" y="586"/>
                      </a:lnTo>
                      <a:lnTo>
                        <a:pt x="455" y="578"/>
                      </a:lnTo>
                      <a:lnTo>
                        <a:pt x="444" y="574"/>
                      </a:lnTo>
                      <a:lnTo>
                        <a:pt x="446" y="566"/>
                      </a:lnTo>
                      <a:lnTo>
                        <a:pt x="456" y="566"/>
                      </a:lnTo>
                      <a:lnTo>
                        <a:pt x="472" y="557"/>
                      </a:lnTo>
                      <a:lnTo>
                        <a:pt x="477" y="561"/>
                      </a:lnTo>
                      <a:lnTo>
                        <a:pt x="486" y="556"/>
                      </a:lnTo>
                      <a:lnTo>
                        <a:pt x="486" y="546"/>
                      </a:lnTo>
                      <a:lnTo>
                        <a:pt x="506" y="543"/>
                      </a:lnTo>
                      <a:lnTo>
                        <a:pt x="512" y="539"/>
                      </a:lnTo>
                      <a:lnTo>
                        <a:pt x="526" y="539"/>
                      </a:lnTo>
                      <a:lnTo>
                        <a:pt x="542" y="549"/>
                      </a:lnTo>
                      <a:lnTo>
                        <a:pt x="542" y="544"/>
                      </a:lnTo>
                      <a:lnTo>
                        <a:pt x="535" y="539"/>
                      </a:lnTo>
                      <a:lnTo>
                        <a:pt x="531" y="529"/>
                      </a:lnTo>
                      <a:lnTo>
                        <a:pt x="521" y="533"/>
                      </a:lnTo>
                      <a:lnTo>
                        <a:pt x="513" y="526"/>
                      </a:lnTo>
                      <a:lnTo>
                        <a:pt x="503" y="533"/>
                      </a:lnTo>
                      <a:lnTo>
                        <a:pt x="489" y="527"/>
                      </a:lnTo>
                      <a:lnTo>
                        <a:pt x="489" y="518"/>
                      </a:lnTo>
                      <a:lnTo>
                        <a:pt x="501" y="508"/>
                      </a:lnTo>
                      <a:lnTo>
                        <a:pt x="511" y="507"/>
                      </a:lnTo>
                      <a:lnTo>
                        <a:pt x="504" y="502"/>
                      </a:lnTo>
                      <a:lnTo>
                        <a:pt x="512" y="492"/>
                      </a:lnTo>
                      <a:lnTo>
                        <a:pt x="520" y="491"/>
                      </a:lnTo>
                      <a:lnTo>
                        <a:pt x="529" y="504"/>
                      </a:lnTo>
                      <a:lnTo>
                        <a:pt x="537" y="503"/>
                      </a:lnTo>
                      <a:lnTo>
                        <a:pt x="546" y="509"/>
                      </a:lnTo>
                      <a:lnTo>
                        <a:pt x="546" y="502"/>
                      </a:lnTo>
                      <a:lnTo>
                        <a:pt x="532" y="494"/>
                      </a:lnTo>
                      <a:lnTo>
                        <a:pt x="525" y="483"/>
                      </a:lnTo>
                      <a:lnTo>
                        <a:pt x="528" y="469"/>
                      </a:lnTo>
                      <a:lnTo>
                        <a:pt x="545" y="468"/>
                      </a:lnTo>
                      <a:lnTo>
                        <a:pt x="540" y="461"/>
                      </a:lnTo>
                      <a:lnTo>
                        <a:pt x="530" y="460"/>
                      </a:lnTo>
                      <a:lnTo>
                        <a:pt x="519" y="474"/>
                      </a:lnTo>
                      <a:lnTo>
                        <a:pt x="506" y="477"/>
                      </a:lnTo>
                      <a:lnTo>
                        <a:pt x="515" y="465"/>
                      </a:lnTo>
                      <a:lnTo>
                        <a:pt x="508" y="457"/>
                      </a:lnTo>
                      <a:lnTo>
                        <a:pt x="513" y="443"/>
                      </a:lnTo>
                      <a:lnTo>
                        <a:pt x="523" y="443"/>
                      </a:lnTo>
                      <a:lnTo>
                        <a:pt x="528" y="448"/>
                      </a:lnTo>
                      <a:lnTo>
                        <a:pt x="551" y="444"/>
                      </a:lnTo>
                      <a:lnTo>
                        <a:pt x="557" y="436"/>
                      </a:lnTo>
                      <a:lnTo>
                        <a:pt x="547" y="429"/>
                      </a:lnTo>
                      <a:lnTo>
                        <a:pt x="533" y="429"/>
                      </a:lnTo>
                      <a:lnTo>
                        <a:pt x="523" y="419"/>
                      </a:lnTo>
                      <a:lnTo>
                        <a:pt x="535" y="406"/>
                      </a:lnTo>
                      <a:lnTo>
                        <a:pt x="544" y="408"/>
                      </a:lnTo>
                      <a:lnTo>
                        <a:pt x="539" y="415"/>
                      </a:lnTo>
                      <a:lnTo>
                        <a:pt x="544" y="420"/>
                      </a:lnTo>
                      <a:lnTo>
                        <a:pt x="552" y="418"/>
                      </a:lnTo>
                      <a:lnTo>
                        <a:pt x="562" y="408"/>
                      </a:lnTo>
                      <a:lnTo>
                        <a:pt x="572" y="421"/>
                      </a:lnTo>
                      <a:lnTo>
                        <a:pt x="571" y="433"/>
                      </a:lnTo>
                      <a:lnTo>
                        <a:pt x="576" y="441"/>
                      </a:lnTo>
                      <a:lnTo>
                        <a:pt x="577" y="436"/>
                      </a:lnTo>
                      <a:lnTo>
                        <a:pt x="576" y="426"/>
                      </a:lnTo>
                      <a:lnTo>
                        <a:pt x="579" y="417"/>
                      </a:lnTo>
                      <a:lnTo>
                        <a:pt x="585" y="417"/>
                      </a:lnTo>
                      <a:lnTo>
                        <a:pt x="581" y="409"/>
                      </a:lnTo>
                      <a:lnTo>
                        <a:pt x="570" y="400"/>
                      </a:lnTo>
                      <a:lnTo>
                        <a:pt x="580" y="399"/>
                      </a:lnTo>
                      <a:lnTo>
                        <a:pt x="589" y="404"/>
                      </a:lnTo>
                      <a:lnTo>
                        <a:pt x="592" y="399"/>
                      </a:lnTo>
                      <a:lnTo>
                        <a:pt x="587" y="392"/>
                      </a:lnTo>
                      <a:lnTo>
                        <a:pt x="603" y="393"/>
                      </a:lnTo>
                      <a:lnTo>
                        <a:pt x="608" y="399"/>
                      </a:lnTo>
                      <a:lnTo>
                        <a:pt x="619" y="395"/>
                      </a:lnTo>
                      <a:lnTo>
                        <a:pt x="620" y="405"/>
                      </a:lnTo>
                      <a:lnTo>
                        <a:pt x="625" y="410"/>
                      </a:lnTo>
                      <a:lnTo>
                        <a:pt x="627" y="408"/>
                      </a:lnTo>
                      <a:lnTo>
                        <a:pt x="629" y="389"/>
                      </a:lnTo>
                      <a:lnTo>
                        <a:pt x="638" y="380"/>
                      </a:lnTo>
                      <a:lnTo>
                        <a:pt x="638" y="374"/>
                      </a:lnTo>
                      <a:lnTo>
                        <a:pt x="631" y="374"/>
                      </a:lnTo>
                      <a:lnTo>
                        <a:pt x="619" y="380"/>
                      </a:lnTo>
                      <a:lnTo>
                        <a:pt x="612" y="375"/>
                      </a:lnTo>
                      <a:lnTo>
                        <a:pt x="584" y="384"/>
                      </a:lnTo>
                      <a:lnTo>
                        <a:pt x="572" y="379"/>
                      </a:lnTo>
                      <a:lnTo>
                        <a:pt x="578" y="366"/>
                      </a:lnTo>
                      <a:lnTo>
                        <a:pt x="592" y="364"/>
                      </a:lnTo>
                      <a:lnTo>
                        <a:pt x="595" y="362"/>
                      </a:lnTo>
                      <a:lnTo>
                        <a:pt x="592" y="355"/>
                      </a:lnTo>
                      <a:lnTo>
                        <a:pt x="601" y="344"/>
                      </a:lnTo>
                      <a:lnTo>
                        <a:pt x="611" y="341"/>
                      </a:lnTo>
                      <a:lnTo>
                        <a:pt x="616" y="348"/>
                      </a:lnTo>
                      <a:lnTo>
                        <a:pt x="622" y="347"/>
                      </a:lnTo>
                      <a:lnTo>
                        <a:pt x="619" y="344"/>
                      </a:lnTo>
                      <a:lnTo>
                        <a:pt x="620" y="336"/>
                      </a:lnTo>
                      <a:lnTo>
                        <a:pt x="629" y="335"/>
                      </a:lnTo>
                      <a:lnTo>
                        <a:pt x="634" y="331"/>
                      </a:lnTo>
                      <a:lnTo>
                        <a:pt x="627" y="325"/>
                      </a:lnTo>
                      <a:lnTo>
                        <a:pt x="636" y="320"/>
                      </a:lnTo>
                      <a:lnTo>
                        <a:pt x="644" y="319"/>
                      </a:lnTo>
                      <a:lnTo>
                        <a:pt x="638" y="310"/>
                      </a:lnTo>
                      <a:lnTo>
                        <a:pt x="629" y="311"/>
                      </a:lnTo>
                      <a:lnTo>
                        <a:pt x="626" y="309"/>
                      </a:lnTo>
                      <a:lnTo>
                        <a:pt x="639" y="294"/>
                      </a:lnTo>
                      <a:lnTo>
                        <a:pt x="649" y="290"/>
                      </a:lnTo>
                      <a:lnTo>
                        <a:pt x="658" y="296"/>
                      </a:lnTo>
                      <a:lnTo>
                        <a:pt x="660" y="282"/>
                      </a:lnTo>
                      <a:lnTo>
                        <a:pt x="655" y="274"/>
                      </a:lnTo>
                      <a:lnTo>
                        <a:pt x="657" y="257"/>
                      </a:lnTo>
                      <a:lnTo>
                        <a:pt x="667" y="250"/>
                      </a:lnTo>
                      <a:lnTo>
                        <a:pt x="669" y="262"/>
                      </a:lnTo>
                      <a:lnTo>
                        <a:pt x="674" y="265"/>
                      </a:lnTo>
                      <a:lnTo>
                        <a:pt x="676" y="280"/>
                      </a:lnTo>
                      <a:lnTo>
                        <a:pt x="685" y="286"/>
                      </a:lnTo>
                      <a:lnTo>
                        <a:pt x="679" y="276"/>
                      </a:lnTo>
                      <a:lnTo>
                        <a:pt x="692" y="272"/>
                      </a:lnTo>
                      <a:lnTo>
                        <a:pt x="701" y="274"/>
                      </a:lnTo>
                      <a:lnTo>
                        <a:pt x="698" y="270"/>
                      </a:lnTo>
                      <a:lnTo>
                        <a:pt x="691" y="269"/>
                      </a:lnTo>
                      <a:lnTo>
                        <a:pt x="672" y="256"/>
                      </a:lnTo>
                      <a:lnTo>
                        <a:pt x="675" y="247"/>
                      </a:lnTo>
                      <a:lnTo>
                        <a:pt x="693" y="241"/>
                      </a:lnTo>
                      <a:lnTo>
                        <a:pt x="697" y="243"/>
                      </a:lnTo>
                      <a:lnTo>
                        <a:pt x="707" y="267"/>
                      </a:lnTo>
                      <a:lnTo>
                        <a:pt x="720" y="273"/>
                      </a:lnTo>
                      <a:lnTo>
                        <a:pt x="725" y="289"/>
                      </a:lnTo>
                      <a:lnTo>
                        <a:pt x="731" y="277"/>
                      </a:lnTo>
                      <a:lnTo>
                        <a:pt x="726" y="269"/>
                      </a:lnTo>
                      <a:lnTo>
                        <a:pt x="709" y="256"/>
                      </a:lnTo>
                      <a:lnTo>
                        <a:pt x="709" y="243"/>
                      </a:lnTo>
                      <a:lnTo>
                        <a:pt x="703" y="230"/>
                      </a:lnTo>
                      <a:lnTo>
                        <a:pt x="712" y="214"/>
                      </a:lnTo>
                      <a:lnTo>
                        <a:pt x="725" y="205"/>
                      </a:lnTo>
                      <a:lnTo>
                        <a:pt x="733" y="207"/>
                      </a:lnTo>
                      <a:lnTo>
                        <a:pt x="738" y="226"/>
                      </a:lnTo>
                      <a:lnTo>
                        <a:pt x="732" y="240"/>
                      </a:lnTo>
                      <a:lnTo>
                        <a:pt x="733" y="250"/>
                      </a:lnTo>
                      <a:lnTo>
                        <a:pt x="741" y="239"/>
                      </a:lnTo>
                      <a:lnTo>
                        <a:pt x="739" y="232"/>
                      </a:lnTo>
                      <a:lnTo>
                        <a:pt x="739" y="216"/>
                      </a:lnTo>
                      <a:lnTo>
                        <a:pt x="739" y="216"/>
                      </a:lnTo>
                      <a:lnTo>
                        <a:pt x="755" y="191"/>
                      </a:lnTo>
                      <a:lnTo>
                        <a:pt x="765" y="185"/>
                      </a:lnTo>
                      <a:lnTo>
                        <a:pt x="773" y="224"/>
                      </a:lnTo>
                      <a:lnTo>
                        <a:pt x="764" y="243"/>
                      </a:lnTo>
                      <a:lnTo>
                        <a:pt x="767" y="252"/>
                      </a:lnTo>
                      <a:lnTo>
                        <a:pt x="757" y="259"/>
                      </a:lnTo>
                      <a:lnTo>
                        <a:pt x="758" y="264"/>
                      </a:lnTo>
                      <a:lnTo>
                        <a:pt x="771" y="254"/>
                      </a:lnTo>
                      <a:lnTo>
                        <a:pt x="774" y="243"/>
                      </a:lnTo>
                      <a:lnTo>
                        <a:pt x="783" y="229"/>
                      </a:lnTo>
                      <a:lnTo>
                        <a:pt x="789" y="235"/>
                      </a:lnTo>
                      <a:lnTo>
                        <a:pt x="798" y="237"/>
                      </a:lnTo>
                      <a:lnTo>
                        <a:pt x="793" y="227"/>
                      </a:lnTo>
                      <a:lnTo>
                        <a:pt x="779" y="220"/>
                      </a:lnTo>
                      <a:lnTo>
                        <a:pt x="778" y="208"/>
                      </a:lnTo>
                      <a:lnTo>
                        <a:pt x="789" y="199"/>
                      </a:lnTo>
                      <a:lnTo>
                        <a:pt x="790" y="191"/>
                      </a:lnTo>
                      <a:lnTo>
                        <a:pt x="802" y="182"/>
                      </a:lnTo>
                      <a:lnTo>
                        <a:pt x="803" y="198"/>
                      </a:lnTo>
                      <a:lnTo>
                        <a:pt x="812" y="190"/>
                      </a:lnTo>
                      <a:lnTo>
                        <a:pt x="816" y="178"/>
                      </a:lnTo>
                      <a:lnTo>
                        <a:pt x="824" y="188"/>
                      </a:lnTo>
                      <a:lnTo>
                        <a:pt x="835" y="192"/>
                      </a:lnTo>
                      <a:lnTo>
                        <a:pt x="844" y="207"/>
                      </a:lnTo>
                      <a:lnTo>
                        <a:pt x="852" y="213"/>
                      </a:lnTo>
                      <a:lnTo>
                        <a:pt x="853" y="205"/>
                      </a:lnTo>
                      <a:lnTo>
                        <a:pt x="842" y="192"/>
                      </a:lnTo>
                      <a:lnTo>
                        <a:pt x="842" y="180"/>
                      </a:lnTo>
                      <a:lnTo>
                        <a:pt x="848" y="169"/>
                      </a:lnTo>
                      <a:lnTo>
                        <a:pt x="834" y="167"/>
                      </a:lnTo>
                      <a:lnTo>
                        <a:pt x="828" y="161"/>
                      </a:lnTo>
                      <a:lnTo>
                        <a:pt x="818" y="162"/>
                      </a:lnTo>
                      <a:lnTo>
                        <a:pt x="803" y="144"/>
                      </a:lnTo>
                      <a:lnTo>
                        <a:pt x="803" y="137"/>
                      </a:lnTo>
                      <a:lnTo>
                        <a:pt x="816" y="134"/>
                      </a:lnTo>
                      <a:lnTo>
                        <a:pt x="827" y="124"/>
                      </a:lnTo>
                      <a:lnTo>
                        <a:pt x="831" y="133"/>
                      </a:lnTo>
                      <a:lnTo>
                        <a:pt x="838" y="125"/>
                      </a:lnTo>
                      <a:lnTo>
                        <a:pt x="844" y="125"/>
                      </a:lnTo>
                      <a:lnTo>
                        <a:pt x="865" y="141"/>
                      </a:lnTo>
                      <a:lnTo>
                        <a:pt x="879" y="142"/>
                      </a:lnTo>
                      <a:lnTo>
                        <a:pt x="891" y="141"/>
                      </a:lnTo>
                      <a:lnTo>
                        <a:pt x="902" y="148"/>
                      </a:lnTo>
                      <a:lnTo>
                        <a:pt x="895" y="155"/>
                      </a:lnTo>
                      <a:lnTo>
                        <a:pt x="902" y="157"/>
                      </a:lnTo>
                      <a:lnTo>
                        <a:pt x="906" y="175"/>
                      </a:lnTo>
                      <a:lnTo>
                        <a:pt x="921" y="176"/>
                      </a:lnTo>
                      <a:lnTo>
                        <a:pt x="926" y="171"/>
                      </a:lnTo>
                      <a:lnTo>
                        <a:pt x="921" y="167"/>
                      </a:lnTo>
                      <a:lnTo>
                        <a:pt x="911" y="162"/>
                      </a:lnTo>
                      <a:lnTo>
                        <a:pt x="919" y="154"/>
                      </a:lnTo>
                      <a:lnTo>
                        <a:pt x="909" y="144"/>
                      </a:lnTo>
                      <a:lnTo>
                        <a:pt x="912" y="133"/>
                      </a:lnTo>
                      <a:lnTo>
                        <a:pt x="923" y="125"/>
                      </a:lnTo>
                      <a:lnTo>
                        <a:pt x="919" y="123"/>
                      </a:lnTo>
                      <a:lnTo>
                        <a:pt x="919" y="116"/>
                      </a:lnTo>
                      <a:lnTo>
                        <a:pt x="928" y="112"/>
                      </a:lnTo>
                      <a:lnTo>
                        <a:pt x="935" y="98"/>
                      </a:lnTo>
                      <a:lnTo>
                        <a:pt x="942" y="97"/>
                      </a:lnTo>
                      <a:lnTo>
                        <a:pt x="953" y="106"/>
                      </a:lnTo>
                      <a:lnTo>
                        <a:pt x="956" y="102"/>
                      </a:lnTo>
                      <a:lnTo>
                        <a:pt x="953" y="97"/>
                      </a:lnTo>
                      <a:lnTo>
                        <a:pt x="953" y="90"/>
                      </a:lnTo>
                      <a:lnTo>
                        <a:pt x="962" y="82"/>
                      </a:lnTo>
                      <a:lnTo>
                        <a:pt x="969" y="88"/>
                      </a:lnTo>
                      <a:lnTo>
                        <a:pt x="972" y="85"/>
                      </a:lnTo>
                      <a:lnTo>
                        <a:pt x="968" y="75"/>
                      </a:lnTo>
                      <a:lnTo>
                        <a:pt x="953" y="65"/>
                      </a:lnTo>
                      <a:lnTo>
                        <a:pt x="951" y="59"/>
                      </a:lnTo>
                      <a:lnTo>
                        <a:pt x="958" y="53"/>
                      </a:lnTo>
                      <a:lnTo>
                        <a:pt x="965" y="58"/>
                      </a:lnTo>
                      <a:lnTo>
                        <a:pt x="970" y="63"/>
                      </a:lnTo>
                      <a:lnTo>
                        <a:pt x="974" y="58"/>
                      </a:lnTo>
                      <a:lnTo>
                        <a:pt x="972" y="41"/>
                      </a:lnTo>
                      <a:lnTo>
                        <a:pt x="980" y="36"/>
                      </a:lnTo>
                      <a:lnTo>
                        <a:pt x="992" y="38"/>
                      </a:lnTo>
                      <a:lnTo>
                        <a:pt x="1001" y="47"/>
                      </a:lnTo>
                      <a:lnTo>
                        <a:pt x="1001" y="57"/>
                      </a:lnTo>
                      <a:lnTo>
                        <a:pt x="1007" y="50"/>
                      </a:lnTo>
                      <a:lnTo>
                        <a:pt x="1005" y="38"/>
                      </a:lnTo>
                      <a:lnTo>
                        <a:pt x="1012" y="36"/>
                      </a:lnTo>
                      <a:lnTo>
                        <a:pt x="1023" y="47"/>
                      </a:lnTo>
                      <a:lnTo>
                        <a:pt x="1033" y="48"/>
                      </a:lnTo>
                      <a:lnTo>
                        <a:pt x="1035" y="57"/>
                      </a:lnTo>
                      <a:lnTo>
                        <a:pt x="1031" y="59"/>
                      </a:lnTo>
                      <a:lnTo>
                        <a:pt x="1028" y="72"/>
                      </a:lnTo>
                      <a:lnTo>
                        <a:pt x="1009" y="93"/>
                      </a:lnTo>
                      <a:lnTo>
                        <a:pt x="1014" y="104"/>
                      </a:lnTo>
                      <a:lnTo>
                        <a:pt x="1010" y="113"/>
                      </a:lnTo>
                      <a:lnTo>
                        <a:pt x="1013" y="124"/>
                      </a:lnTo>
                      <a:lnTo>
                        <a:pt x="1001" y="142"/>
                      </a:lnTo>
                      <a:lnTo>
                        <a:pt x="1005" y="150"/>
                      </a:lnTo>
                      <a:lnTo>
                        <a:pt x="1005" y="161"/>
                      </a:lnTo>
                      <a:lnTo>
                        <a:pt x="1013" y="157"/>
                      </a:lnTo>
                      <a:lnTo>
                        <a:pt x="1029" y="138"/>
                      </a:lnTo>
                      <a:lnTo>
                        <a:pt x="1031" y="126"/>
                      </a:lnTo>
                      <a:lnTo>
                        <a:pt x="1028" y="119"/>
                      </a:lnTo>
                      <a:lnTo>
                        <a:pt x="1031" y="102"/>
                      </a:lnTo>
                      <a:lnTo>
                        <a:pt x="1048" y="79"/>
                      </a:lnTo>
                      <a:lnTo>
                        <a:pt x="1049" y="64"/>
                      </a:lnTo>
                      <a:lnTo>
                        <a:pt x="1066" y="36"/>
                      </a:lnTo>
                      <a:lnTo>
                        <a:pt x="1073" y="35"/>
                      </a:lnTo>
                      <a:lnTo>
                        <a:pt x="1078" y="43"/>
                      </a:lnTo>
                      <a:lnTo>
                        <a:pt x="1077" y="63"/>
                      </a:lnTo>
                      <a:lnTo>
                        <a:pt x="1069" y="71"/>
                      </a:lnTo>
                      <a:lnTo>
                        <a:pt x="1068" y="76"/>
                      </a:lnTo>
                      <a:lnTo>
                        <a:pt x="1080" y="80"/>
                      </a:lnTo>
                      <a:lnTo>
                        <a:pt x="1068" y="104"/>
                      </a:lnTo>
                      <a:lnTo>
                        <a:pt x="1069" y="114"/>
                      </a:lnTo>
                      <a:lnTo>
                        <a:pt x="1076" y="110"/>
                      </a:lnTo>
                      <a:lnTo>
                        <a:pt x="1078" y="105"/>
                      </a:lnTo>
                      <a:lnTo>
                        <a:pt x="1086" y="98"/>
                      </a:lnTo>
                      <a:lnTo>
                        <a:pt x="1094" y="104"/>
                      </a:lnTo>
                      <a:lnTo>
                        <a:pt x="1097" y="100"/>
                      </a:lnTo>
                      <a:lnTo>
                        <a:pt x="1093" y="87"/>
                      </a:lnTo>
                      <a:lnTo>
                        <a:pt x="1100" y="83"/>
                      </a:lnTo>
                      <a:lnTo>
                        <a:pt x="1098" y="79"/>
                      </a:lnTo>
                      <a:lnTo>
                        <a:pt x="1098" y="70"/>
                      </a:lnTo>
                      <a:lnTo>
                        <a:pt x="1106" y="66"/>
                      </a:lnTo>
                      <a:lnTo>
                        <a:pt x="1106" y="57"/>
                      </a:lnTo>
                      <a:lnTo>
                        <a:pt x="1114" y="53"/>
                      </a:lnTo>
                      <a:lnTo>
                        <a:pt x="1115" y="48"/>
                      </a:lnTo>
                      <a:lnTo>
                        <a:pt x="1111" y="44"/>
                      </a:lnTo>
                      <a:lnTo>
                        <a:pt x="1101" y="44"/>
                      </a:lnTo>
                      <a:lnTo>
                        <a:pt x="1097" y="39"/>
                      </a:lnTo>
                      <a:lnTo>
                        <a:pt x="1101" y="27"/>
                      </a:lnTo>
                      <a:lnTo>
                        <a:pt x="1108" y="19"/>
                      </a:lnTo>
                      <a:lnTo>
                        <a:pt x="1118" y="33"/>
                      </a:lnTo>
                      <a:lnTo>
                        <a:pt x="1123" y="33"/>
                      </a:lnTo>
                      <a:lnTo>
                        <a:pt x="1128" y="27"/>
                      </a:lnTo>
                      <a:lnTo>
                        <a:pt x="1120" y="18"/>
                      </a:lnTo>
                      <a:lnTo>
                        <a:pt x="1120" y="11"/>
                      </a:lnTo>
                      <a:lnTo>
                        <a:pt x="1130" y="1"/>
                      </a:lnTo>
                      <a:lnTo>
                        <a:pt x="1138" y="7"/>
                      </a:lnTo>
                      <a:lnTo>
                        <a:pt x="1144" y="8"/>
                      </a:lnTo>
                      <a:lnTo>
                        <a:pt x="1153" y="0"/>
                      </a:lnTo>
                      <a:lnTo>
                        <a:pt x="1158" y="10"/>
                      </a:lnTo>
                      <a:lnTo>
                        <a:pt x="1155" y="19"/>
                      </a:lnTo>
                      <a:lnTo>
                        <a:pt x="1161" y="23"/>
                      </a:lnTo>
                      <a:lnTo>
                        <a:pt x="1174" y="19"/>
                      </a:lnTo>
                      <a:lnTo>
                        <a:pt x="1176" y="30"/>
                      </a:lnTo>
                      <a:lnTo>
                        <a:pt x="1168" y="51"/>
                      </a:lnTo>
                      <a:lnTo>
                        <a:pt x="1153" y="51"/>
                      </a:lnTo>
                      <a:lnTo>
                        <a:pt x="1149" y="47"/>
                      </a:lnTo>
                      <a:lnTo>
                        <a:pt x="1141" y="50"/>
                      </a:lnTo>
                      <a:lnTo>
                        <a:pt x="1143" y="53"/>
                      </a:lnTo>
                      <a:lnTo>
                        <a:pt x="1155" y="57"/>
                      </a:lnTo>
                      <a:lnTo>
                        <a:pt x="1154" y="63"/>
                      </a:lnTo>
                      <a:lnTo>
                        <a:pt x="1145" y="70"/>
                      </a:lnTo>
                      <a:lnTo>
                        <a:pt x="1144" y="74"/>
                      </a:lnTo>
                      <a:lnTo>
                        <a:pt x="1150" y="76"/>
                      </a:lnTo>
                      <a:lnTo>
                        <a:pt x="1163" y="67"/>
                      </a:lnTo>
                      <a:lnTo>
                        <a:pt x="1169" y="66"/>
                      </a:lnTo>
                      <a:lnTo>
                        <a:pt x="1171" y="73"/>
                      </a:lnTo>
                      <a:lnTo>
                        <a:pt x="1164" y="86"/>
                      </a:lnTo>
                      <a:lnTo>
                        <a:pt x="1154" y="89"/>
                      </a:lnTo>
                      <a:lnTo>
                        <a:pt x="1144" y="103"/>
                      </a:lnTo>
                      <a:lnTo>
                        <a:pt x="1157" y="97"/>
                      </a:lnTo>
                      <a:lnTo>
                        <a:pt x="1167" y="99"/>
                      </a:lnTo>
                      <a:lnTo>
                        <a:pt x="1169" y="96"/>
                      </a:lnTo>
                      <a:lnTo>
                        <a:pt x="1178" y="96"/>
                      </a:lnTo>
                      <a:lnTo>
                        <a:pt x="1184" y="107"/>
                      </a:lnTo>
                      <a:lnTo>
                        <a:pt x="1189" y="102"/>
                      </a:lnTo>
                      <a:lnTo>
                        <a:pt x="1190" y="94"/>
                      </a:lnTo>
                      <a:lnTo>
                        <a:pt x="1183" y="75"/>
                      </a:lnTo>
                      <a:lnTo>
                        <a:pt x="1184" y="68"/>
                      </a:lnTo>
                      <a:lnTo>
                        <a:pt x="1192" y="64"/>
                      </a:lnTo>
                      <a:lnTo>
                        <a:pt x="1195" y="46"/>
                      </a:lnTo>
                      <a:lnTo>
                        <a:pt x="1203" y="41"/>
                      </a:lnTo>
                      <a:lnTo>
                        <a:pt x="1216" y="42"/>
                      </a:lnTo>
                      <a:lnTo>
                        <a:pt x="1229" y="49"/>
                      </a:lnTo>
                      <a:lnTo>
                        <a:pt x="1229" y="58"/>
                      </a:lnTo>
                      <a:lnTo>
                        <a:pt x="1221" y="64"/>
                      </a:lnTo>
                      <a:lnTo>
                        <a:pt x="1223" y="70"/>
                      </a:lnTo>
                      <a:lnTo>
                        <a:pt x="1227" y="71"/>
                      </a:lnTo>
                      <a:lnTo>
                        <a:pt x="1232" y="62"/>
                      </a:lnTo>
                      <a:lnTo>
                        <a:pt x="1240" y="61"/>
                      </a:lnTo>
                      <a:lnTo>
                        <a:pt x="1239" y="72"/>
                      </a:lnTo>
                      <a:lnTo>
                        <a:pt x="1242" y="72"/>
                      </a:lnTo>
                      <a:lnTo>
                        <a:pt x="1251" y="58"/>
                      </a:lnTo>
                      <a:lnTo>
                        <a:pt x="1261" y="57"/>
                      </a:lnTo>
                      <a:lnTo>
                        <a:pt x="1264" y="60"/>
                      </a:lnTo>
                      <a:lnTo>
                        <a:pt x="1277" y="66"/>
                      </a:lnTo>
                      <a:lnTo>
                        <a:pt x="1275" y="76"/>
                      </a:lnTo>
                      <a:lnTo>
                        <a:pt x="1265" y="83"/>
                      </a:lnTo>
                      <a:lnTo>
                        <a:pt x="1266" y="85"/>
                      </a:lnTo>
                      <a:lnTo>
                        <a:pt x="1271" y="85"/>
                      </a:lnTo>
                      <a:lnTo>
                        <a:pt x="1282" y="73"/>
                      </a:lnTo>
                      <a:lnTo>
                        <a:pt x="1292" y="73"/>
                      </a:lnTo>
                      <a:lnTo>
                        <a:pt x="1307" y="87"/>
                      </a:lnTo>
                      <a:lnTo>
                        <a:pt x="1320" y="85"/>
                      </a:lnTo>
                      <a:lnTo>
                        <a:pt x="1329" y="88"/>
                      </a:lnTo>
                      <a:lnTo>
                        <a:pt x="1332" y="94"/>
                      </a:lnTo>
                      <a:lnTo>
                        <a:pt x="1340" y="97"/>
                      </a:lnTo>
                      <a:lnTo>
                        <a:pt x="1340" y="101"/>
                      </a:lnTo>
                      <a:lnTo>
                        <a:pt x="1329" y="111"/>
                      </a:lnTo>
                      <a:lnTo>
                        <a:pt x="1304" y="117"/>
                      </a:lnTo>
                      <a:lnTo>
                        <a:pt x="1292" y="141"/>
                      </a:lnTo>
                      <a:lnTo>
                        <a:pt x="1273" y="147"/>
                      </a:lnTo>
                      <a:lnTo>
                        <a:pt x="1273" y="147"/>
                      </a:lnTo>
                      <a:lnTo>
                        <a:pt x="1247" y="144"/>
                      </a:lnTo>
                      <a:lnTo>
                        <a:pt x="1233" y="141"/>
                      </a:lnTo>
                      <a:lnTo>
                        <a:pt x="1217" y="143"/>
                      </a:lnTo>
                      <a:lnTo>
                        <a:pt x="1198" y="138"/>
                      </a:lnTo>
                      <a:lnTo>
                        <a:pt x="1197" y="139"/>
                      </a:lnTo>
                      <a:lnTo>
                        <a:pt x="1203" y="149"/>
                      </a:lnTo>
                      <a:lnTo>
                        <a:pt x="1219" y="150"/>
                      </a:lnTo>
                      <a:lnTo>
                        <a:pt x="1228" y="154"/>
                      </a:lnTo>
                      <a:lnTo>
                        <a:pt x="1240" y="153"/>
                      </a:lnTo>
                      <a:lnTo>
                        <a:pt x="1245" y="156"/>
                      </a:lnTo>
                      <a:lnTo>
                        <a:pt x="1245" y="157"/>
                      </a:lnTo>
                      <a:lnTo>
                        <a:pt x="1250" y="171"/>
                      </a:lnTo>
                      <a:lnTo>
                        <a:pt x="1255" y="172"/>
                      </a:lnTo>
                      <a:lnTo>
                        <a:pt x="1259" y="187"/>
                      </a:lnTo>
                      <a:lnTo>
                        <a:pt x="1261" y="194"/>
                      </a:lnTo>
                      <a:lnTo>
                        <a:pt x="1264" y="190"/>
                      </a:lnTo>
                      <a:lnTo>
                        <a:pt x="1274" y="182"/>
                      </a:lnTo>
                      <a:lnTo>
                        <a:pt x="1280" y="192"/>
                      </a:lnTo>
                      <a:lnTo>
                        <a:pt x="1284" y="194"/>
                      </a:lnTo>
                      <a:lnTo>
                        <a:pt x="1285" y="182"/>
                      </a:lnTo>
                      <a:lnTo>
                        <a:pt x="1283" y="174"/>
                      </a:lnTo>
                      <a:lnTo>
                        <a:pt x="1293" y="174"/>
                      </a:lnTo>
                      <a:lnTo>
                        <a:pt x="1296" y="182"/>
                      </a:lnTo>
                      <a:lnTo>
                        <a:pt x="1300" y="186"/>
                      </a:lnTo>
                      <a:lnTo>
                        <a:pt x="1300" y="179"/>
                      </a:lnTo>
                      <a:lnTo>
                        <a:pt x="1306" y="177"/>
                      </a:lnTo>
                      <a:lnTo>
                        <a:pt x="1311" y="177"/>
                      </a:lnTo>
                      <a:lnTo>
                        <a:pt x="1320" y="184"/>
                      </a:lnTo>
                      <a:lnTo>
                        <a:pt x="1325" y="184"/>
                      </a:lnTo>
                      <a:lnTo>
                        <a:pt x="1325" y="185"/>
                      </a:lnTo>
                      <a:lnTo>
                        <a:pt x="1326" y="199"/>
                      </a:lnTo>
                      <a:lnTo>
                        <a:pt x="1317" y="210"/>
                      </a:lnTo>
                      <a:lnTo>
                        <a:pt x="1303" y="204"/>
                      </a:lnTo>
                      <a:lnTo>
                        <a:pt x="1293" y="205"/>
                      </a:lnTo>
                      <a:lnTo>
                        <a:pt x="1294" y="224"/>
                      </a:lnTo>
                      <a:lnTo>
                        <a:pt x="1283" y="238"/>
                      </a:lnTo>
                      <a:lnTo>
                        <a:pt x="1267" y="241"/>
                      </a:lnTo>
                      <a:lnTo>
                        <a:pt x="1251" y="257"/>
                      </a:lnTo>
                      <a:lnTo>
                        <a:pt x="1250" y="281"/>
                      </a:lnTo>
                      <a:lnTo>
                        <a:pt x="1240" y="282"/>
                      </a:lnTo>
                      <a:lnTo>
                        <a:pt x="1238" y="254"/>
                      </a:lnTo>
                      <a:lnTo>
                        <a:pt x="1238" y="254"/>
                      </a:lnTo>
                      <a:lnTo>
                        <a:pt x="1250" y="235"/>
                      </a:lnTo>
                      <a:lnTo>
                        <a:pt x="1252" y="222"/>
                      </a:lnTo>
                      <a:lnTo>
                        <a:pt x="1239" y="208"/>
                      </a:lnTo>
                      <a:lnTo>
                        <a:pt x="1235" y="198"/>
                      </a:lnTo>
                      <a:lnTo>
                        <a:pt x="1214" y="196"/>
                      </a:lnTo>
                      <a:lnTo>
                        <a:pt x="1199" y="190"/>
                      </a:lnTo>
                      <a:lnTo>
                        <a:pt x="1189" y="180"/>
                      </a:lnTo>
                      <a:lnTo>
                        <a:pt x="1173" y="160"/>
                      </a:lnTo>
                      <a:lnTo>
                        <a:pt x="1161" y="151"/>
                      </a:lnTo>
                      <a:lnTo>
                        <a:pt x="1134" y="152"/>
                      </a:lnTo>
                      <a:lnTo>
                        <a:pt x="1123" y="163"/>
                      </a:lnTo>
                      <a:lnTo>
                        <a:pt x="1124" y="170"/>
                      </a:lnTo>
                      <a:lnTo>
                        <a:pt x="1113" y="173"/>
                      </a:lnTo>
                      <a:lnTo>
                        <a:pt x="1095" y="169"/>
                      </a:lnTo>
                      <a:lnTo>
                        <a:pt x="1082" y="175"/>
                      </a:lnTo>
                      <a:lnTo>
                        <a:pt x="1083" y="182"/>
                      </a:lnTo>
                      <a:lnTo>
                        <a:pt x="1073" y="197"/>
                      </a:lnTo>
                      <a:lnTo>
                        <a:pt x="1066" y="202"/>
                      </a:lnTo>
                      <a:lnTo>
                        <a:pt x="1072" y="211"/>
                      </a:lnTo>
                      <a:lnTo>
                        <a:pt x="1068" y="222"/>
                      </a:lnTo>
                      <a:lnTo>
                        <a:pt x="1064" y="256"/>
                      </a:lnTo>
                      <a:lnTo>
                        <a:pt x="1070" y="276"/>
                      </a:lnTo>
                      <a:lnTo>
                        <a:pt x="1075" y="287"/>
                      </a:lnTo>
                      <a:lnTo>
                        <a:pt x="1069" y="296"/>
                      </a:lnTo>
                      <a:lnTo>
                        <a:pt x="1058" y="305"/>
                      </a:lnTo>
                      <a:lnTo>
                        <a:pt x="1047" y="304"/>
                      </a:lnTo>
                      <a:lnTo>
                        <a:pt x="1036" y="313"/>
                      </a:lnTo>
                      <a:lnTo>
                        <a:pt x="1028" y="318"/>
                      </a:lnTo>
                      <a:lnTo>
                        <a:pt x="1020" y="333"/>
                      </a:lnTo>
                      <a:lnTo>
                        <a:pt x="1004" y="330"/>
                      </a:lnTo>
                      <a:lnTo>
                        <a:pt x="982" y="315"/>
                      </a:lnTo>
                      <a:lnTo>
                        <a:pt x="969" y="315"/>
                      </a:lnTo>
                      <a:lnTo>
                        <a:pt x="961" y="323"/>
                      </a:lnTo>
                      <a:lnTo>
                        <a:pt x="944" y="340"/>
                      </a:lnTo>
                      <a:lnTo>
                        <a:pt x="912" y="339"/>
                      </a:lnTo>
                      <a:lnTo>
                        <a:pt x="893" y="331"/>
                      </a:lnTo>
                      <a:lnTo>
                        <a:pt x="882" y="316"/>
                      </a:lnTo>
                      <a:lnTo>
                        <a:pt x="877" y="303"/>
                      </a:lnTo>
                      <a:lnTo>
                        <a:pt x="849" y="280"/>
                      </a:lnTo>
                      <a:lnTo>
                        <a:pt x="839" y="265"/>
                      </a:lnTo>
                      <a:lnTo>
                        <a:pt x="828" y="263"/>
                      </a:lnTo>
                      <a:lnTo>
                        <a:pt x="819" y="270"/>
                      </a:lnTo>
                      <a:lnTo>
                        <a:pt x="816" y="282"/>
                      </a:lnTo>
                      <a:lnTo>
                        <a:pt x="820" y="292"/>
                      </a:lnTo>
                      <a:lnTo>
                        <a:pt x="815" y="296"/>
                      </a:lnTo>
                      <a:lnTo>
                        <a:pt x="810" y="293"/>
                      </a:lnTo>
                      <a:lnTo>
                        <a:pt x="808" y="296"/>
                      </a:lnTo>
                      <a:lnTo>
                        <a:pt x="808" y="296"/>
                      </a:lnTo>
                      <a:lnTo>
                        <a:pt x="807" y="296"/>
                      </a:lnTo>
                      <a:lnTo>
                        <a:pt x="802" y="299"/>
                      </a:lnTo>
                      <a:lnTo>
                        <a:pt x="787" y="302"/>
                      </a:lnTo>
                      <a:lnTo>
                        <a:pt x="773" y="297"/>
                      </a:lnTo>
                      <a:lnTo>
                        <a:pt x="774" y="309"/>
                      </a:lnTo>
                      <a:lnTo>
                        <a:pt x="784" y="315"/>
                      </a:lnTo>
                      <a:lnTo>
                        <a:pt x="788" y="330"/>
                      </a:lnTo>
                      <a:lnTo>
                        <a:pt x="776" y="335"/>
                      </a:lnTo>
                      <a:lnTo>
                        <a:pt x="775" y="356"/>
                      </a:lnTo>
                      <a:lnTo>
                        <a:pt x="782" y="366"/>
                      </a:lnTo>
                      <a:lnTo>
                        <a:pt x="782" y="384"/>
                      </a:lnTo>
                      <a:lnTo>
                        <a:pt x="775" y="380"/>
                      </a:lnTo>
                      <a:lnTo>
                        <a:pt x="768" y="382"/>
                      </a:lnTo>
                      <a:lnTo>
                        <a:pt x="759" y="375"/>
                      </a:lnTo>
                      <a:lnTo>
                        <a:pt x="744" y="374"/>
                      </a:lnTo>
                      <a:lnTo>
                        <a:pt x="731" y="364"/>
                      </a:lnTo>
                      <a:lnTo>
                        <a:pt x="709" y="359"/>
                      </a:lnTo>
                      <a:lnTo>
                        <a:pt x="695" y="366"/>
                      </a:lnTo>
                      <a:lnTo>
                        <a:pt x="676" y="366"/>
                      </a:lnTo>
                      <a:lnTo>
                        <a:pt x="669" y="369"/>
                      </a:lnTo>
                      <a:lnTo>
                        <a:pt x="681" y="386"/>
                      </a:lnTo>
                      <a:lnTo>
                        <a:pt x="677" y="393"/>
                      </a:lnTo>
                      <a:lnTo>
                        <a:pt x="677" y="401"/>
                      </a:lnTo>
                      <a:lnTo>
                        <a:pt x="669" y="408"/>
                      </a:lnTo>
                      <a:lnTo>
                        <a:pt x="678" y="422"/>
                      </a:lnTo>
                      <a:lnTo>
                        <a:pt x="667" y="431"/>
                      </a:lnTo>
                      <a:lnTo>
                        <a:pt x="657" y="433"/>
                      </a:lnTo>
                      <a:lnTo>
                        <a:pt x="651" y="426"/>
                      </a:lnTo>
                      <a:lnTo>
                        <a:pt x="637" y="419"/>
                      </a:lnTo>
                      <a:lnTo>
                        <a:pt x="623" y="429"/>
                      </a:lnTo>
                      <a:lnTo>
                        <a:pt x="614" y="451"/>
                      </a:lnTo>
                      <a:lnTo>
                        <a:pt x="604" y="456"/>
                      </a:lnTo>
                      <a:lnTo>
                        <a:pt x="601" y="472"/>
                      </a:lnTo>
                      <a:lnTo>
                        <a:pt x="592" y="483"/>
                      </a:lnTo>
                      <a:lnTo>
                        <a:pt x="584" y="487"/>
                      </a:lnTo>
                      <a:lnTo>
                        <a:pt x="584" y="517"/>
                      </a:lnTo>
                      <a:lnTo>
                        <a:pt x="592" y="526"/>
                      </a:lnTo>
                      <a:lnTo>
                        <a:pt x="599" y="546"/>
                      </a:lnTo>
                      <a:lnTo>
                        <a:pt x="593" y="561"/>
                      </a:lnTo>
                      <a:lnTo>
                        <a:pt x="574" y="587"/>
                      </a:lnTo>
                      <a:lnTo>
                        <a:pt x="556" y="619"/>
                      </a:lnTo>
                      <a:lnTo>
                        <a:pt x="555" y="633"/>
                      </a:lnTo>
                      <a:lnTo>
                        <a:pt x="544" y="642"/>
                      </a:lnTo>
                      <a:lnTo>
                        <a:pt x="522" y="647"/>
                      </a:lnTo>
                      <a:lnTo>
                        <a:pt x="501" y="659"/>
                      </a:lnTo>
                      <a:lnTo>
                        <a:pt x="500" y="672"/>
                      </a:lnTo>
                      <a:lnTo>
                        <a:pt x="510" y="681"/>
                      </a:lnTo>
                      <a:lnTo>
                        <a:pt x="510" y="701"/>
                      </a:lnTo>
                      <a:lnTo>
                        <a:pt x="504" y="718"/>
                      </a:lnTo>
                      <a:lnTo>
                        <a:pt x="497" y="748"/>
                      </a:lnTo>
                      <a:lnTo>
                        <a:pt x="496" y="780"/>
                      </a:lnTo>
                      <a:lnTo>
                        <a:pt x="473" y="835"/>
                      </a:lnTo>
                      <a:lnTo>
                        <a:pt x="472" y="851"/>
                      </a:lnTo>
                      <a:lnTo>
                        <a:pt x="479" y="861"/>
                      </a:lnTo>
                      <a:lnTo>
                        <a:pt x="481" y="886"/>
                      </a:lnTo>
                      <a:lnTo>
                        <a:pt x="469" y="903"/>
                      </a:lnTo>
                      <a:lnTo>
                        <a:pt x="446" y="901"/>
                      </a:lnTo>
                      <a:lnTo>
                        <a:pt x="429" y="897"/>
                      </a:lnTo>
                      <a:lnTo>
                        <a:pt x="415" y="905"/>
                      </a:lnTo>
                      <a:lnTo>
                        <a:pt x="400" y="931"/>
                      </a:lnTo>
                      <a:lnTo>
                        <a:pt x="395" y="960"/>
                      </a:lnTo>
                      <a:lnTo>
                        <a:pt x="402" y="995"/>
                      </a:lnTo>
                      <a:lnTo>
                        <a:pt x="405" y="1030"/>
                      </a:lnTo>
                      <a:lnTo>
                        <a:pt x="400" y="1050"/>
                      </a:lnTo>
                      <a:lnTo>
                        <a:pt x="406" y="1068"/>
                      </a:lnTo>
                      <a:lnTo>
                        <a:pt x="410" y="1095"/>
                      </a:lnTo>
                      <a:lnTo>
                        <a:pt x="410" y="1095"/>
                      </a:lnTo>
                      <a:lnTo>
                        <a:pt x="405" y="1120"/>
                      </a:lnTo>
                      <a:lnTo>
                        <a:pt x="406" y="1143"/>
                      </a:lnTo>
                      <a:lnTo>
                        <a:pt x="426" y="1154"/>
                      </a:lnTo>
                      <a:lnTo>
                        <a:pt x="449" y="1180"/>
                      </a:lnTo>
                      <a:lnTo>
                        <a:pt x="443" y="1195"/>
                      </a:lnTo>
                      <a:lnTo>
                        <a:pt x="443" y="1217"/>
                      </a:lnTo>
                      <a:lnTo>
                        <a:pt x="412" y="1226"/>
                      </a:lnTo>
                      <a:lnTo>
                        <a:pt x="411" y="1236"/>
                      </a:lnTo>
                      <a:lnTo>
                        <a:pt x="423" y="1261"/>
                      </a:lnTo>
                      <a:lnTo>
                        <a:pt x="429" y="1291"/>
                      </a:lnTo>
                      <a:lnTo>
                        <a:pt x="438" y="1304"/>
                      </a:lnTo>
                      <a:lnTo>
                        <a:pt x="429" y="1326"/>
                      </a:lnTo>
                      <a:lnTo>
                        <a:pt x="430" y="1340"/>
                      </a:lnTo>
                      <a:lnTo>
                        <a:pt x="423" y="1350"/>
                      </a:lnTo>
                      <a:lnTo>
                        <a:pt x="403" y="1352"/>
                      </a:lnTo>
                      <a:lnTo>
                        <a:pt x="399" y="1359"/>
                      </a:lnTo>
                      <a:lnTo>
                        <a:pt x="405" y="1373"/>
                      </a:lnTo>
                      <a:lnTo>
                        <a:pt x="396" y="1378"/>
                      </a:lnTo>
                      <a:lnTo>
                        <a:pt x="391" y="1389"/>
                      </a:lnTo>
                      <a:lnTo>
                        <a:pt x="401" y="1406"/>
                      </a:lnTo>
                      <a:lnTo>
                        <a:pt x="403" y="1447"/>
                      </a:lnTo>
                      <a:lnTo>
                        <a:pt x="396" y="1462"/>
                      </a:lnTo>
                      <a:lnTo>
                        <a:pt x="388" y="1448"/>
                      </a:lnTo>
                      <a:lnTo>
                        <a:pt x="378" y="1442"/>
                      </a:lnTo>
                      <a:lnTo>
                        <a:pt x="383" y="1437"/>
                      </a:lnTo>
                      <a:lnTo>
                        <a:pt x="377" y="1433"/>
                      </a:lnTo>
                      <a:lnTo>
                        <a:pt x="362" y="1433"/>
                      </a:lnTo>
                      <a:lnTo>
                        <a:pt x="347" y="1419"/>
                      </a:lnTo>
                      <a:lnTo>
                        <a:pt x="345" y="1410"/>
                      </a:lnTo>
                      <a:lnTo>
                        <a:pt x="337" y="1398"/>
                      </a:lnTo>
                      <a:lnTo>
                        <a:pt x="340" y="1387"/>
                      </a:lnTo>
                      <a:lnTo>
                        <a:pt x="337" y="1371"/>
                      </a:lnTo>
                      <a:lnTo>
                        <a:pt x="345" y="1359"/>
                      </a:lnTo>
                      <a:lnTo>
                        <a:pt x="337" y="1351"/>
                      </a:lnTo>
                      <a:lnTo>
                        <a:pt x="327" y="1358"/>
                      </a:lnTo>
                      <a:lnTo>
                        <a:pt x="327" y="1369"/>
                      </a:lnTo>
                      <a:lnTo>
                        <a:pt x="334" y="1378"/>
                      </a:lnTo>
                      <a:lnTo>
                        <a:pt x="328" y="1384"/>
                      </a:lnTo>
                      <a:lnTo>
                        <a:pt x="323" y="1385"/>
                      </a:lnTo>
                      <a:lnTo>
                        <a:pt x="322" y="1391"/>
                      </a:lnTo>
                      <a:lnTo>
                        <a:pt x="316" y="1394"/>
                      </a:lnTo>
                      <a:lnTo>
                        <a:pt x="320" y="1400"/>
                      </a:lnTo>
                      <a:lnTo>
                        <a:pt x="328" y="1404"/>
                      </a:lnTo>
                      <a:lnTo>
                        <a:pt x="333" y="1418"/>
                      </a:lnTo>
                      <a:lnTo>
                        <a:pt x="328" y="1433"/>
                      </a:lnTo>
                      <a:lnTo>
                        <a:pt x="328" y="1433"/>
                      </a:lnTo>
                      <a:lnTo>
                        <a:pt x="310" y="1449"/>
                      </a:lnTo>
                      <a:lnTo>
                        <a:pt x="310" y="1443"/>
                      </a:lnTo>
                      <a:lnTo>
                        <a:pt x="300" y="1434"/>
                      </a:lnTo>
                      <a:lnTo>
                        <a:pt x="297" y="1441"/>
                      </a:lnTo>
                      <a:lnTo>
                        <a:pt x="302" y="1446"/>
                      </a:lnTo>
                      <a:lnTo>
                        <a:pt x="306" y="1453"/>
                      </a:lnTo>
                      <a:lnTo>
                        <a:pt x="291" y="1459"/>
                      </a:lnTo>
                      <a:lnTo>
                        <a:pt x="284" y="1451"/>
                      </a:lnTo>
                      <a:lnTo>
                        <a:pt x="286" y="1445"/>
                      </a:lnTo>
                      <a:lnTo>
                        <a:pt x="279" y="1444"/>
                      </a:lnTo>
                      <a:lnTo>
                        <a:pt x="273" y="1437"/>
                      </a:lnTo>
                      <a:lnTo>
                        <a:pt x="269" y="1419"/>
                      </a:lnTo>
                      <a:lnTo>
                        <a:pt x="257" y="1406"/>
                      </a:lnTo>
                      <a:lnTo>
                        <a:pt x="251" y="1403"/>
                      </a:lnTo>
                      <a:lnTo>
                        <a:pt x="251" y="1412"/>
                      </a:lnTo>
                      <a:lnTo>
                        <a:pt x="262" y="1419"/>
                      </a:lnTo>
                      <a:lnTo>
                        <a:pt x="271" y="1433"/>
                      </a:lnTo>
                      <a:lnTo>
                        <a:pt x="268" y="1442"/>
                      </a:lnTo>
                      <a:lnTo>
                        <a:pt x="278" y="1455"/>
                      </a:lnTo>
                      <a:lnTo>
                        <a:pt x="275" y="1464"/>
                      </a:lnTo>
                      <a:lnTo>
                        <a:pt x="264" y="1466"/>
                      </a:lnTo>
                      <a:lnTo>
                        <a:pt x="255" y="1472"/>
                      </a:lnTo>
                      <a:lnTo>
                        <a:pt x="256" y="1481"/>
                      </a:lnTo>
                      <a:lnTo>
                        <a:pt x="248" y="1486"/>
                      </a:lnTo>
                      <a:lnTo>
                        <a:pt x="252" y="1491"/>
                      </a:lnTo>
                      <a:lnTo>
                        <a:pt x="236" y="1507"/>
                      </a:lnTo>
                      <a:lnTo>
                        <a:pt x="223" y="1498"/>
                      </a:lnTo>
                      <a:lnTo>
                        <a:pt x="230" y="1506"/>
                      </a:lnTo>
                      <a:lnTo>
                        <a:pt x="230" y="1515"/>
                      </a:lnTo>
                      <a:lnTo>
                        <a:pt x="207" y="1538"/>
                      </a:lnTo>
                      <a:lnTo>
                        <a:pt x="198" y="1538"/>
                      </a:lnTo>
                      <a:lnTo>
                        <a:pt x="195" y="1528"/>
                      </a:lnTo>
                      <a:lnTo>
                        <a:pt x="193" y="1528"/>
                      </a:lnTo>
                      <a:lnTo>
                        <a:pt x="188" y="1534"/>
                      </a:lnTo>
                      <a:lnTo>
                        <a:pt x="181" y="1535"/>
                      </a:lnTo>
                      <a:lnTo>
                        <a:pt x="168" y="1549"/>
                      </a:lnTo>
                      <a:lnTo>
                        <a:pt x="156" y="1554"/>
                      </a:lnTo>
                      <a:lnTo>
                        <a:pt x="151" y="1552"/>
                      </a:lnTo>
                      <a:lnTo>
                        <a:pt x="145" y="1559"/>
                      </a:lnTo>
                      <a:close/>
                      <a:moveTo>
                        <a:pt x="133" y="1541"/>
                      </a:moveTo>
                      <a:lnTo>
                        <a:pt x="145" y="1556"/>
                      </a:lnTo>
                      <a:lnTo>
                        <a:pt x="151" y="1549"/>
                      </a:lnTo>
                      <a:lnTo>
                        <a:pt x="156" y="1552"/>
                      </a:lnTo>
                      <a:lnTo>
                        <a:pt x="167" y="1547"/>
                      </a:lnTo>
                      <a:lnTo>
                        <a:pt x="180" y="1534"/>
                      </a:lnTo>
                      <a:lnTo>
                        <a:pt x="187" y="1532"/>
                      </a:lnTo>
                      <a:lnTo>
                        <a:pt x="192" y="1525"/>
                      </a:lnTo>
                      <a:lnTo>
                        <a:pt x="196" y="1526"/>
                      </a:lnTo>
                      <a:lnTo>
                        <a:pt x="200" y="1537"/>
                      </a:lnTo>
                      <a:lnTo>
                        <a:pt x="206" y="1537"/>
                      </a:lnTo>
                      <a:lnTo>
                        <a:pt x="229" y="1514"/>
                      </a:lnTo>
                      <a:lnTo>
                        <a:pt x="228" y="1507"/>
                      </a:lnTo>
                      <a:lnTo>
                        <a:pt x="215" y="1490"/>
                      </a:lnTo>
                      <a:lnTo>
                        <a:pt x="236" y="1504"/>
                      </a:lnTo>
                      <a:lnTo>
                        <a:pt x="249" y="1491"/>
                      </a:lnTo>
                      <a:lnTo>
                        <a:pt x="245" y="1486"/>
                      </a:lnTo>
                      <a:lnTo>
                        <a:pt x="254" y="1480"/>
                      </a:lnTo>
                      <a:lnTo>
                        <a:pt x="252" y="1472"/>
                      </a:lnTo>
                      <a:lnTo>
                        <a:pt x="263" y="1464"/>
                      </a:lnTo>
                      <a:lnTo>
                        <a:pt x="274" y="1462"/>
                      </a:lnTo>
                      <a:lnTo>
                        <a:pt x="276" y="1455"/>
                      </a:lnTo>
                      <a:lnTo>
                        <a:pt x="266" y="1442"/>
                      </a:lnTo>
                      <a:lnTo>
                        <a:pt x="270" y="1433"/>
                      </a:lnTo>
                      <a:lnTo>
                        <a:pt x="260" y="1421"/>
                      </a:lnTo>
                      <a:lnTo>
                        <a:pt x="249" y="1413"/>
                      </a:lnTo>
                      <a:lnTo>
                        <a:pt x="250" y="1399"/>
                      </a:lnTo>
                      <a:lnTo>
                        <a:pt x="257" y="1405"/>
                      </a:lnTo>
                      <a:lnTo>
                        <a:pt x="270" y="1419"/>
                      </a:lnTo>
                      <a:lnTo>
                        <a:pt x="275" y="1437"/>
                      </a:lnTo>
                      <a:lnTo>
                        <a:pt x="280" y="1442"/>
                      </a:lnTo>
                      <a:lnTo>
                        <a:pt x="288" y="1443"/>
                      </a:lnTo>
                      <a:lnTo>
                        <a:pt x="286" y="1451"/>
                      </a:lnTo>
                      <a:lnTo>
                        <a:pt x="292" y="1458"/>
                      </a:lnTo>
                      <a:lnTo>
                        <a:pt x="303" y="1452"/>
                      </a:lnTo>
                      <a:lnTo>
                        <a:pt x="300" y="1446"/>
                      </a:lnTo>
                      <a:lnTo>
                        <a:pt x="294" y="1442"/>
                      </a:lnTo>
                      <a:lnTo>
                        <a:pt x="299" y="1432"/>
                      </a:lnTo>
                      <a:lnTo>
                        <a:pt x="311" y="1442"/>
                      </a:lnTo>
                      <a:lnTo>
                        <a:pt x="311" y="1446"/>
                      </a:lnTo>
                      <a:lnTo>
                        <a:pt x="326" y="1432"/>
                      </a:lnTo>
                      <a:lnTo>
                        <a:pt x="331" y="1418"/>
                      </a:lnTo>
                      <a:lnTo>
                        <a:pt x="327" y="1406"/>
                      </a:lnTo>
                      <a:lnTo>
                        <a:pt x="318" y="1402"/>
                      </a:lnTo>
                      <a:lnTo>
                        <a:pt x="313" y="1393"/>
                      </a:lnTo>
                      <a:lnTo>
                        <a:pt x="320" y="1389"/>
                      </a:lnTo>
                      <a:lnTo>
                        <a:pt x="321" y="1383"/>
                      </a:lnTo>
                      <a:lnTo>
                        <a:pt x="327" y="1382"/>
                      </a:lnTo>
                      <a:lnTo>
                        <a:pt x="332" y="1378"/>
                      </a:lnTo>
                      <a:lnTo>
                        <a:pt x="325" y="1370"/>
                      </a:lnTo>
                      <a:lnTo>
                        <a:pt x="325" y="1357"/>
                      </a:lnTo>
                      <a:lnTo>
                        <a:pt x="337" y="1349"/>
                      </a:lnTo>
                      <a:lnTo>
                        <a:pt x="347" y="1359"/>
                      </a:lnTo>
                      <a:lnTo>
                        <a:pt x="339" y="1371"/>
                      </a:lnTo>
                      <a:lnTo>
                        <a:pt x="342" y="1387"/>
                      </a:lnTo>
                      <a:lnTo>
                        <a:pt x="339" y="1397"/>
                      </a:lnTo>
                      <a:lnTo>
                        <a:pt x="347" y="1409"/>
                      </a:lnTo>
                      <a:lnTo>
                        <a:pt x="349" y="1418"/>
                      </a:lnTo>
                      <a:lnTo>
                        <a:pt x="362" y="1432"/>
                      </a:lnTo>
                      <a:lnTo>
                        <a:pt x="377" y="1430"/>
                      </a:lnTo>
                      <a:lnTo>
                        <a:pt x="385" y="1436"/>
                      </a:lnTo>
                      <a:lnTo>
                        <a:pt x="381" y="1442"/>
                      </a:lnTo>
                      <a:lnTo>
                        <a:pt x="389" y="1446"/>
                      </a:lnTo>
                      <a:lnTo>
                        <a:pt x="396" y="1459"/>
                      </a:lnTo>
                      <a:lnTo>
                        <a:pt x="402" y="1447"/>
                      </a:lnTo>
                      <a:lnTo>
                        <a:pt x="399" y="1406"/>
                      </a:lnTo>
                      <a:lnTo>
                        <a:pt x="389" y="1389"/>
                      </a:lnTo>
                      <a:lnTo>
                        <a:pt x="394" y="1377"/>
                      </a:lnTo>
                      <a:lnTo>
                        <a:pt x="403" y="1372"/>
                      </a:lnTo>
                      <a:lnTo>
                        <a:pt x="397" y="1359"/>
                      </a:lnTo>
                      <a:lnTo>
                        <a:pt x="402" y="1351"/>
                      </a:lnTo>
                      <a:lnTo>
                        <a:pt x="422" y="1348"/>
                      </a:lnTo>
                      <a:lnTo>
                        <a:pt x="428" y="1339"/>
                      </a:lnTo>
                      <a:lnTo>
                        <a:pt x="427" y="1326"/>
                      </a:lnTo>
                      <a:lnTo>
                        <a:pt x="436" y="1305"/>
                      </a:lnTo>
                      <a:lnTo>
                        <a:pt x="427" y="1291"/>
                      </a:lnTo>
                      <a:lnTo>
                        <a:pt x="422" y="1261"/>
                      </a:lnTo>
                      <a:lnTo>
                        <a:pt x="409" y="1237"/>
                      </a:lnTo>
                      <a:lnTo>
                        <a:pt x="410" y="1225"/>
                      </a:lnTo>
                      <a:lnTo>
                        <a:pt x="441" y="1215"/>
                      </a:lnTo>
                      <a:lnTo>
                        <a:pt x="441" y="1194"/>
                      </a:lnTo>
                      <a:lnTo>
                        <a:pt x="447" y="1180"/>
                      </a:lnTo>
                      <a:lnTo>
                        <a:pt x="424" y="1155"/>
                      </a:lnTo>
                      <a:lnTo>
                        <a:pt x="404" y="1145"/>
                      </a:lnTo>
                      <a:lnTo>
                        <a:pt x="403" y="1119"/>
                      </a:lnTo>
                      <a:lnTo>
                        <a:pt x="408" y="1095"/>
                      </a:lnTo>
                      <a:lnTo>
                        <a:pt x="404" y="1068"/>
                      </a:lnTo>
                      <a:lnTo>
                        <a:pt x="398" y="1050"/>
                      </a:lnTo>
                      <a:lnTo>
                        <a:pt x="403" y="1029"/>
                      </a:lnTo>
                      <a:lnTo>
                        <a:pt x="400" y="995"/>
                      </a:lnTo>
                      <a:lnTo>
                        <a:pt x="393" y="960"/>
                      </a:lnTo>
                      <a:lnTo>
                        <a:pt x="393" y="960"/>
                      </a:lnTo>
                      <a:lnTo>
                        <a:pt x="398" y="930"/>
                      </a:lnTo>
                      <a:lnTo>
                        <a:pt x="413" y="904"/>
                      </a:lnTo>
                      <a:lnTo>
                        <a:pt x="428" y="895"/>
                      </a:lnTo>
                      <a:lnTo>
                        <a:pt x="446" y="899"/>
                      </a:lnTo>
                      <a:lnTo>
                        <a:pt x="468" y="901"/>
                      </a:lnTo>
                      <a:lnTo>
                        <a:pt x="479" y="885"/>
                      </a:lnTo>
                      <a:lnTo>
                        <a:pt x="477" y="861"/>
                      </a:lnTo>
                      <a:lnTo>
                        <a:pt x="470" y="851"/>
                      </a:lnTo>
                      <a:lnTo>
                        <a:pt x="472" y="834"/>
                      </a:lnTo>
                      <a:lnTo>
                        <a:pt x="495" y="779"/>
                      </a:lnTo>
                      <a:lnTo>
                        <a:pt x="496" y="747"/>
                      </a:lnTo>
                      <a:lnTo>
                        <a:pt x="502" y="718"/>
                      </a:lnTo>
                      <a:lnTo>
                        <a:pt x="509" y="701"/>
                      </a:lnTo>
                      <a:lnTo>
                        <a:pt x="509" y="682"/>
                      </a:lnTo>
                      <a:lnTo>
                        <a:pt x="498" y="672"/>
                      </a:lnTo>
                      <a:lnTo>
                        <a:pt x="499" y="658"/>
                      </a:lnTo>
                      <a:lnTo>
                        <a:pt x="521" y="645"/>
                      </a:lnTo>
                      <a:lnTo>
                        <a:pt x="543" y="640"/>
                      </a:lnTo>
                      <a:lnTo>
                        <a:pt x="553" y="632"/>
                      </a:lnTo>
                      <a:lnTo>
                        <a:pt x="554" y="618"/>
                      </a:lnTo>
                      <a:lnTo>
                        <a:pt x="573" y="586"/>
                      </a:lnTo>
                      <a:lnTo>
                        <a:pt x="591" y="560"/>
                      </a:lnTo>
                      <a:lnTo>
                        <a:pt x="597" y="546"/>
                      </a:lnTo>
                      <a:lnTo>
                        <a:pt x="590" y="527"/>
                      </a:lnTo>
                      <a:lnTo>
                        <a:pt x="582" y="518"/>
                      </a:lnTo>
                      <a:lnTo>
                        <a:pt x="582" y="486"/>
                      </a:lnTo>
                      <a:lnTo>
                        <a:pt x="591" y="481"/>
                      </a:lnTo>
                      <a:lnTo>
                        <a:pt x="599" y="471"/>
                      </a:lnTo>
                      <a:lnTo>
                        <a:pt x="602" y="454"/>
                      </a:lnTo>
                      <a:lnTo>
                        <a:pt x="612" y="450"/>
                      </a:lnTo>
                      <a:lnTo>
                        <a:pt x="622" y="428"/>
                      </a:lnTo>
                      <a:lnTo>
                        <a:pt x="636" y="417"/>
                      </a:lnTo>
                      <a:lnTo>
                        <a:pt x="652" y="424"/>
                      </a:lnTo>
                      <a:lnTo>
                        <a:pt x="658" y="431"/>
                      </a:lnTo>
                      <a:lnTo>
                        <a:pt x="666" y="429"/>
                      </a:lnTo>
                      <a:lnTo>
                        <a:pt x="675" y="421"/>
                      </a:lnTo>
                      <a:lnTo>
                        <a:pt x="667" y="407"/>
                      </a:lnTo>
                      <a:lnTo>
                        <a:pt x="675" y="400"/>
                      </a:lnTo>
                      <a:lnTo>
                        <a:pt x="675" y="392"/>
                      </a:lnTo>
                      <a:lnTo>
                        <a:pt x="678" y="386"/>
                      </a:lnTo>
                      <a:lnTo>
                        <a:pt x="668" y="369"/>
                      </a:lnTo>
                      <a:lnTo>
                        <a:pt x="675" y="364"/>
                      </a:lnTo>
                      <a:lnTo>
                        <a:pt x="695" y="364"/>
                      </a:lnTo>
                      <a:lnTo>
                        <a:pt x="709" y="357"/>
                      </a:lnTo>
                      <a:lnTo>
                        <a:pt x="731" y="362"/>
                      </a:lnTo>
                      <a:lnTo>
                        <a:pt x="745" y="372"/>
                      </a:lnTo>
                      <a:lnTo>
                        <a:pt x="760" y="373"/>
                      </a:lnTo>
                      <a:lnTo>
                        <a:pt x="768" y="380"/>
                      </a:lnTo>
                      <a:lnTo>
                        <a:pt x="775" y="377"/>
                      </a:lnTo>
                      <a:lnTo>
                        <a:pt x="780" y="381"/>
                      </a:lnTo>
                      <a:lnTo>
                        <a:pt x="780" y="366"/>
                      </a:lnTo>
                      <a:lnTo>
                        <a:pt x="773" y="356"/>
                      </a:lnTo>
                      <a:lnTo>
                        <a:pt x="775" y="335"/>
                      </a:lnTo>
                      <a:lnTo>
                        <a:pt x="786" y="329"/>
                      </a:lnTo>
                      <a:lnTo>
                        <a:pt x="782" y="316"/>
                      </a:lnTo>
                      <a:lnTo>
                        <a:pt x="772" y="310"/>
                      </a:lnTo>
                      <a:lnTo>
                        <a:pt x="771" y="296"/>
                      </a:lnTo>
                      <a:lnTo>
                        <a:pt x="787" y="300"/>
                      </a:lnTo>
                      <a:lnTo>
                        <a:pt x="802" y="297"/>
                      </a:lnTo>
                      <a:lnTo>
                        <a:pt x="806" y="296"/>
                      </a:lnTo>
                      <a:lnTo>
                        <a:pt x="809" y="291"/>
                      </a:lnTo>
                      <a:lnTo>
                        <a:pt x="815" y="294"/>
                      </a:lnTo>
                      <a:lnTo>
                        <a:pt x="818" y="291"/>
                      </a:lnTo>
                      <a:lnTo>
                        <a:pt x="815" y="282"/>
                      </a:lnTo>
                      <a:lnTo>
                        <a:pt x="817" y="269"/>
                      </a:lnTo>
                      <a:lnTo>
                        <a:pt x="827" y="261"/>
                      </a:lnTo>
                      <a:lnTo>
                        <a:pt x="840" y="264"/>
                      </a:lnTo>
                      <a:lnTo>
                        <a:pt x="850" y="279"/>
                      </a:lnTo>
                      <a:lnTo>
                        <a:pt x="879" y="302"/>
                      </a:lnTo>
                      <a:lnTo>
                        <a:pt x="884" y="316"/>
                      </a:lnTo>
                      <a:lnTo>
                        <a:pt x="895" y="330"/>
                      </a:lnTo>
                      <a:lnTo>
                        <a:pt x="912" y="337"/>
                      </a:lnTo>
                      <a:lnTo>
                        <a:pt x="943" y="338"/>
                      </a:lnTo>
                      <a:lnTo>
                        <a:pt x="959" y="322"/>
                      </a:lnTo>
                      <a:lnTo>
                        <a:pt x="968" y="312"/>
                      </a:lnTo>
                      <a:lnTo>
                        <a:pt x="983" y="313"/>
                      </a:lnTo>
                      <a:lnTo>
                        <a:pt x="983" y="313"/>
                      </a:lnTo>
                      <a:lnTo>
                        <a:pt x="1005" y="329"/>
                      </a:lnTo>
                      <a:lnTo>
                        <a:pt x="1019" y="331"/>
                      </a:lnTo>
                      <a:lnTo>
                        <a:pt x="1027" y="317"/>
                      </a:lnTo>
                      <a:lnTo>
                        <a:pt x="1035" y="312"/>
                      </a:lnTo>
                      <a:lnTo>
                        <a:pt x="1046" y="302"/>
                      </a:lnTo>
                      <a:lnTo>
                        <a:pt x="1057" y="303"/>
                      </a:lnTo>
                      <a:lnTo>
                        <a:pt x="1068" y="296"/>
                      </a:lnTo>
                      <a:lnTo>
                        <a:pt x="1073" y="287"/>
                      </a:lnTo>
                      <a:lnTo>
                        <a:pt x="1068" y="276"/>
                      </a:lnTo>
                      <a:lnTo>
                        <a:pt x="1062" y="256"/>
                      </a:lnTo>
                      <a:lnTo>
                        <a:pt x="1066" y="221"/>
                      </a:lnTo>
                      <a:lnTo>
                        <a:pt x="1069" y="211"/>
                      </a:lnTo>
                      <a:lnTo>
                        <a:pt x="1063" y="201"/>
                      </a:lnTo>
                      <a:lnTo>
                        <a:pt x="1071" y="196"/>
                      </a:lnTo>
                      <a:lnTo>
                        <a:pt x="1081" y="182"/>
                      </a:lnTo>
                      <a:lnTo>
                        <a:pt x="1081" y="174"/>
                      </a:lnTo>
                      <a:lnTo>
                        <a:pt x="1095" y="167"/>
                      </a:lnTo>
                      <a:lnTo>
                        <a:pt x="1113" y="171"/>
                      </a:lnTo>
                      <a:lnTo>
                        <a:pt x="1121" y="168"/>
                      </a:lnTo>
                      <a:lnTo>
                        <a:pt x="1121" y="163"/>
                      </a:lnTo>
                      <a:lnTo>
                        <a:pt x="1133" y="150"/>
                      </a:lnTo>
                      <a:lnTo>
                        <a:pt x="1161" y="150"/>
                      </a:lnTo>
                      <a:lnTo>
                        <a:pt x="1174" y="159"/>
                      </a:lnTo>
                      <a:lnTo>
                        <a:pt x="1190" y="179"/>
                      </a:lnTo>
                      <a:lnTo>
                        <a:pt x="1200" y="189"/>
                      </a:lnTo>
                      <a:lnTo>
                        <a:pt x="1214" y="194"/>
                      </a:lnTo>
                      <a:lnTo>
                        <a:pt x="1236" y="196"/>
                      </a:lnTo>
                      <a:lnTo>
                        <a:pt x="1240" y="207"/>
                      </a:lnTo>
                      <a:lnTo>
                        <a:pt x="1254" y="222"/>
                      </a:lnTo>
                      <a:lnTo>
                        <a:pt x="1252" y="236"/>
                      </a:lnTo>
                      <a:lnTo>
                        <a:pt x="1240" y="255"/>
                      </a:lnTo>
                      <a:lnTo>
                        <a:pt x="1242" y="280"/>
                      </a:lnTo>
                      <a:lnTo>
                        <a:pt x="1248" y="279"/>
                      </a:lnTo>
                      <a:lnTo>
                        <a:pt x="1249" y="256"/>
                      </a:lnTo>
                      <a:lnTo>
                        <a:pt x="1249" y="256"/>
                      </a:lnTo>
                      <a:lnTo>
                        <a:pt x="1267" y="239"/>
                      </a:lnTo>
                      <a:lnTo>
                        <a:pt x="1282" y="236"/>
                      </a:lnTo>
                      <a:lnTo>
                        <a:pt x="1293" y="223"/>
                      </a:lnTo>
                      <a:lnTo>
                        <a:pt x="1291" y="203"/>
                      </a:lnTo>
                      <a:lnTo>
                        <a:pt x="1303" y="203"/>
                      </a:lnTo>
                      <a:lnTo>
                        <a:pt x="1317" y="208"/>
                      </a:lnTo>
                      <a:lnTo>
                        <a:pt x="1324" y="198"/>
                      </a:lnTo>
                      <a:lnTo>
                        <a:pt x="1323" y="186"/>
                      </a:lnTo>
                      <a:lnTo>
                        <a:pt x="1320" y="186"/>
                      </a:lnTo>
                      <a:lnTo>
                        <a:pt x="1310" y="178"/>
                      </a:lnTo>
                      <a:lnTo>
                        <a:pt x="1306" y="178"/>
                      </a:lnTo>
                      <a:lnTo>
                        <a:pt x="1302" y="180"/>
                      </a:lnTo>
                      <a:lnTo>
                        <a:pt x="1301" y="190"/>
                      </a:lnTo>
                      <a:lnTo>
                        <a:pt x="1294" y="183"/>
                      </a:lnTo>
                      <a:lnTo>
                        <a:pt x="1292" y="176"/>
                      </a:lnTo>
                      <a:lnTo>
                        <a:pt x="1286" y="176"/>
                      </a:lnTo>
                      <a:lnTo>
                        <a:pt x="1287" y="182"/>
                      </a:lnTo>
                      <a:lnTo>
                        <a:pt x="1285" y="197"/>
                      </a:lnTo>
                      <a:lnTo>
                        <a:pt x="1279" y="193"/>
                      </a:lnTo>
                      <a:lnTo>
                        <a:pt x="1274" y="185"/>
                      </a:lnTo>
                      <a:lnTo>
                        <a:pt x="1265" y="190"/>
                      </a:lnTo>
                      <a:lnTo>
                        <a:pt x="1261" y="200"/>
                      </a:lnTo>
                      <a:lnTo>
                        <a:pt x="1257" y="187"/>
                      </a:lnTo>
                      <a:lnTo>
                        <a:pt x="1254" y="173"/>
                      </a:lnTo>
                      <a:lnTo>
                        <a:pt x="1249" y="173"/>
                      </a:lnTo>
                      <a:lnTo>
                        <a:pt x="1243" y="158"/>
                      </a:lnTo>
                      <a:lnTo>
                        <a:pt x="1239" y="155"/>
                      </a:lnTo>
                      <a:lnTo>
                        <a:pt x="1227" y="156"/>
                      </a:lnTo>
                      <a:lnTo>
                        <a:pt x="1218" y="152"/>
                      </a:lnTo>
                      <a:lnTo>
                        <a:pt x="1202" y="150"/>
                      </a:lnTo>
                      <a:lnTo>
                        <a:pt x="1194" y="139"/>
                      </a:lnTo>
                      <a:lnTo>
                        <a:pt x="1198" y="136"/>
                      </a:lnTo>
                      <a:lnTo>
                        <a:pt x="1217" y="141"/>
                      </a:lnTo>
                      <a:lnTo>
                        <a:pt x="1233" y="139"/>
                      </a:lnTo>
                      <a:lnTo>
                        <a:pt x="1247" y="142"/>
                      </a:lnTo>
                      <a:lnTo>
                        <a:pt x="1273" y="145"/>
                      </a:lnTo>
                      <a:lnTo>
                        <a:pt x="1291" y="139"/>
                      </a:lnTo>
                      <a:lnTo>
                        <a:pt x="1303" y="116"/>
                      </a:lnTo>
                      <a:lnTo>
                        <a:pt x="1328" y="109"/>
                      </a:lnTo>
                      <a:lnTo>
                        <a:pt x="1338" y="100"/>
                      </a:lnTo>
                      <a:lnTo>
                        <a:pt x="1338" y="97"/>
                      </a:lnTo>
                      <a:lnTo>
                        <a:pt x="1331" y="96"/>
                      </a:lnTo>
                      <a:lnTo>
                        <a:pt x="1328" y="90"/>
                      </a:lnTo>
                      <a:lnTo>
                        <a:pt x="1320" y="87"/>
                      </a:lnTo>
                      <a:lnTo>
                        <a:pt x="1307" y="89"/>
                      </a:lnTo>
                      <a:lnTo>
                        <a:pt x="1291" y="75"/>
                      </a:lnTo>
                      <a:lnTo>
                        <a:pt x="1283" y="75"/>
                      </a:lnTo>
                      <a:lnTo>
                        <a:pt x="1272" y="87"/>
                      </a:lnTo>
                      <a:lnTo>
                        <a:pt x="1265" y="87"/>
                      </a:lnTo>
                      <a:lnTo>
                        <a:pt x="1262" y="82"/>
                      </a:lnTo>
                      <a:lnTo>
                        <a:pt x="1273" y="74"/>
                      </a:lnTo>
                      <a:lnTo>
                        <a:pt x="1275" y="67"/>
                      </a:lnTo>
                      <a:lnTo>
                        <a:pt x="1262" y="62"/>
                      </a:lnTo>
                      <a:lnTo>
                        <a:pt x="1260" y="58"/>
                      </a:lnTo>
                      <a:lnTo>
                        <a:pt x="1252" y="59"/>
                      </a:lnTo>
                      <a:lnTo>
                        <a:pt x="1243" y="74"/>
                      </a:lnTo>
                      <a:lnTo>
                        <a:pt x="1237" y="74"/>
                      </a:lnTo>
                      <a:lnTo>
                        <a:pt x="1238" y="63"/>
                      </a:lnTo>
                      <a:lnTo>
                        <a:pt x="1233" y="64"/>
                      </a:lnTo>
                      <a:lnTo>
                        <a:pt x="1228" y="72"/>
                      </a:lnTo>
                      <a:lnTo>
                        <a:pt x="1221" y="71"/>
                      </a:lnTo>
                      <a:lnTo>
                        <a:pt x="1218" y="63"/>
                      </a:lnTo>
                      <a:lnTo>
                        <a:pt x="1227" y="58"/>
                      </a:lnTo>
                      <a:lnTo>
                        <a:pt x="1227" y="51"/>
                      </a:lnTo>
                      <a:lnTo>
                        <a:pt x="1215" y="44"/>
                      </a:lnTo>
                      <a:lnTo>
                        <a:pt x="1203" y="43"/>
                      </a:lnTo>
                      <a:lnTo>
                        <a:pt x="1196" y="47"/>
                      </a:lnTo>
                      <a:lnTo>
                        <a:pt x="1194" y="66"/>
                      </a:lnTo>
                      <a:lnTo>
                        <a:pt x="1186" y="70"/>
                      </a:lnTo>
                      <a:lnTo>
                        <a:pt x="1185" y="75"/>
                      </a:lnTo>
                      <a:lnTo>
                        <a:pt x="1192" y="94"/>
                      </a:lnTo>
                      <a:lnTo>
                        <a:pt x="1191" y="103"/>
                      </a:lnTo>
                      <a:lnTo>
                        <a:pt x="1183" y="110"/>
                      </a:lnTo>
                      <a:lnTo>
                        <a:pt x="1177" y="97"/>
                      </a:lnTo>
                      <a:lnTo>
                        <a:pt x="1171" y="97"/>
                      </a:lnTo>
                      <a:lnTo>
                        <a:pt x="1168" y="101"/>
                      </a:lnTo>
                      <a:lnTo>
                        <a:pt x="1157" y="99"/>
                      </a:lnTo>
                      <a:lnTo>
                        <a:pt x="1138" y="108"/>
                      </a:lnTo>
                      <a:lnTo>
                        <a:pt x="1153" y="87"/>
                      </a:lnTo>
                      <a:lnTo>
                        <a:pt x="1162" y="84"/>
                      </a:lnTo>
                      <a:lnTo>
                        <a:pt x="1169" y="73"/>
                      </a:lnTo>
                      <a:lnTo>
                        <a:pt x="1167" y="68"/>
                      </a:lnTo>
                      <a:lnTo>
                        <a:pt x="1163" y="69"/>
                      </a:lnTo>
                      <a:lnTo>
                        <a:pt x="1150" y="78"/>
                      </a:lnTo>
                      <a:lnTo>
                        <a:pt x="1141" y="76"/>
                      </a:lnTo>
                      <a:lnTo>
                        <a:pt x="1144" y="69"/>
                      </a:lnTo>
                      <a:lnTo>
                        <a:pt x="1152" y="62"/>
                      </a:lnTo>
                      <a:lnTo>
                        <a:pt x="1152" y="58"/>
                      </a:lnTo>
                      <a:lnTo>
                        <a:pt x="1141" y="55"/>
                      </a:lnTo>
                      <a:lnTo>
                        <a:pt x="1138" y="48"/>
                      </a:lnTo>
                      <a:lnTo>
                        <a:pt x="1149" y="45"/>
                      </a:lnTo>
                      <a:lnTo>
                        <a:pt x="1154" y="49"/>
                      </a:lnTo>
                      <a:lnTo>
                        <a:pt x="1167" y="49"/>
                      </a:lnTo>
                      <a:lnTo>
                        <a:pt x="1174" y="30"/>
                      </a:lnTo>
                      <a:lnTo>
                        <a:pt x="1173" y="22"/>
                      </a:lnTo>
                      <a:lnTo>
                        <a:pt x="1160" y="25"/>
                      </a:lnTo>
                      <a:lnTo>
                        <a:pt x="1153" y="20"/>
                      </a:lnTo>
                      <a:lnTo>
                        <a:pt x="1156" y="10"/>
                      </a:lnTo>
                      <a:lnTo>
                        <a:pt x="1153" y="4"/>
                      </a:lnTo>
                      <a:lnTo>
                        <a:pt x="1145" y="10"/>
                      </a:lnTo>
                      <a:lnTo>
                        <a:pt x="1137" y="9"/>
                      </a:lnTo>
                      <a:lnTo>
                        <a:pt x="1130" y="4"/>
                      </a:lnTo>
                      <a:lnTo>
                        <a:pt x="1121" y="11"/>
                      </a:lnTo>
                      <a:lnTo>
                        <a:pt x="1121" y="17"/>
                      </a:lnTo>
                      <a:lnTo>
                        <a:pt x="1130" y="27"/>
                      </a:lnTo>
                      <a:lnTo>
                        <a:pt x="1124" y="35"/>
                      </a:lnTo>
                      <a:lnTo>
                        <a:pt x="1117" y="35"/>
                      </a:lnTo>
                      <a:lnTo>
                        <a:pt x="1108" y="22"/>
                      </a:lnTo>
                      <a:lnTo>
                        <a:pt x="1103" y="28"/>
                      </a:lnTo>
                      <a:lnTo>
                        <a:pt x="1099" y="38"/>
                      </a:lnTo>
                      <a:lnTo>
                        <a:pt x="1102" y="43"/>
                      </a:lnTo>
                      <a:lnTo>
                        <a:pt x="1111" y="43"/>
                      </a:lnTo>
                      <a:lnTo>
                        <a:pt x="1117" y="47"/>
                      </a:lnTo>
                      <a:lnTo>
                        <a:pt x="1116" y="54"/>
                      </a:lnTo>
                      <a:lnTo>
                        <a:pt x="1107" y="58"/>
                      </a:lnTo>
                      <a:lnTo>
                        <a:pt x="1107" y="67"/>
                      </a:lnTo>
                      <a:lnTo>
                        <a:pt x="1100" y="71"/>
                      </a:lnTo>
                      <a:lnTo>
                        <a:pt x="1100" y="79"/>
                      </a:lnTo>
                      <a:lnTo>
                        <a:pt x="1103" y="84"/>
                      </a:lnTo>
                      <a:lnTo>
                        <a:pt x="1095" y="88"/>
                      </a:lnTo>
                      <a:lnTo>
                        <a:pt x="1099" y="101"/>
                      </a:lnTo>
                      <a:lnTo>
                        <a:pt x="1094" y="107"/>
                      </a:lnTo>
                      <a:lnTo>
                        <a:pt x="1086" y="100"/>
                      </a:lnTo>
                      <a:lnTo>
                        <a:pt x="1080" y="106"/>
                      </a:lnTo>
                      <a:lnTo>
                        <a:pt x="1078" y="111"/>
                      </a:lnTo>
                      <a:lnTo>
                        <a:pt x="1068" y="118"/>
                      </a:lnTo>
                      <a:lnTo>
                        <a:pt x="1067" y="103"/>
                      </a:lnTo>
                      <a:lnTo>
                        <a:pt x="1067" y="103"/>
                      </a:lnTo>
                      <a:lnTo>
                        <a:pt x="1077" y="81"/>
                      </a:lnTo>
                      <a:lnTo>
                        <a:pt x="1067" y="77"/>
                      </a:lnTo>
                      <a:lnTo>
                        <a:pt x="1068" y="71"/>
                      </a:lnTo>
                      <a:lnTo>
                        <a:pt x="1075" y="63"/>
                      </a:lnTo>
                      <a:lnTo>
                        <a:pt x="1075" y="44"/>
                      </a:lnTo>
                      <a:lnTo>
                        <a:pt x="1072" y="37"/>
                      </a:lnTo>
                      <a:lnTo>
                        <a:pt x="1067" y="38"/>
                      </a:lnTo>
                      <a:lnTo>
                        <a:pt x="1051" y="64"/>
                      </a:lnTo>
                      <a:lnTo>
                        <a:pt x="1050" y="80"/>
                      </a:lnTo>
                      <a:lnTo>
                        <a:pt x="1050" y="80"/>
                      </a:lnTo>
                      <a:lnTo>
                        <a:pt x="1033" y="103"/>
                      </a:lnTo>
                      <a:lnTo>
                        <a:pt x="1029" y="119"/>
                      </a:lnTo>
                      <a:lnTo>
                        <a:pt x="1033" y="125"/>
                      </a:lnTo>
                      <a:lnTo>
                        <a:pt x="1031" y="139"/>
                      </a:lnTo>
                      <a:lnTo>
                        <a:pt x="1014" y="159"/>
                      </a:lnTo>
                      <a:lnTo>
                        <a:pt x="1003" y="163"/>
                      </a:lnTo>
                      <a:lnTo>
                        <a:pt x="1003" y="150"/>
                      </a:lnTo>
                      <a:lnTo>
                        <a:pt x="999" y="142"/>
                      </a:lnTo>
                      <a:lnTo>
                        <a:pt x="1010" y="124"/>
                      </a:lnTo>
                      <a:lnTo>
                        <a:pt x="1008" y="112"/>
                      </a:lnTo>
                      <a:lnTo>
                        <a:pt x="1013" y="104"/>
                      </a:lnTo>
                      <a:lnTo>
                        <a:pt x="1007" y="93"/>
                      </a:lnTo>
                      <a:lnTo>
                        <a:pt x="1027" y="71"/>
                      </a:lnTo>
                      <a:lnTo>
                        <a:pt x="1030" y="58"/>
                      </a:lnTo>
                      <a:lnTo>
                        <a:pt x="1033" y="56"/>
                      </a:lnTo>
                      <a:lnTo>
                        <a:pt x="1032" y="50"/>
                      </a:lnTo>
                      <a:lnTo>
                        <a:pt x="1022" y="49"/>
                      </a:lnTo>
                      <a:lnTo>
                        <a:pt x="1012" y="38"/>
                      </a:lnTo>
                      <a:lnTo>
                        <a:pt x="1007" y="40"/>
                      </a:lnTo>
                      <a:lnTo>
                        <a:pt x="1009" y="51"/>
                      </a:lnTo>
                      <a:lnTo>
                        <a:pt x="1000" y="61"/>
                      </a:lnTo>
                      <a:lnTo>
                        <a:pt x="1000" y="48"/>
                      </a:lnTo>
                      <a:lnTo>
                        <a:pt x="991" y="40"/>
                      </a:lnTo>
                      <a:lnTo>
                        <a:pt x="981" y="38"/>
                      </a:lnTo>
                      <a:lnTo>
                        <a:pt x="974" y="42"/>
                      </a:lnTo>
                      <a:lnTo>
                        <a:pt x="975" y="58"/>
                      </a:lnTo>
                      <a:lnTo>
                        <a:pt x="971" y="67"/>
                      </a:lnTo>
                      <a:lnTo>
                        <a:pt x="964" y="59"/>
                      </a:lnTo>
                      <a:lnTo>
                        <a:pt x="958" y="56"/>
                      </a:lnTo>
                      <a:lnTo>
                        <a:pt x="953" y="59"/>
                      </a:lnTo>
                      <a:lnTo>
                        <a:pt x="955" y="64"/>
                      </a:lnTo>
                      <a:lnTo>
                        <a:pt x="970" y="74"/>
                      </a:lnTo>
                      <a:lnTo>
                        <a:pt x="974" y="86"/>
                      </a:lnTo>
                      <a:lnTo>
                        <a:pt x="969" y="91"/>
                      </a:lnTo>
                      <a:lnTo>
                        <a:pt x="962" y="84"/>
                      </a:lnTo>
                      <a:lnTo>
                        <a:pt x="955" y="91"/>
                      </a:lnTo>
                      <a:lnTo>
                        <a:pt x="955" y="97"/>
                      </a:lnTo>
                      <a:lnTo>
                        <a:pt x="959" y="102"/>
                      </a:lnTo>
                      <a:lnTo>
                        <a:pt x="953" y="108"/>
                      </a:lnTo>
                      <a:lnTo>
                        <a:pt x="941" y="100"/>
                      </a:lnTo>
                      <a:lnTo>
                        <a:pt x="935" y="100"/>
                      </a:lnTo>
                      <a:lnTo>
                        <a:pt x="929" y="114"/>
                      </a:lnTo>
                      <a:lnTo>
                        <a:pt x="921" y="118"/>
                      </a:lnTo>
                      <a:lnTo>
                        <a:pt x="921" y="122"/>
                      </a:lnTo>
                      <a:lnTo>
                        <a:pt x="927" y="125"/>
                      </a:lnTo>
                      <a:lnTo>
                        <a:pt x="913" y="135"/>
                      </a:lnTo>
                      <a:lnTo>
                        <a:pt x="911" y="143"/>
                      </a:lnTo>
                      <a:lnTo>
                        <a:pt x="921" y="154"/>
                      </a:lnTo>
                      <a:lnTo>
                        <a:pt x="914" y="162"/>
                      </a:lnTo>
                      <a:lnTo>
                        <a:pt x="923" y="165"/>
                      </a:lnTo>
                      <a:lnTo>
                        <a:pt x="928" y="171"/>
                      </a:lnTo>
                      <a:lnTo>
                        <a:pt x="921" y="177"/>
                      </a:lnTo>
                      <a:lnTo>
                        <a:pt x="905" y="177"/>
                      </a:lnTo>
                      <a:lnTo>
                        <a:pt x="900" y="159"/>
                      </a:lnTo>
                      <a:lnTo>
                        <a:pt x="892" y="156"/>
                      </a:lnTo>
                      <a:lnTo>
                        <a:pt x="899" y="148"/>
                      </a:lnTo>
                      <a:lnTo>
                        <a:pt x="890" y="143"/>
                      </a:lnTo>
                      <a:lnTo>
                        <a:pt x="879" y="144"/>
                      </a:lnTo>
                      <a:lnTo>
                        <a:pt x="864" y="143"/>
                      </a:lnTo>
                      <a:lnTo>
                        <a:pt x="843" y="127"/>
                      </a:lnTo>
                      <a:lnTo>
                        <a:pt x="839" y="127"/>
                      </a:lnTo>
                      <a:lnTo>
                        <a:pt x="831" y="137"/>
                      </a:lnTo>
                      <a:lnTo>
                        <a:pt x="827" y="127"/>
                      </a:lnTo>
                      <a:lnTo>
                        <a:pt x="817" y="136"/>
                      </a:lnTo>
                      <a:lnTo>
                        <a:pt x="805" y="138"/>
                      </a:lnTo>
                      <a:lnTo>
                        <a:pt x="805" y="143"/>
                      </a:lnTo>
                      <a:lnTo>
                        <a:pt x="818" y="160"/>
                      </a:lnTo>
                      <a:lnTo>
                        <a:pt x="829" y="159"/>
                      </a:lnTo>
                      <a:lnTo>
                        <a:pt x="835" y="166"/>
                      </a:lnTo>
                      <a:lnTo>
                        <a:pt x="851" y="167"/>
                      </a:lnTo>
                      <a:lnTo>
                        <a:pt x="843" y="180"/>
                      </a:lnTo>
                      <a:lnTo>
                        <a:pt x="844" y="191"/>
                      </a:lnTo>
                      <a:lnTo>
                        <a:pt x="855" y="205"/>
                      </a:lnTo>
                      <a:lnTo>
                        <a:pt x="853" y="216"/>
                      </a:lnTo>
                      <a:lnTo>
                        <a:pt x="842" y="208"/>
                      </a:lnTo>
                      <a:lnTo>
                        <a:pt x="834" y="194"/>
                      </a:lnTo>
                      <a:lnTo>
                        <a:pt x="822" y="189"/>
                      </a:lnTo>
                      <a:lnTo>
                        <a:pt x="816" y="182"/>
                      </a:lnTo>
                      <a:lnTo>
                        <a:pt x="814" y="191"/>
                      </a:lnTo>
                      <a:lnTo>
                        <a:pt x="802" y="202"/>
                      </a:lnTo>
                      <a:lnTo>
                        <a:pt x="800" y="186"/>
                      </a:lnTo>
                      <a:lnTo>
                        <a:pt x="792" y="192"/>
                      </a:lnTo>
                      <a:lnTo>
                        <a:pt x="791" y="199"/>
                      </a:lnTo>
                      <a:lnTo>
                        <a:pt x="780" y="209"/>
                      </a:lnTo>
                      <a:lnTo>
                        <a:pt x="781" y="218"/>
                      </a:lnTo>
                      <a:lnTo>
                        <a:pt x="794" y="225"/>
                      </a:lnTo>
                      <a:lnTo>
                        <a:pt x="802" y="239"/>
                      </a:lnTo>
                      <a:lnTo>
                        <a:pt x="789" y="237"/>
                      </a:lnTo>
                      <a:lnTo>
                        <a:pt x="783" y="232"/>
                      </a:lnTo>
                      <a:lnTo>
                        <a:pt x="775" y="244"/>
                      </a:lnTo>
                      <a:lnTo>
                        <a:pt x="772" y="255"/>
                      </a:lnTo>
                      <a:lnTo>
                        <a:pt x="756" y="268"/>
                      </a:lnTo>
                      <a:lnTo>
                        <a:pt x="755" y="258"/>
                      </a:lnTo>
                      <a:lnTo>
                        <a:pt x="765" y="251"/>
                      </a:lnTo>
                      <a:lnTo>
                        <a:pt x="762" y="243"/>
                      </a:lnTo>
                      <a:lnTo>
                        <a:pt x="771" y="224"/>
                      </a:lnTo>
                      <a:lnTo>
                        <a:pt x="764" y="188"/>
                      </a:lnTo>
                      <a:lnTo>
                        <a:pt x="756" y="193"/>
                      </a:lnTo>
                      <a:lnTo>
                        <a:pt x="741" y="216"/>
                      </a:lnTo>
                      <a:lnTo>
                        <a:pt x="741" y="232"/>
                      </a:lnTo>
                      <a:lnTo>
                        <a:pt x="744" y="239"/>
                      </a:lnTo>
                      <a:lnTo>
                        <a:pt x="732" y="255"/>
                      </a:lnTo>
                      <a:lnTo>
                        <a:pt x="730" y="240"/>
                      </a:lnTo>
                      <a:lnTo>
                        <a:pt x="736" y="226"/>
                      </a:lnTo>
                      <a:lnTo>
                        <a:pt x="732" y="208"/>
                      </a:lnTo>
                      <a:lnTo>
                        <a:pt x="726" y="207"/>
                      </a:lnTo>
                      <a:lnTo>
                        <a:pt x="713" y="215"/>
                      </a:lnTo>
                      <a:lnTo>
                        <a:pt x="705" y="231"/>
                      </a:lnTo>
                      <a:lnTo>
                        <a:pt x="710" y="243"/>
                      </a:lnTo>
                      <a:lnTo>
                        <a:pt x="710" y="255"/>
                      </a:lnTo>
                      <a:lnTo>
                        <a:pt x="728" y="268"/>
                      </a:lnTo>
                      <a:lnTo>
                        <a:pt x="733" y="277"/>
                      </a:lnTo>
                      <a:lnTo>
                        <a:pt x="724" y="294"/>
                      </a:lnTo>
                      <a:lnTo>
                        <a:pt x="719" y="274"/>
                      </a:lnTo>
                      <a:lnTo>
                        <a:pt x="705" y="269"/>
                      </a:lnTo>
                      <a:lnTo>
                        <a:pt x="696" y="244"/>
                      </a:lnTo>
                      <a:lnTo>
                        <a:pt x="693" y="243"/>
                      </a:lnTo>
                      <a:lnTo>
                        <a:pt x="677" y="248"/>
                      </a:lnTo>
                      <a:lnTo>
                        <a:pt x="675" y="256"/>
                      </a:lnTo>
                      <a:lnTo>
                        <a:pt x="691" y="269"/>
                      </a:lnTo>
                      <a:lnTo>
                        <a:pt x="699" y="269"/>
                      </a:lnTo>
                      <a:lnTo>
                        <a:pt x="706" y="276"/>
                      </a:lnTo>
                      <a:lnTo>
                        <a:pt x="692" y="274"/>
                      </a:lnTo>
                      <a:lnTo>
                        <a:pt x="682" y="278"/>
                      </a:lnTo>
                      <a:lnTo>
                        <a:pt x="691" y="293"/>
                      </a:lnTo>
                      <a:lnTo>
                        <a:pt x="674" y="281"/>
                      </a:lnTo>
                      <a:lnTo>
                        <a:pt x="673" y="266"/>
                      </a:lnTo>
                      <a:lnTo>
                        <a:pt x="668" y="263"/>
                      </a:lnTo>
                      <a:lnTo>
                        <a:pt x="666" y="254"/>
                      </a:lnTo>
                      <a:lnTo>
                        <a:pt x="659" y="258"/>
                      </a:lnTo>
                      <a:lnTo>
                        <a:pt x="656" y="274"/>
                      </a:lnTo>
                      <a:lnTo>
                        <a:pt x="662" y="282"/>
                      </a:lnTo>
                      <a:lnTo>
                        <a:pt x="660" y="298"/>
                      </a:lnTo>
                      <a:lnTo>
                        <a:pt x="649" y="292"/>
                      </a:lnTo>
                      <a:lnTo>
                        <a:pt x="640" y="295"/>
                      </a:lnTo>
                      <a:lnTo>
                        <a:pt x="629" y="309"/>
                      </a:lnTo>
                      <a:lnTo>
                        <a:pt x="630" y="309"/>
                      </a:lnTo>
                      <a:lnTo>
                        <a:pt x="639" y="309"/>
                      </a:lnTo>
                      <a:lnTo>
                        <a:pt x="648" y="320"/>
                      </a:lnTo>
                      <a:lnTo>
                        <a:pt x="636" y="322"/>
                      </a:lnTo>
                      <a:lnTo>
                        <a:pt x="629" y="325"/>
                      </a:lnTo>
                      <a:lnTo>
                        <a:pt x="637" y="331"/>
                      </a:lnTo>
                      <a:lnTo>
                        <a:pt x="630" y="337"/>
                      </a:lnTo>
                      <a:lnTo>
                        <a:pt x="622" y="338"/>
                      </a:lnTo>
                      <a:lnTo>
                        <a:pt x="621" y="344"/>
                      </a:lnTo>
                      <a:lnTo>
                        <a:pt x="626" y="348"/>
                      </a:lnTo>
                      <a:lnTo>
                        <a:pt x="616" y="349"/>
                      </a:lnTo>
                      <a:lnTo>
                        <a:pt x="611" y="343"/>
                      </a:lnTo>
                      <a:lnTo>
                        <a:pt x="602" y="345"/>
                      </a:lnTo>
                      <a:lnTo>
                        <a:pt x="594" y="355"/>
                      </a:lnTo>
                      <a:lnTo>
                        <a:pt x="598" y="362"/>
                      </a:lnTo>
                      <a:lnTo>
                        <a:pt x="592" y="366"/>
                      </a:lnTo>
                      <a:lnTo>
                        <a:pt x="580" y="367"/>
                      </a:lnTo>
                      <a:lnTo>
                        <a:pt x="574" y="378"/>
                      </a:lnTo>
                      <a:lnTo>
                        <a:pt x="584" y="381"/>
                      </a:lnTo>
                      <a:lnTo>
                        <a:pt x="613" y="374"/>
                      </a:lnTo>
                      <a:lnTo>
                        <a:pt x="619" y="377"/>
                      </a:lnTo>
                      <a:lnTo>
                        <a:pt x="631" y="372"/>
                      </a:lnTo>
                      <a:lnTo>
                        <a:pt x="640" y="371"/>
                      </a:lnTo>
                      <a:lnTo>
                        <a:pt x="640" y="381"/>
                      </a:lnTo>
                      <a:lnTo>
                        <a:pt x="631" y="390"/>
                      </a:lnTo>
                      <a:lnTo>
                        <a:pt x="629" y="408"/>
                      </a:lnTo>
                      <a:lnTo>
                        <a:pt x="625" y="414"/>
                      </a:lnTo>
                      <a:lnTo>
                        <a:pt x="618" y="406"/>
                      </a:lnTo>
                      <a:lnTo>
                        <a:pt x="617" y="398"/>
                      </a:lnTo>
                      <a:lnTo>
                        <a:pt x="607" y="401"/>
                      </a:lnTo>
                      <a:lnTo>
                        <a:pt x="602" y="395"/>
                      </a:lnTo>
                      <a:lnTo>
                        <a:pt x="591" y="394"/>
                      </a:lnTo>
                      <a:lnTo>
                        <a:pt x="595" y="398"/>
                      </a:lnTo>
                      <a:lnTo>
                        <a:pt x="589" y="407"/>
                      </a:lnTo>
                      <a:lnTo>
                        <a:pt x="579" y="401"/>
                      </a:lnTo>
                      <a:lnTo>
                        <a:pt x="575" y="401"/>
                      </a:lnTo>
                      <a:lnTo>
                        <a:pt x="583" y="407"/>
                      </a:lnTo>
                      <a:lnTo>
                        <a:pt x="588" y="419"/>
                      </a:lnTo>
                      <a:lnTo>
                        <a:pt x="581" y="419"/>
                      </a:lnTo>
                      <a:lnTo>
                        <a:pt x="577" y="427"/>
                      </a:lnTo>
                      <a:lnTo>
                        <a:pt x="579" y="436"/>
                      </a:lnTo>
                      <a:lnTo>
                        <a:pt x="576" y="444"/>
                      </a:lnTo>
                      <a:lnTo>
                        <a:pt x="569" y="433"/>
                      </a:lnTo>
                      <a:lnTo>
                        <a:pt x="570" y="422"/>
                      </a:lnTo>
                      <a:lnTo>
                        <a:pt x="562" y="411"/>
                      </a:lnTo>
                      <a:lnTo>
                        <a:pt x="553" y="420"/>
                      </a:lnTo>
                      <a:lnTo>
                        <a:pt x="543" y="423"/>
                      </a:lnTo>
                      <a:lnTo>
                        <a:pt x="537" y="415"/>
                      </a:lnTo>
                      <a:lnTo>
                        <a:pt x="540" y="409"/>
                      </a:lnTo>
                      <a:lnTo>
                        <a:pt x="535" y="409"/>
                      </a:lnTo>
                      <a:lnTo>
                        <a:pt x="525" y="419"/>
                      </a:lnTo>
                      <a:lnTo>
                        <a:pt x="534" y="428"/>
                      </a:lnTo>
                      <a:lnTo>
                        <a:pt x="548" y="428"/>
                      </a:lnTo>
                      <a:lnTo>
                        <a:pt x="560" y="435"/>
                      </a:lnTo>
                      <a:lnTo>
                        <a:pt x="552" y="446"/>
                      </a:lnTo>
                      <a:lnTo>
                        <a:pt x="528" y="450"/>
                      </a:lnTo>
                      <a:lnTo>
                        <a:pt x="523" y="445"/>
                      </a:lnTo>
                      <a:lnTo>
                        <a:pt x="514" y="445"/>
                      </a:lnTo>
                      <a:lnTo>
                        <a:pt x="509" y="456"/>
                      </a:lnTo>
                      <a:lnTo>
                        <a:pt x="518" y="464"/>
                      </a:lnTo>
                      <a:lnTo>
                        <a:pt x="510" y="474"/>
                      </a:lnTo>
                      <a:lnTo>
                        <a:pt x="518" y="472"/>
                      </a:lnTo>
                      <a:lnTo>
                        <a:pt x="530" y="458"/>
                      </a:lnTo>
                      <a:lnTo>
                        <a:pt x="541" y="459"/>
                      </a:lnTo>
                      <a:lnTo>
                        <a:pt x="549" y="469"/>
                      </a:lnTo>
                      <a:lnTo>
                        <a:pt x="530" y="471"/>
                      </a:lnTo>
                      <a:lnTo>
                        <a:pt x="527" y="483"/>
                      </a:lnTo>
                      <a:lnTo>
                        <a:pt x="534" y="493"/>
                      </a:lnTo>
                      <a:lnTo>
                        <a:pt x="548" y="501"/>
                      </a:lnTo>
                      <a:lnTo>
                        <a:pt x="548" y="513"/>
                      </a:lnTo>
                      <a:lnTo>
                        <a:pt x="536" y="505"/>
                      </a:lnTo>
                      <a:lnTo>
                        <a:pt x="529" y="506"/>
                      </a:lnTo>
                      <a:lnTo>
                        <a:pt x="519" y="493"/>
                      </a:lnTo>
                      <a:lnTo>
                        <a:pt x="513" y="494"/>
                      </a:lnTo>
                      <a:lnTo>
                        <a:pt x="507" y="501"/>
                      </a:lnTo>
                      <a:lnTo>
                        <a:pt x="516" y="509"/>
                      </a:lnTo>
                      <a:lnTo>
                        <a:pt x="502" y="510"/>
                      </a:lnTo>
                      <a:lnTo>
                        <a:pt x="491" y="519"/>
                      </a:lnTo>
                      <a:lnTo>
                        <a:pt x="491" y="525"/>
                      </a:lnTo>
                      <a:lnTo>
                        <a:pt x="503" y="531"/>
                      </a:lnTo>
                      <a:lnTo>
                        <a:pt x="513" y="523"/>
                      </a:lnTo>
                      <a:lnTo>
                        <a:pt x="521" y="531"/>
                      </a:lnTo>
                      <a:lnTo>
                        <a:pt x="532" y="527"/>
                      </a:lnTo>
                      <a:lnTo>
                        <a:pt x="536" y="538"/>
                      </a:lnTo>
                      <a:lnTo>
                        <a:pt x="544" y="543"/>
                      </a:lnTo>
                      <a:lnTo>
                        <a:pt x="544" y="552"/>
                      </a:lnTo>
                      <a:lnTo>
                        <a:pt x="525" y="541"/>
                      </a:lnTo>
                      <a:lnTo>
                        <a:pt x="512" y="541"/>
                      </a:lnTo>
                      <a:lnTo>
                        <a:pt x="506" y="545"/>
                      </a:lnTo>
                      <a:lnTo>
                        <a:pt x="488" y="547"/>
                      </a:lnTo>
                      <a:lnTo>
                        <a:pt x="488" y="558"/>
                      </a:lnTo>
                      <a:lnTo>
                        <a:pt x="477" y="563"/>
                      </a:lnTo>
                      <a:lnTo>
                        <a:pt x="472" y="560"/>
                      </a:lnTo>
                      <a:lnTo>
                        <a:pt x="456" y="568"/>
                      </a:lnTo>
                      <a:lnTo>
                        <a:pt x="448" y="568"/>
                      </a:lnTo>
                      <a:lnTo>
                        <a:pt x="446" y="573"/>
                      </a:lnTo>
                      <a:lnTo>
                        <a:pt x="456" y="577"/>
                      </a:lnTo>
                      <a:lnTo>
                        <a:pt x="465" y="587"/>
                      </a:lnTo>
                      <a:lnTo>
                        <a:pt x="454" y="591"/>
                      </a:lnTo>
                      <a:lnTo>
                        <a:pt x="449" y="589"/>
                      </a:lnTo>
                      <a:lnTo>
                        <a:pt x="447" y="591"/>
                      </a:lnTo>
                      <a:lnTo>
                        <a:pt x="455" y="599"/>
                      </a:lnTo>
                      <a:lnTo>
                        <a:pt x="451" y="604"/>
                      </a:lnTo>
                      <a:lnTo>
                        <a:pt x="438" y="602"/>
                      </a:lnTo>
                      <a:lnTo>
                        <a:pt x="437" y="600"/>
                      </a:lnTo>
                      <a:lnTo>
                        <a:pt x="434" y="602"/>
                      </a:lnTo>
                      <a:lnTo>
                        <a:pt x="443" y="609"/>
                      </a:lnTo>
                      <a:lnTo>
                        <a:pt x="437" y="613"/>
                      </a:lnTo>
                      <a:lnTo>
                        <a:pt x="438" y="620"/>
                      </a:lnTo>
                      <a:lnTo>
                        <a:pt x="448" y="620"/>
                      </a:lnTo>
                      <a:lnTo>
                        <a:pt x="438" y="626"/>
                      </a:lnTo>
                      <a:lnTo>
                        <a:pt x="430" y="628"/>
                      </a:lnTo>
                      <a:lnTo>
                        <a:pt x="426" y="625"/>
                      </a:lnTo>
                      <a:lnTo>
                        <a:pt x="426" y="630"/>
                      </a:lnTo>
                      <a:lnTo>
                        <a:pt x="422" y="637"/>
                      </a:lnTo>
                      <a:lnTo>
                        <a:pt x="429" y="639"/>
                      </a:lnTo>
                      <a:lnTo>
                        <a:pt x="446" y="645"/>
                      </a:lnTo>
                      <a:lnTo>
                        <a:pt x="449" y="653"/>
                      </a:lnTo>
                      <a:lnTo>
                        <a:pt x="455" y="655"/>
                      </a:lnTo>
                      <a:lnTo>
                        <a:pt x="470" y="649"/>
                      </a:lnTo>
                      <a:lnTo>
                        <a:pt x="458" y="660"/>
                      </a:lnTo>
                      <a:lnTo>
                        <a:pt x="458" y="666"/>
                      </a:lnTo>
                      <a:lnTo>
                        <a:pt x="445" y="666"/>
                      </a:lnTo>
                      <a:lnTo>
                        <a:pt x="441" y="661"/>
                      </a:lnTo>
                      <a:lnTo>
                        <a:pt x="423" y="662"/>
                      </a:lnTo>
                      <a:lnTo>
                        <a:pt x="412" y="672"/>
                      </a:lnTo>
                      <a:lnTo>
                        <a:pt x="415" y="676"/>
                      </a:lnTo>
                      <a:lnTo>
                        <a:pt x="429" y="676"/>
                      </a:lnTo>
                      <a:lnTo>
                        <a:pt x="430" y="685"/>
                      </a:lnTo>
                      <a:lnTo>
                        <a:pt x="436" y="691"/>
                      </a:lnTo>
                      <a:lnTo>
                        <a:pt x="435" y="704"/>
                      </a:lnTo>
                      <a:lnTo>
                        <a:pt x="427" y="694"/>
                      </a:lnTo>
                      <a:lnTo>
                        <a:pt x="421" y="694"/>
                      </a:lnTo>
                      <a:lnTo>
                        <a:pt x="416" y="701"/>
                      </a:lnTo>
                      <a:lnTo>
                        <a:pt x="416" y="710"/>
                      </a:lnTo>
                      <a:lnTo>
                        <a:pt x="414" y="712"/>
                      </a:lnTo>
                      <a:lnTo>
                        <a:pt x="419" y="719"/>
                      </a:lnTo>
                      <a:lnTo>
                        <a:pt x="420" y="728"/>
                      </a:lnTo>
                      <a:lnTo>
                        <a:pt x="414" y="728"/>
                      </a:lnTo>
                      <a:lnTo>
                        <a:pt x="407" y="721"/>
                      </a:lnTo>
                      <a:lnTo>
                        <a:pt x="403" y="724"/>
                      </a:lnTo>
                      <a:lnTo>
                        <a:pt x="403" y="733"/>
                      </a:lnTo>
                      <a:lnTo>
                        <a:pt x="415" y="737"/>
                      </a:lnTo>
                      <a:lnTo>
                        <a:pt x="416" y="743"/>
                      </a:lnTo>
                      <a:lnTo>
                        <a:pt x="416" y="752"/>
                      </a:lnTo>
                      <a:lnTo>
                        <a:pt x="401" y="742"/>
                      </a:lnTo>
                      <a:lnTo>
                        <a:pt x="395" y="745"/>
                      </a:lnTo>
                      <a:lnTo>
                        <a:pt x="395" y="754"/>
                      </a:lnTo>
                      <a:lnTo>
                        <a:pt x="399" y="755"/>
                      </a:lnTo>
                      <a:lnTo>
                        <a:pt x="398" y="767"/>
                      </a:lnTo>
                      <a:lnTo>
                        <a:pt x="403" y="777"/>
                      </a:lnTo>
                      <a:lnTo>
                        <a:pt x="409" y="777"/>
                      </a:lnTo>
                      <a:lnTo>
                        <a:pt x="415" y="767"/>
                      </a:lnTo>
                      <a:lnTo>
                        <a:pt x="423" y="767"/>
                      </a:lnTo>
                      <a:lnTo>
                        <a:pt x="416" y="784"/>
                      </a:lnTo>
                      <a:lnTo>
                        <a:pt x="408" y="785"/>
                      </a:lnTo>
                      <a:lnTo>
                        <a:pt x="397" y="798"/>
                      </a:lnTo>
                      <a:lnTo>
                        <a:pt x="388" y="798"/>
                      </a:lnTo>
                      <a:lnTo>
                        <a:pt x="380" y="800"/>
                      </a:lnTo>
                      <a:lnTo>
                        <a:pt x="379" y="807"/>
                      </a:lnTo>
                      <a:lnTo>
                        <a:pt x="369" y="811"/>
                      </a:lnTo>
                      <a:lnTo>
                        <a:pt x="362" y="818"/>
                      </a:lnTo>
                      <a:lnTo>
                        <a:pt x="370" y="822"/>
                      </a:lnTo>
                      <a:lnTo>
                        <a:pt x="366" y="829"/>
                      </a:lnTo>
                      <a:lnTo>
                        <a:pt x="350" y="830"/>
                      </a:lnTo>
                      <a:lnTo>
                        <a:pt x="343" y="840"/>
                      </a:lnTo>
                      <a:lnTo>
                        <a:pt x="343" y="844"/>
                      </a:lnTo>
                      <a:lnTo>
                        <a:pt x="358" y="849"/>
                      </a:lnTo>
                      <a:lnTo>
                        <a:pt x="347" y="855"/>
                      </a:lnTo>
                      <a:lnTo>
                        <a:pt x="341" y="866"/>
                      </a:lnTo>
                      <a:lnTo>
                        <a:pt x="330" y="866"/>
                      </a:lnTo>
                      <a:lnTo>
                        <a:pt x="327" y="856"/>
                      </a:lnTo>
                      <a:lnTo>
                        <a:pt x="323" y="852"/>
                      </a:lnTo>
                      <a:lnTo>
                        <a:pt x="319" y="859"/>
                      </a:lnTo>
                      <a:lnTo>
                        <a:pt x="310" y="859"/>
                      </a:lnTo>
                      <a:lnTo>
                        <a:pt x="313" y="865"/>
                      </a:lnTo>
                      <a:lnTo>
                        <a:pt x="308" y="871"/>
                      </a:lnTo>
                      <a:lnTo>
                        <a:pt x="306" y="878"/>
                      </a:lnTo>
                      <a:lnTo>
                        <a:pt x="310" y="886"/>
                      </a:lnTo>
                      <a:lnTo>
                        <a:pt x="294" y="886"/>
                      </a:lnTo>
                      <a:lnTo>
                        <a:pt x="288" y="889"/>
                      </a:lnTo>
                      <a:lnTo>
                        <a:pt x="289" y="903"/>
                      </a:lnTo>
                      <a:lnTo>
                        <a:pt x="277" y="910"/>
                      </a:lnTo>
                      <a:lnTo>
                        <a:pt x="279" y="914"/>
                      </a:lnTo>
                      <a:lnTo>
                        <a:pt x="277" y="928"/>
                      </a:lnTo>
                      <a:lnTo>
                        <a:pt x="268" y="935"/>
                      </a:lnTo>
                      <a:lnTo>
                        <a:pt x="257" y="945"/>
                      </a:lnTo>
                      <a:lnTo>
                        <a:pt x="259" y="949"/>
                      </a:lnTo>
                      <a:lnTo>
                        <a:pt x="272" y="941"/>
                      </a:lnTo>
                      <a:lnTo>
                        <a:pt x="281" y="942"/>
                      </a:lnTo>
                      <a:lnTo>
                        <a:pt x="279" y="951"/>
                      </a:lnTo>
                      <a:lnTo>
                        <a:pt x="270" y="954"/>
                      </a:lnTo>
                      <a:lnTo>
                        <a:pt x="270" y="967"/>
                      </a:lnTo>
                      <a:lnTo>
                        <a:pt x="276" y="975"/>
                      </a:lnTo>
                      <a:lnTo>
                        <a:pt x="290" y="968"/>
                      </a:lnTo>
                      <a:lnTo>
                        <a:pt x="305" y="966"/>
                      </a:lnTo>
                      <a:lnTo>
                        <a:pt x="324" y="946"/>
                      </a:lnTo>
                      <a:lnTo>
                        <a:pt x="324" y="939"/>
                      </a:lnTo>
                      <a:lnTo>
                        <a:pt x="312" y="943"/>
                      </a:lnTo>
                      <a:lnTo>
                        <a:pt x="323" y="929"/>
                      </a:lnTo>
                      <a:lnTo>
                        <a:pt x="325" y="914"/>
                      </a:lnTo>
                      <a:lnTo>
                        <a:pt x="331" y="913"/>
                      </a:lnTo>
                      <a:lnTo>
                        <a:pt x="337" y="907"/>
                      </a:lnTo>
                      <a:lnTo>
                        <a:pt x="349" y="909"/>
                      </a:lnTo>
                      <a:lnTo>
                        <a:pt x="359" y="909"/>
                      </a:lnTo>
                      <a:lnTo>
                        <a:pt x="338" y="922"/>
                      </a:lnTo>
                      <a:lnTo>
                        <a:pt x="337" y="930"/>
                      </a:lnTo>
                      <a:lnTo>
                        <a:pt x="356" y="935"/>
                      </a:lnTo>
                      <a:lnTo>
                        <a:pt x="350" y="945"/>
                      </a:lnTo>
                      <a:lnTo>
                        <a:pt x="339" y="946"/>
                      </a:lnTo>
                      <a:lnTo>
                        <a:pt x="322" y="964"/>
                      </a:lnTo>
                      <a:lnTo>
                        <a:pt x="334" y="970"/>
                      </a:lnTo>
                      <a:lnTo>
                        <a:pt x="326" y="980"/>
                      </a:lnTo>
                      <a:lnTo>
                        <a:pt x="327" y="992"/>
                      </a:lnTo>
                      <a:lnTo>
                        <a:pt x="314" y="991"/>
                      </a:lnTo>
                      <a:lnTo>
                        <a:pt x="305" y="982"/>
                      </a:lnTo>
                      <a:lnTo>
                        <a:pt x="292" y="983"/>
                      </a:lnTo>
                      <a:lnTo>
                        <a:pt x="284" y="988"/>
                      </a:lnTo>
                      <a:lnTo>
                        <a:pt x="284" y="999"/>
                      </a:lnTo>
                      <a:lnTo>
                        <a:pt x="272" y="1006"/>
                      </a:lnTo>
                      <a:lnTo>
                        <a:pt x="258" y="1013"/>
                      </a:lnTo>
                      <a:lnTo>
                        <a:pt x="269" y="1001"/>
                      </a:lnTo>
                      <a:lnTo>
                        <a:pt x="274" y="997"/>
                      </a:lnTo>
                      <a:lnTo>
                        <a:pt x="266" y="987"/>
                      </a:lnTo>
                      <a:lnTo>
                        <a:pt x="266" y="975"/>
                      </a:lnTo>
                      <a:lnTo>
                        <a:pt x="257" y="963"/>
                      </a:lnTo>
                      <a:lnTo>
                        <a:pt x="250" y="963"/>
                      </a:lnTo>
                      <a:lnTo>
                        <a:pt x="244" y="972"/>
                      </a:lnTo>
                      <a:lnTo>
                        <a:pt x="232" y="973"/>
                      </a:lnTo>
                      <a:lnTo>
                        <a:pt x="232" y="978"/>
                      </a:lnTo>
                      <a:lnTo>
                        <a:pt x="250" y="978"/>
                      </a:lnTo>
                      <a:lnTo>
                        <a:pt x="231" y="995"/>
                      </a:lnTo>
                      <a:lnTo>
                        <a:pt x="220" y="990"/>
                      </a:lnTo>
                      <a:lnTo>
                        <a:pt x="211" y="991"/>
                      </a:lnTo>
                      <a:lnTo>
                        <a:pt x="200" y="1001"/>
                      </a:lnTo>
                      <a:lnTo>
                        <a:pt x="204" y="1002"/>
                      </a:lnTo>
                      <a:lnTo>
                        <a:pt x="212" y="999"/>
                      </a:lnTo>
                      <a:lnTo>
                        <a:pt x="217" y="1004"/>
                      </a:lnTo>
                      <a:lnTo>
                        <a:pt x="202" y="1013"/>
                      </a:lnTo>
                      <a:lnTo>
                        <a:pt x="195" y="1022"/>
                      </a:lnTo>
                      <a:lnTo>
                        <a:pt x="189" y="1015"/>
                      </a:lnTo>
                      <a:lnTo>
                        <a:pt x="181" y="1015"/>
                      </a:lnTo>
                      <a:lnTo>
                        <a:pt x="180" y="1020"/>
                      </a:lnTo>
                      <a:lnTo>
                        <a:pt x="193" y="1027"/>
                      </a:lnTo>
                      <a:lnTo>
                        <a:pt x="212" y="1027"/>
                      </a:lnTo>
                      <a:lnTo>
                        <a:pt x="208" y="1036"/>
                      </a:lnTo>
                      <a:lnTo>
                        <a:pt x="216" y="1040"/>
                      </a:lnTo>
                      <a:lnTo>
                        <a:pt x="215" y="1049"/>
                      </a:lnTo>
                      <a:lnTo>
                        <a:pt x="198" y="1045"/>
                      </a:lnTo>
                      <a:lnTo>
                        <a:pt x="196" y="1036"/>
                      </a:lnTo>
                      <a:lnTo>
                        <a:pt x="184" y="1036"/>
                      </a:lnTo>
                      <a:lnTo>
                        <a:pt x="173" y="1025"/>
                      </a:lnTo>
                      <a:lnTo>
                        <a:pt x="170" y="1018"/>
                      </a:lnTo>
                      <a:lnTo>
                        <a:pt x="167" y="1018"/>
                      </a:lnTo>
                      <a:lnTo>
                        <a:pt x="165" y="1027"/>
                      </a:lnTo>
                      <a:lnTo>
                        <a:pt x="177" y="1042"/>
                      </a:lnTo>
                      <a:lnTo>
                        <a:pt x="188" y="1051"/>
                      </a:lnTo>
                      <a:lnTo>
                        <a:pt x="199" y="1052"/>
                      </a:lnTo>
                      <a:lnTo>
                        <a:pt x="206" y="1061"/>
                      </a:lnTo>
                      <a:lnTo>
                        <a:pt x="192" y="1061"/>
                      </a:lnTo>
                      <a:lnTo>
                        <a:pt x="174" y="1053"/>
                      </a:lnTo>
                      <a:lnTo>
                        <a:pt x="157" y="1036"/>
                      </a:lnTo>
                      <a:lnTo>
                        <a:pt x="150" y="1040"/>
                      </a:lnTo>
                      <a:lnTo>
                        <a:pt x="138" y="1032"/>
                      </a:lnTo>
                      <a:lnTo>
                        <a:pt x="125" y="1032"/>
                      </a:lnTo>
                      <a:lnTo>
                        <a:pt x="120" y="1027"/>
                      </a:lnTo>
                      <a:lnTo>
                        <a:pt x="115" y="1032"/>
                      </a:lnTo>
                      <a:lnTo>
                        <a:pt x="117" y="1042"/>
                      </a:lnTo>
                      <a:lnTo>
                        <a:pt x="111" y="1048"/>
                      </a:lnTo>
                      <a:lnTo>
                        <a:pt x="120" y="1058"/>
                      </a:lnTo>
                      <a:lnTo>
                        <a:pt x="141" y="1051"/>
                      </a:lnTo>
                      <a:lnTo>
                        <a:pt x="146" y="1057"/>
                      </a:lnTo>
                      <a:lnTo>
                        <a:pt x="137" y="1063"/>
                      </a:lnTo>
                      <a:lnTo>
                        <a:pt x="140" y="1065"/>
                      </a:lnTo>
                      <a:lnTo>
                        <a:pt x="157" y="1057"/>
                      </a:lnTo>
                      <a:lnTo>
                        <a:pt x="165" y="1057"/>
                      </a:lnTo>
                      <a:lnTo>
                        <a:pt x="161" y="1066"/>
                      </a:lnTo>
                      <a:lnTo>
                        <a:pt x="142" y="1074"/>
                      </a:lnTo>
                      <a:lnTo>
                        <a:pt x="134" y="1085"/>
                      </a:lnTo>
                      <a:lnTo>
                        <a:pt x="120" y="1081"/>
                      </a:lnTo>
                      <a:lnTo>
                        <a:pt x="109" y="1067"/>
                      </a:lnTo>
                      <a:lnTo>
                        <a:pt x="104" y="1067"/>
                      </a:lnTo>
                      <a:lnTo>
                        <a:pt x="98" y="1073"/>
                      </a:lnTo>
                      <a:lnTo>
                        <a:pt x="87" y="1064"/>
                      </a:lnTo>
                      <a:lnTo>
                        <a:pt x="80" y="1069"/>
                      </a:lnTo>
                      <a:lnTo>
                        <a:pt x="74" y="1065"/>
                      </a:lnTo>
                      <a:lnTo>
                        <a:pt x="66" y="1071"/>
                      </a:lnTo>
                      <a:lnTo>
                        <a:pt x="68" y="1075"/>
                      </a:lnTo>
                      <a:lnTo>
                        <a:pt x="88" y="1078"/>
                      </a:lnTo>
                      <a:lnTo>
                        <a:pt x="101" y="1087"/>
                      </a:lnTo>
                      <a:lnTo>
                        <a:pt x="118" y="1095"/>
                      </a:lnTo>
                      <a:lnTo>
                        <a:pt x="113" y="1106"/>
                      </a:lnTo>
                      <a:lnTo>
                        <a:pt x="119" y="1115"/>
                      </a:lnTo>
                      <a:lnTo>
                        <a:pt x="108" y="1121"/>
                      </a:lnTo>
                      <a:lnTo>
                        <a:pt x="103" y="1115"/>
                      </a:lnTo>
                      <a:lnTo>
                        <a:pt x="103" y="1099"/>
                      </a:lnTo>
                      <a:lnTo>
                        <a:pt x="93" y="1095"/>
                      </a:lnTo>
                      <a:lnTo>
                        <a:pt x="83" y="1096"/>
                      </a:lnTo>
                      <a:lnTo>
                        <a:pt x="86" y="1104"/>
                      </a:lnTo>
                      <a:lnTo>
                        <a:pt x="84" y="1112"/>
                      </a:lnTo>
                      <a:lnTo>
                        <a:pt x="69" y="1102"/>
                      </a:lnTo>
                      <a:lnTo>
                        <a:pt x="58" y="1115"/>
                      </a:lnTo>
                      <a:lnTo>
                        <a:pt x="71" y="1124"/>
                      </a:lnTo>
                      <a:lnTo>
                        <a:pt x="58" y="1125"/>
                      </a:lnTo>
                      <a:lnTo>
                        <a:pt x="51" y="1129"/>
                      </a:lnTo>
                      <a:lnTo>
                        <a:pt x="47" y="1115"/>
                      </a:lnTo>
                      <a:lnTo>
                        <a:pt x="31" y="1115"/>
                      </a:lnTo>
                      <a:lnTo>
                        <a:pt x="36" y="1128"/>
                      </a:lnTo>
                      <a:lnTo>
                        <a:pt x="27" y="1134"/>
                      </a:lnTo>
                      <a:lnTo>
                        <a:pt x="23" y="1121"/>
                      </a:lnTo>
                      <a:lnTo>
                        <a:pt x="12" y="1112"/>
                      </a:lnTo>
                      <a:lnTo>
                        <a:pt x="7" y="1113"/>
                      </a:lnTo>
                      <a:lnTo>
                        <a:pt x="9" y="1119"/>
                      </a:lnTo>
                      <a:lnTo>
                        <a:pt x="21" y="1130"/>
                      </a:lnTo>
                      <a:lnTo>
                        <a:pt x="17" y="1139"/>
                      </a:lnTo>
                      <a:lnTo>
                        <a:pt x="20" y="1142"/>
                      </a:lnTo>
                      <a:lnTo>
                        <a:pt x="35" y="1139"/>
                      </a:lnTo>
                      <a:lnTo>
                        <a:pt x="55" y="1142"/>
                      </a:lnTo>
                      <a:lnTo>
                        <a:pt x="68" y="1151"/>
                      </a:lnTo>
                      <a:lnTo>
                        <a:pt x="86" y="1151"/>
                      </a:lnTo>
                      <a:lnTo>
                        <a:pt x="92" y="1146"/>
                      </a:lnTo>
                      <a:lnTo>
                        <a:pt x="104" y="1146"/>
                      </a:lnTo>
                      <a:lnTo>
                        <a:pt x="90" y="1160"/>
                      </a:lnTo>
                      <a:lnTo>
                        <a:pt x="72" y="1158"/>
                      </a:lnTo>
                      <a:lnTo>
                        <a:pt x="66" y="1162"/>
                      </a:lnTo>
                      <a:lnTo>
                        <a:pt x="45" y="1151"/>
                      </a:lnTo>
                      <a:lnTo>
                        <a:pt x="32" y="1155"/>
                      </a:lnTo>
                      <a:lnTo>
                        <a:pt x="26" y="1152"/>
                      </a:lnTo>
                      <a:lnTo>
                        <a:pt x="17" y="1160"/>
                      </a:lnTo>
                      <a:lnTo>
                        <a:pt x="3" y="1162"/>
                      </a:lnTo>
                      <a:lnTo>
                        <a:pt x="2" y="1167"/>
                      </a:lnTo>
                      <a:lnTo>
                        <a:pt x="24" y="1176"/>
                      </a:lnTo>
                      <a:lnTo>
                        <a:pt x="17" y="1185"/>
                      </a:lnTo>
                      <a:lnTo>
                        <a:pt x="25" y="1187"/>
                      </a:lnTo>
                      <a:lnTo>
                        <a:pt x="31" y="1182"/>
                      </a:lnTo>
                      <a:lnTo>
                        <a:pt x="53" y="1182"/>
                      </a:lnTo>
                      <a:lnTo>
                        <a:pt x="37" y="1193"/>
                      </a:lnTo>
                      <a:lnTo>
                        <a:pt x="18" y="1193"/>
                      </a:lnTo>
                      <a:lnTo>
                        <a:pt x="13" y="1195"/>
                      </a:lnTo>
                      <a:lnTo>
                        <a:pt x="8" y="1195"/>
                      </a:lnTo>
                      <a:lnTo>
                        <a:pt x="8" y="1196"/>
                      </a:lnTo>
                      <a:lnTo>
                        <a:pt x="17" y="1200"/>
                      </a:lnTo>
                      <a:lnTo>
                        <a:pt x="27" y="1200"/>
                      </a:lnTo>
                      <a:lnTo>
                        <a:pt x="13" y="1208"/>
                      </a:lnTo>
                      <a:lnTo>
                        <a:pt x="8" y="1209"/>
                      </a:lnTo>
                      <a:lnTo>
                        <a:pt x="9" y="1215"/>
                      </a:lnTo>
                      <a:lnTo>
                        <a:pt x="16" y="1219"/>
                      </a:lnTo>
                      <a:lnTo>
                        <a:pt x="19" y="1226"/>
                      </a:lnTo>
                      <a:lnTo>
                        <a:pt x="33" y="1225"/>
                      </a:lnTo>
                      <a:lnTo>
                        <a:pt x="42" y="1220"/>
                      </a:lnTo>
                      <a:lnTo>
                        <a:pt x="62" y="1217"/>
                      </a:lnTo>
                      <a:lnTo>
                        <a:pt x="76" y="1221"/>
                      </a:lnTo>
                      <a:lnTo>
                        <a:pt x="81" y="1223"/>
                      </a:lnTo>
                      <a:lnTo>
                        <a:pt x="89" y="1218"/>
                      </a:lnTo>
                      <a:lnTo>
                        <a:pt x="89" y="1209"/>
                      </a:lnTo>
                      <a:lnTo>
                        <a:pt x="99" y="1207"/>
                      </a:lnTo>
                      <a:lnTo>
                        <a:pt x="103" y="1214"/>
                      </a:lnTo>
                      <a:lnTo>
                        <a:pt x="111" y="1214"/>
                      </a:lnTo>
                      <a:lnTo>
                        <a:pt x="126" y="1204"/>
                      </a:lnTo>
                      <a:lnTo>
                        <a:pt x="134" y="1206"/>
                      </a:lnTo>
                      <a:lnTo>
                        <a:pt x="131" y="1212"/>
                      </a:lnTo>
                      <a:lnTo>
                        <a:pt x="125" y="1217"/>
                      </a:lnTo>
                      <a:lnTo>
                        <a:pt x="136" y="1220"/>
                      </a:lnTo>
                      <a:lnTo>
                        <a:pt x="140" y="1214"/>
                      </a:lnTo>
                      <a:lnTo>
                        <a:pt x="138" y="1207"/>
                      </a:lnTo>
                      <a:lnTo>
                        <a:pt x="151" y="1188"/>
                      </a:lnTo>
                      <a:lnTo>
                        <a:pt x="148" y="1204"/>
                      </a:lnTo>
                      <a:lnTo>
                        <a:pt x="158" y="1216"/>
                      </a:lnTo>
                      <a:lnTo>
                        <a:pt x="150" y="1226"/>
                      </a:lnTo>
                      <a:lnTo>
                        <a:pt x="132" y="1231"/>
                      </a:lnTo>
                      <a:lnTo>
                        <a:pt x="124" y="1236"/>
                      </a:lnTo>
                      <a:lnTo>
                        <a:pt x="129" y="1240"/>
                      </a:lnTo>
                      <a:lnTo>
                        <a:pt x="122" y="1251"/>
                      </a:lnTo>
                      <a:lnTo>
                        <a:pt x="106" y="1252"/>
                      </a:lnTo>
                      <a:lnTo>
                        <a:pt x="105" y="1245"/>
                      </a:lnTo>
                      <a:lnTo>
                        <a:pt x="112" y="1238"/>
                      </a:lnTo>
                      <a:lnTo>
                        <a:pt x="111" y="1228"/>
                      </a:lnTo>
                      <a:lnTo>
                        <a:pt x="99" y="1226"/>
                      </a:lnTo>
                      <a:lnTo>
                        <a:pt x="86" y="1239"/>
                      </a:lnTo>
                      <a:lnTo>
                        <a:pt x="84" y="1247"/>
                      </a:lnTo>
                      <a:lnTo>
                        <a:pt x="74" y="1234"/>
                      </a:lnTo>
                      <a:lnTo>
                        <a:pt x="63" y="1232"/>
                      </a:lnTo>
                      <a:lnTo>
                        <a:pt x="49" y="1234"/>
                      </a:lnTo>
                      <a:lnTo>
                        <a:pt x="41" y="1232"/>
                      </a:lnTo>
                      <a:lnTo>
                        <a:pt x="25" y="1240"/>
                      </a:lnTo>
                      <a:lnTo>
                        <a:pt x="17" y="1240"/>
                      </a:lnTo>
                      <a:lnTo>
                        <a:pt x="7" y="1234"/>
                      </a:lnTo>
                      <a:lnTo>
                        <a:pt x="5" y="1234"/>
                      </a:lnTo>
                      <a:lnTo>
                        <a:pt x="10" y="1247"/>
                      </a:lnTo>
                      <a:lnTo>
                        <a:pt x="6" y="1252"/>
                      </a:lnTo>
                      <a:lnTo>
                        <a:pt x="12" y="1257"/>
                      </a:lnTo>
                      <a:lnTo>
                        <a:pt x="20" y="1255"/>
                      </a:lnTo>
                      <a:lnTo>
                        <a:pt x="26" y="1248"/>
                      </a:lnTo>
                      <a:lnTo>
                        <a:pt x="36" y="1249"/>
                      </a:lnTo>
                      <a:lnTo>
                        <a:pt x="26" y="1260"/>
                      </a:lnTo>
                      <a:lnTo>
                        <a:pt x="27" y="1270"/>
                      </a:lnTo>
                      <a:lnTo>
                        <a:pt x="21" y="1275"/>
                      </a:lnTo>
                      <a:lnTo>
                        <a:pt x="13" y="1271"/>
                      </a:lnTo>
                      <a:lnTo>
                        <a:pt x="17" y="1283"/>
                      </a:lnTo>
                      <a:lnTo>
                        <a:pt x="23" y="1288"/>
                      </a:lnTo>
                      <a:lnTo>
                        <a:pt x="42" y="1269"/>
                      </a:lnTo>
                      <a:lnTo>
                        <a:pt x="57" y="1274"/>
                      </a:lnTo>
                      <a:lnTo>
                        <a:pt x="51" y="1281"/>
                      </a:lnTo>
                      <a:lnTo>
                        <a:pt x="52" y="1291"/>
                      </a:lnTo>
                      <a:lnTo>
                        <a:pt x="37" y="1300"/>
                      </a:lnTo>
                      <a:lnTo>
                        <a:pt x="39" y="1303"/>
                      </a:lnTo>
                      <a:lnTo>
                        <a:pt x="49" y="1305"/>
                      </a:lnTo>
                      <a:lnTo>
                        <a:pt x="44" y="1314"/>
                      </a:lnTo>
                      <a:lnTo>
                        <a:pt x="51" y="1324"/>
                      </a:lnTo>
                      <a:lnTo>
                        <a:pt x="46" y="1336"/>
                      </a:lnTo>
                      <a:lnTo>
                        <a:pt x="48" y="1337"/>
                      </a:lnTo>
                      <a:lnTo>
                        <a:pt x="58" y="1321"/>
                      </a:lnTo>
                      <a:lnTo>
                        <a:pt x="68" y="1316"/>
                      </a:lnTo>
                      <a:lnTo>
                        <a:pt x="70" y="1303"/>
                      </a:lnTo>
                      <a:lnTo>
                        <a:pt x="94" y="1293"/>
                      </a:lnTo>
                      <a:lnTo>
                        <a:pt x="106" y="1294"/>
                      </a:lnTo>
                      <a:lnTo>
                        <a:pt x="123" y="1288"/>
                      </a:lnTo>
                      <a:lnTo>
                        <a:pt x="110" y="1297"/>
                      </a:lnTo>
                      <a:lnTo>
                        <a:pt x="98" y="1306"/>
                      </a:lnTo>
                      <a:lnTo>
                        <a:pt x="98" y="1321"/>
                      </a:lnTo>
                      <a:lnTo>
                        <a:pt x="103" y="1334"/>
                      </a:lnTo>
                      <a:lnTo>
                        <a:pt x="90" y="1323"/>
                      </a:lnTo>
                      <a:lnTo>
                        <a:pt x="88" y="1310"/>
                      </a:lnTo>
                      <a:lnTo>
                        <a:pt x="83" y="1309"/>
                      </a:lnTo>
                      <a:lnTo>
                        <a:pt x="74" y="1325"/>
                      </a:lnTo>
                      <a:lnTo>
                        <a:pt x="70" y="1327"/>
                      </a:lnTo>
                      <a:lnTo>
                        <a:pt x="80" y="1330"/>
                      </a:lnTo>
                      <a:lnTo>
                        <a:pt x="69" y="1346"/>
                      </a:lnTo>
                      <a:lnTo>
                        <a:pt x="60" y="1346"/>
                      </a:lnTo>
                      <a:lnTo>
                        <a:pt x="57" y="1353"/>
                      </a:lnTo>
                      <a:lnTo>
                        <a:pt x="62" y="1356"/>
                      </a:lnTo>
                      <a:lnTo>
                        <a:pt x="81" y="1356"/>
                      </a:lnTo>
                      <a:lnTo>
                        <a:pt x="86" y="1366"/>
                      </a:lnTo>
                      <a:lnTo>
                        <a:pt x="72" y="1366"/>
                      </a:lnTo>
                      <a:lnTo>
                        <a:pt x="68" y="1373"/>
                      </a:lnTo>
                      <a:lnTo>
                        <a:pt x="67" y="1383"/>
                      </a:lnTo>
                      <a:lnTo>
                        <a:pt x="52" y="1374"/>
                      </a:lnTo>
                      <a:lnTo>
                        <a:pt x="46" y="1376"/>
                      </a:lnTo>
                      <a:lnTo>
                        <a:pt x="43" y="1391"/>
                      </a:lnTo>
                      <a:lnTo>
                        <a:pt x="40" y="1375"/>
                      </a:lnTo>
                      <a:lnTo>
                        <a:pt x="32" y="1380"/>
                      </a:lnTo>
                      <a:lnTo>
                        <a:pt x="21" y="1394"/>
                      </a:lnTo>
                      <a:lnTo>
                        <a:pt x="25" y="1406"/>
                      </a:lnTo>
                      <a:lnTo>
                        <a:pt x="42" y="1423"/>
                      </a:lnTo>
                      <a:lnTo>
                        <a:pt x="45" y="1413"/>
                      </a:lnTo>
                      <a:lnTo>
                        <a:pt x="50" y="1418"/>
                      </a:lnTo>
                      <a:lnTo>
                        <a:pt x="58" y="1414"/>
                      </a:lnTo>
                      <a:lnTo>
                        <a:pt x="57" y="1408"/>
                      </a:lnTo>
                      <a:lnTo>
                        <a:pt x="62" y="1394"/>
                      </a:lnTo>
                      <a:lnTo>
                        <a:pt x="78" y="1406"/>
                      </a:lnTo>
                      <a:lnTo>
                        <a:pt x="71" y="1411"/>
                      </a:lnTo>
                      <a:lnTo>
                        <a:pt x="79" y="1419"/>
                      </a:lnTo>
                      <a:lnTo>
                        <a:pt x="76" y="1431"/>
                      </a:lnTo>
                      <a:lnTo>
                        <a:pt x="68" y="1436"/>
                      </a:lnTo>
                      <a:lnTo>
                        <a:pt x="74" y="1453"/>
                      </a:lnTo>
                      <a:lnTo>
                        <a:pt x="80" y="1447"/>
                      </a:lnTo>
                      <a:lnTo>
                        <a:pt x="97" y="1443"/>
                      </a:lnTo>
                      <a:lnTo>
                        <a:pt x="105" y="1453"/>
                      </a:lnTo>
                      <a:lnTo>
                        <a:pt x="90" y="1454"/>
                      </a:lnTo>
                      <a:lnTo>
                        <a:pt x="84" y="1459"/>
                      </a:lnTo>
                      <a:lnTo>
                        <a:pt x="91" y="1470"/>
                      </a:lnTo>
                      <a:lnTo>
                        <a:pt x="89" y="1475"/>
                      </a:lnTo>
                      <a:lnTo>
                        <a:pt x="65" y="1458"/>
                      </a:lnTo>
                      <a:lnTo>
                        <a:pt x="57" y="1461"/>
                      </a:lnTo>
                      <a:lnTo>
                        <a:pt x="49" y="1455"/>
                      </a:lnTo>
                      <a:lnTo>
                        <a:pt x="40" y="1455"/>
                      </a:lnTo>
                      <a:lnTo>
                        <a:pt x="40" y="1465"/>
                      </a:lnTo>
                      <a:lnTo>
                        <a:pt x="33" y="1472"/>
                      </a:lnTo>
                      <a:lnTo>
                        <a:pt x="49" y="1499"/>
                      </a:lnTo>
                      <a:lnTo>
                        <a:pt x="62" y="1501"/>
                      </a:lnTo>
                      <a:lnTo>
                        <a:pt x="81" y="1517"/>
                      </a:lnTo>
                      <a:lnTo>
                        <a:pt x="106" y="1527"/>
                      </a:lnTo>
                      <a:lnTo>
                        <a:pt x="110" y="1537"/>
                      </a:lnTo>
                      <a:lnTo>
                        <a:pt x="104" y="1539"/>
                      </a:lnTo>
                      <a:lnTo>
                        <a:pt x="112" y="1547"/>
                      </a:lnTo>
                      <a:lnTo>
                        <a:pt x="120" y="1543"/>
                      </a:lnTo>
                      <a:lnTo>
                        <a:pt x="115" y="1530"/>
                      </a:lnTo>
                      <a:lnTo>
                        <a:pt x="125" y="1529"/>
                      </a:lnTo>
                      <a:lnTo>
                        <a:pt x="134" y="1537"/>
                      </a:lnTo>
                      <a:lnTo>
                        <a:pt x="133" y="154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1" name="Freeform 177"/>
                <p:cNvSpPr>
                  <a:spLocks/>
                </p:cNvSpPr>
                <p:nvPr/>
              </p:nvSpPr>
              <p:spPr bwMode="auto">
                <a:xfrm>
                  <a:off x="10531476" y="8712201"/>
                  <a:ext cx="76200" cy="60325"/>
                </a:xfrm>
                <a:custGeom>
                  <a:avLst/>
                  <a:gdLst>
                    <a:gd name="T0" fmla="*/ 0 w 48"/>
                    <a:gd name="T1" fmla="*/ 24 h 38"/>
                    <a:gd name="T2" fmla="*/ 14 w 48"/>
                    <a:gd name="T3" fmla="*/ 27 h 38"/>
                    <a:gd name="T4" fmla="*/ 28 w 48"/>
                    <a:gd name="T5" fmla="*/ 38 h 38"/>
                    <a:gd name="T6" fmla="*/ 41 w 48"/>
                    <a:gd name="T7" fmla="*/ 35 h 38"/>
                    <a:gd name="T8" fmla="*/ 48 w 48"/>
                    <a:gd name="T9" fmla="*/ 20 h 38"/>
                    <a:gd name="T10" fmla="*/ 31 w 48"/>
                    <a:gd name="T11" fmla="*/ 19 h 38"/>
                    <a:gd name="T12" fmla="*/ 40 w 48"/>
                    <a:gd name="T13" fmla="*/ 9 h 38"/>
                    <a:gd name="T14" fmla="*/ 29 w 48"/>
                    <a:gd name="T15" fmla="*/ 6 h 38"/>
                    <a:gd name="T16" fmla="*/ 22 w 48"/>
                    <a:gd name="T17" fmla="*/ 0 h 38"/>
                    <a:gd name="T18" fmla="*/ 20 w 48"/>
                    <a:gd name="T19" fmla="*/ 11 h 38"/>
                    <a:gd name="T20" fmla="*/ 14 w 48"/>
                    <a:gd name="T21" fmla="*/ 16 h 38"/>
                    <a:gd name="T22" fmla="*/ 6 w 48"/>
                    <a:gd name="T23" fmla="*/ 13 h 38"/>
                    <a:gd name="T24" fmla="*/ 0 w 48"/>
                    <a:gd name="T25" fmla="*/ 18 h 38"/>
                    <a:gd name="T26" fmla="*/ 0 w 48"/>
                    <a:gd name="T27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38">
                      <a:moveTo>
                        <a:pt x="0" y="24"/>
                      </a:moveTo>
                      <a:lnTo>
                        <a:pt x="14" y="27"/>
                      </a:lnTo>
                      <a:lnTo>
                        <a:pt x="28" y="38"/>
                      </a:lnTo>
                      <a:lnTo>
                        <a:pt x="41" y="35"/>
                      </a:lnTo>
                      <a:lnTo>
                        <a:pt x="48" y="20"/>
                      </a:lnTo>
                      <a:lnTo>
                        <a:pt x="31" y="19"/>
                      </a:lnTo>
                      <a:lnTo>
                        <a:pt x="40" y="9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0" y="11"/>
                      </a:lnTo>
                      <a:lnTo>
                        <a:pt x="14" y="16"/>
                      </a:lnTo>
                      <a:lnTo>
                        <a:pt x="6" y="13"/>
                      </a:lnTo>
                      <a:lnTo>
                        <a:pt x="0" y="1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2" name="Freeform 178"/>
                <p:cNvSpPr>
                  <a:spLocks noEditPoints="1"/>
                </p:cNvSpPr>
                <p:nvPr/>
              </p:nvSpPr>
              <p:spPr bwMode="auto">
                <a:xfrm>
                  <a:off x="10529889" y="8709026"/>
                  <a:ext cx="79375" cy="65088"/>
                </a:xfrm>
                <a:custGeom>
                  <a:avLst/>
                  <a:gdLst>
                    <a:gd name="T0" fmla="*/ 29 w 50"/>
                    <a:gd name="T1" fmla="*/ 41 h 41"/>
                    <a:gd name="T2" fmla="*/ 14 w 50"/>
                    <a:gd name="T3" fmla="*/ 30 h 41"/>
                    <a:gd name="T4" fmla="*/ 0 w 50"/>
                    <a:gd name="T5" fmla="*/ 27 h 41"/>
                    <a:gd name="T6" fmla="*/ 1 w 50"/>
                    <a:gd name="T7" fmla="*/ 19 h 41"/>
                    <a:gd name="T8" fmla="*/ 7 w 50"/>
                    <a:gd name="T9" fmla="*/ 13 h 41"/>
                    <a:gd name="T10" fmla="*/ 15 w 50"/>
                    <a:gd name="T11" fmla="*/ 17 h 41"/>
                    <a:gd name="T12" fmla="*/ 20 w 50"/>
                    <a:gd name="T13" fmla="*/ 12 h 41"/>
                    <a:gd name="T14" fmla="*/ 22 w 50"/>
                    <a:gd name="T15" fmla="*/ 0 h 41"/>
                    <a:gd name="T16" fmla="*/ 31 w 50"/>
                    <a:gd name="T17" fmla="*/ 7 h 41"/>
                    <a:gd name="T18" fmla="*/ 42 w 50"/>
                    <a:gd name="T19" fmla="*/ 10 h 41"/>
                    <a:gd name="T20" fmla="*/ 34 w 50"/>
                    <a:gd name="T21" fmla="*/ 20 h 41"/>
                    <a:gd name="T22" fmla="*/ 50 w 50"/>
                    <a:gd name="T23" fmla="*/ 21 h 41"/>
                    <a:gd name="T24" fmla="*/ 43 w 50"/>
                    <a:gd name="T25" fmla="*/ 37 h 41"/>
                    <a:gd name="T26" fmla="*/ 29 w 50"/>
                    <a:gd name="T27" fmla="*/ 41 h 41"/>
                    <a:gd name="T28" fmla="*/ 1 w 50"/>
                    <a:gd name="T29" fmla="*/ 26 h 41"/>
                    <a:gd name="T30" fmla="*/ 15 w 50"/>
                    <a:gd name="T31" fmla="*/ 28 h 41"/>
                    <a:gd name="T32" fmla="*/ 29 w 50"/>
                    <a:gd name="T33" fmla="*/ 39 h 41"/>
                    <a:gd name="T34" fmla="*/ 42 w 50"/>
                    <a:gd name="T35" fmla="*/ 36 h 41"/>
                    <a:gd name="T36" fmla="*/ 47 w 50"/>
                    <a:gd name="T37" fmla="*/ 23 h 41"/>
                    <a:gd name="T38" fmla="*/ 30 w 50"/>
                    <a:gd name="T39" fmla="*/ 22 h 41"/>
                    <a:gd name="T40" fmla="*/ 40 w 50"/>
                    <a:gd name="T41" fmla="*/ 11 h 41"/>
                    <a:gd name="T42" fmla="*/ 30 w 50"/>
                    <a:gd name="T43" fmla="*/ 9 h 41"/>
                    <a:gd name="T44" fmla="*/ 24 w 50"/>
                    <a:gd name="T45" fmla="*/ 4 h 41"/>
                    <a:gd name="T46" fmla="*/ 22 w 50"/>
                    <a:gd name="T47" fmla="*/ 13 h 41"/>
                    <a:gd name="T48" fmla="*/ 15 w 50"/>
                    <a:gd name="T49" fmla="*/ 19 h 41"/>
                    <a:gd name="T50" fmla="*/ 7 w 50"/>
                    <a:gd name="T51" fmla="*/ 16 h 41"/>
                    <a:gd name="T52" fmla="*/ 2 w 50"/>
                    <a:gd name="T53" fmla="*/ 20 h 41"/>
                    <a:gd name="T54" fmla="*/ 1 w 50"/>
                    <a:gd name="T55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" h="41">
                      <a:moveTo>
                        <a:pt x="29" y="41"/>
                      </a:moveTo>
                      <a:lnTo>
                        <a:pt x="14" y="30"/>
                      </a:lnTo>
                      <a:lnTo>
                        <a:pt x="0" y="27"/>
                      </a:lnTo>
                      <a:lnTo>
                        <a:pt x="1" y="19"/>
                      </a:lnTo>
                      <a:lnTo>
                        <a:pt x="7" y="13"/>
                      </a:lnTo>
                      <a:lnTo>
                        <a:pt x="15" y="17"/>
                      </a:lnTo>
                      <a:lnTo>
                        <a:pt x="20" y="12"/>
                      </a:lnTo>
                      <a:lnTo>
                        <a:pt x="22" y="0"/>
                      </a:lnTo>
                      <a:lnTo>
                        <a:pt x="31" y="7"/>
                      </a:lnTo>
                      <a:lnTo>
                        <a:pt x="42" y="10"/>
                      </a:lnTo>
                      <a:lnTo>
                        <a:pt x="34" y="20"/>
                      </a:lnTo>
                      <a:lnTo>
                        <a:pt x="50" y="21"/>
                      </a:lnTo>
                      <a:lnTo>
                        <a:pt x="43" y="37"/>
                      </a:lnTo>
                      <a:lnTo>
                        <a:pt x="29" y="41"/>
                      </a:lnTo>
                      <a:close/>
                      <a:moveTo>
                        <a:pt x="1" y="26"/>
                      </a:moveTo>
                      <a:lnTo>
                        <a:pt x="15" y="28"/>
                      </a:lnTo>
                      <a:lnTo>
                        <a:pt x="29" y="39"/>
                      </a:lnTo>
                      <a:lnTo>
                        <a:pt x="42" y="36"/>
                      </a:lnTo>
                      <a:lnTo>
                        <a:pt x="47" y="23"/>
                      </a:lnTo>
                      <a:lnTo>
                        <a:pt x="30" y="22"/>
                      </a:lnTo>
                      <a:lnTo>
                        <a:pt x="40" y="11"/>
                      </a:lnTo>
                      <a:lnTo>
                        <a:pt x="30" y="9"/>
                      </a:lnTo>
                      <a:lnTo>
                        <a:pt x="24" y="4"/>
                      </a:lnTo>
                      <a:lnTo>
                        <a:pt x="22" y="13"/>
                      </a:lnTo>
                      <a:lnTo>
                        <a:pt x="15" y="19"/>
                      </a:lnTo>
                      <a:lnTo>
                        <a:pt x="7" y="16"/>
                      </a:lnTo>
                      <a:lnTo>
                        <a:pt x="2" y="20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3" name="Freeform 179"/>
                <p:cNvSpPr>
                  <a:spLocks/>
                </p:cNvSpPr>
                <p:nvPr/>
              </p:nvSpPr>
              <p:spPr bwMode="auto">
                <a:xfrm>
                  <a:off x="10399714" y="8812213"/>
                  <a:ext cx="52388" cy="47625"/>
                </a:xfrm>
                <a:custGeom>
                  <a:avLst/>
                  <a:gdLst>
                    <a:gd name="T0" fmla="*/ 12 w 36"/>
                    <a:gd name="T1" fmla="*/ 32 h 32"/>
                    <a:gd name="T2" fmla="*/ 31 w 36"/>
                    <a:gd name="T3" fmla="*/ 25 h 32"/>
                    <a:gd name="T4" fmla="*/ 36 w 36"/>
                    <a:gd name="T5" fmla="*/ 12 h 32"/>
                    <a:gd name="T6" fmla="*/ 20 w 36"/>
                    <a:gd name="T7" fmla="*/ 0 h 32"/>
                    <a:gd name="T8" fmla="*/ 0 w 36"/>
                    <a:gd name="T9" fmla="*/ 8 h 32"/>
                    <a:gd name="T10" fmla="*/ 11 w 36"/>
                    <a:gd name="T11" fmla="*/ 18 h 32"/>
                    <a:gd name="T12" fmla="*/ 12 w 36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2">
                      <a:moveTo>
                        <a:pt x="12" y="32"/>
                      </a:move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" y="7"/>
                        <a:pt x="0" y="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lnTo>
                        <a:pt x="12" y="3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4" name="Freeform 180"/>
                <p:cNvSpPr>
                  <a:spLocks noEditPoints="1"/>
                </p:cNvSpPr>
                <p:nvPr/>
              </p:nvSpPr>
              <p:spPr bwMode="auto">
                <a:xfrm>
                  <a:off x="10396539" y="8810626"/>
                  <a:ext cx="57150" cy="52388"/>
                </a:xfrm>
                <a:custGeom>
                  <a:avLst/>
                  <a:gdLst>
                    <a:gd name="T0" fmla="*/ 13 w 39"/>
                    <a:gd name="T1" fmla="*/ 35 h 35"/>
                    <a:gd name="T2" fmla="*/ 12 w 39"/>
                    <a:gd name="T3" fmla="*/ 20 h 35"/>
                    <a:gd name="T4" fmla="*/ 0 w 39"/>
                    <a:gd name="T5" fmla="*/ 8 h 35"/>
                    <a:gd name="T6" fmla="*/ 2 w 39"/>
                    <a:gd name="T7" fmla="*/ 8 h 35"/>
                    <a:gd name="T8" fmla="*/ 21 w 39"/>
                    <a:gd name="T9" fmla="*/ 0 h 35"/>
                    <a:gd name="T10" fmla="*/ 22 w 39"/>
                    <a:gd name="T11" fmla="*/ 0 h 35"/>
                    <a:gd name="T12" fmla="*/ 39 w 39"/>
                    <a:gd name="T13" fmla="*/ 13 h 35"/>
                    <a:gd name="T14" fmla="*/ 34 w 39"/>
                    <a:gd name="T15" fmla="*/ 27 h 35"/>
                    <a:gd name="T16" fmla="*/ 13 w 39"/>
                    <a:gd name="T17" fmla="*/ 35 h 35"/>
                    <a:gd name="T18" fmla="*/ 4 w 39"/>
                    <a:gd name="T19" fmla="*/ 9 h 35"/>
                    <a:gd name="T20" fmla="*/ 14 w 39"/>
                    <a:gd name="T21" fmla="*/ 19 h 35"/>
                    <a:gd name="T22" fmla="*/ 15 w 39"/>
                    <a:gd name="T23" fmla="*/ 32 h 35"/>
                    <a:gd name="T24" fmla="*/ 32 w 39"/>
                    <a:gd name="T25" fmla="*/ 25 h 35"/>
                    <a:gd name="T26" fmla="*/ 37 w 39"/>
                    <a:gd name="T27" fmla="*/ 14 h 35"/>
                    <a:gd name="T28" fmla="*/ 21 w 39"/>
                    <a:gd name="T29" fmla="*/ 2 h 35"/>
                    <a:gd name="T30" fmla="*/ 4 w 39"/>
                    <a:gd name="T31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35">
                      <a:moveTo>
                        <a:pt x="13" y="35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6" y="2"/>
                        <a:pt x="21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lnTo>
                        <a:pt x="13" y="35"/>
                      </a:lnTo>
                      <a:close/>
                      <a:moveTo>
                        <a:pt x="4" y="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9" y="3"/>
                        <a:pt x="8" y="7"/>
                        <a:pt x="4" y="9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26" name="Gruppieren 301"/>
              <p:cNvGrpSpPr/>
              <p:nvPr/>
            </p:nvGrpSpPr>
            <p:grpSpPr>
              <a:xfrm>
                <a:off x="16592936" y="10368272"/>
                <a:ext cx="613947" cy="328780"/>
                <a:chOff x="11834813" y="5502276"/>
                <a:chExt cx="290513" cy="155575"/>
              </a:xfrm>
              <a:solidFill>
                <a:schemeClr val="bg2"/>
              </a:solidFill>
            </p:grpSpPr>
            <p:sp>
              <p:nvSpPr>
                <p:cNvPr id="121" name="Freeform 184"/>
                <p:cNvSpPr>
                  <a:spLocks/>
                </p:cNvSpPr>
                <p:nvPr/>
              </p:nvSpPr>
              <p:spPr bwMode="auto">
                <a:xfrm>
                  <a:off x="11837988" y="5503863"/>
                  <a:ext cx="277813" cy="152400"/>
                </a:xfrm>
                <a:custGeom>
                  <a:avLst/>
                  <a:gdLst>
                    <a:gd name="T0" fmla="*/ 8 w 175"/>
                    <a:gd name="T1" fmla="*/ 81 h 96"/>
                    <a:gd name="T2" fmla="*/ 0 w 175"/>
                    <a:gd name="T3" fmla="*/ 96 h 96"/>
                    <a:gd name="T4" fmla="*/ 0 w 175"/>
                    <a:gd name="T5" fmla="*/ 96 h 96"/>
                    <a:gd name="T6" fmla="*/ 3 w 175"/>
                    <a:gd name="T7" fmla="*/ 94 h 96"/>
                    <a:gd name="T8" fmla="*/ 10 w 175"/>
                    <a:gd name="T9" fmla="*/ 91 h 96"/>
                    <a:gd name="T10" fmla="*/ 95 w 175"/>
                    <a:gd name="T11" fmla="*/ 96 h 96"/>
                    <a:gd name="T12" fmla="*/ 169 w 175"/>
                    <a:gd name="T13" fmla="*/ 89 h 96"/>
                    <a:gd name="T14" fmla="*/ 166 w 175"/>
                    <a:gd name="T15" fmla="*/ 65 h 96"/>
                    <a:gd name="T16" fmla="*/ 175 w 175"/>
                    <a:gd name="T17" fmla="*/ 55 h 96"/>
                    <a:gd name="T18" fmla="*/ 167 w 175"/>
                    <a:gd name="T19" fmla="*/ 48 h 96"/>
                    <a:gd name="T20" fmla="*/ 160 w 175"/>
                    <a:gd name="T21" fmla="*/ 46 h 96"/>
                    <a:gd name="T22" fmla="*/ 157 w 175"/>
                    <a:gd name="T23" fmla="*/ 33 h 96"/>
                    <a:gd name="T24" fmla="*/ 148 w 175"/>
                    <a:gd name="T25" fmla="*/ 28 h 96"/>
                    <a:gd name="T26" fmla="*/ 123 w 175"/>
                    <a:gd name="T27" fmla="*/ 34 h 96"/>
                    <a:gd name="T28" fmla="*/ 107 w 175"/>
                    <a:gd name="T29" fmla="*/ 25 h 96"/>
                    <a:gd name="T30" fmla="*/ 88 w 175"/>
                    <a:gd name="T31" fmla="*/ 0 h 96"/>
                    <a:gd name="T32" fmla="*/ 69 w 175"/>
                    <a:gd name="T33" fmla="*/ 4 h 96"/>
                    <a:gd name="T34" fmla="*/ 66 w 175"/>
                    <a:gd name="T35" fmla="*/ 7 h 96"/>
                    <a:gd name="T36" fmla="*/ 66 w 175"/>
                    <a:gd name="T37" fmla="*/ 11 h 96"/>
                    <a:gd name="T38" fmla="*/ 61 w 175"/>
                    <a:gd name="T39" fmla="*/ 14 h 96"/>
                    <a:gd name="T40" fmla="*/ 68 w 175"/>
                    <a:gd name="T41" fmla="*/ 38 h 96"/>
                    <a:gd name="T42" fmla="*/ 57 w 175"/>
                    <a:gd name="T43" fmla="*/ 43 h 96"/>
                    <a:gd name="T44" fmla="*/ 43 w 175"/>
                    <a:gd name="T45" fmla="*/ 40 h 96"/>
                    <a:gd name="T46" fmla="*/ 32 w 175"/>
                    <a:gd name="T47" fmla="*/ 43 h 96"/>
                    <a:gd name="T48" fmla="*/ 30 w 175"/>
                    <a:gd name="T49" fmla="*/ 40 h 96"/>
                    <a:gd name="T50" fmla="*/ 44 w 175"/>
                    <a:gd name="T51" fmla="*/ 21 h 96"/>
                    <a:gd name="T52" fmla="*/ 49 w 175"/>
                    <a:gd name="T53" fmla="*/ 7 h 96"/>
                    <a:gd name="T54" fmla="*/ 47 w 175"/>
                    <a:gd name="T55" fmla="*/ 7 h 96"/>
                    <a:gd name="T56" fmla="*/ 38 w 175"/>
                    <a:gd name="T57" fmla="*/ 29 h 96"/>
                    <a:gd name="T58" fmla="*/ 27 w 175"/>
                    <a:gd name="T59" fmla="*/ 43 h 96"/>
                    <a:gd name="T60" fmla="*/ 2 w 175"/>
                    <a:gd name="T61" fmla="*/ 46 h 96"/>
                    <a:gd name="T62" fmla="*/ 2 w 175"/>
                    <a:gd name="T63" fmla="*/ 76 h 96"/>
                    <a:gd name="T64" fmla="*/ 5 w 175"/>
                    <a:gd name="T65" fmla="*/ 68 h 96"/>
                    <a:gd name="T66" fmla="*/ 12 w 175"/>
                    <a:gd name="T67" fmla="*/ 74 h 96"/>
                    <a:gd name="T68" fmla="*/ 16 w 175"/>
                    <a:gd name="T69" fmla="*/ 69 h 96"/>
                    <a:gd name="T70" fmla="*/ 29 w 175"/>
                    <a:gd name="T71" fmla="*/ 68 h 96"/>
                    <a:gd name="T72" fmla="*/ 12 w 175"/>
                    <a:gd name="T73" fmla="*/ 83 h 96"/>
                    <a:gd name="T74" fmla="*/ 8 w 175"/>
                    <a:gd name="T75" fmla="*/ 8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5" h="96">
                      <a:moveTo>
                        <a:pt x="8" y="81"/>
                      </a:move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3" y="94"/>
                      </a:lnTo>
                      <a:lnTo>
                        <a:pt x="10" y="91"/>
                      </a:lnTo>
                      <a:lnTo>
                        <a:pt x="95" y="96"/>
                      </a:lnTo>
                      <a:lnTo>
                        <a:pt x="169" y="89"/>
                      </a:lnTo>
                      <a:lnTo>
                        <a:pt x="166" y="65"/>
                      </a:lnTo>
                      <a:lnTo>
                        <a:pt x="175" y="55"/>
                      </a:lnTo>
                      <a:lnTo>
                        <a:pt x="167" y="48"/>
                      </a:lnTo>
                      <a:lnTo>
                        <a:pt x="160" y="46"/>
                      </a:lnTo>
                      <a:lnTo>
                        <a:pt x="157" y="33"/>
                      </a:lnTo>
                      <a:lnTo>
                        <a:pt x="148" y="28"/>
                      </a:lnTo>
                      <a:lnTo>
                        <a:pt x="123" y="34"/>
                      </a:lnTo>
                      <a:lnTo>
                        <a:pt x="107" y="25"/>
                      </a:lnTo>
                      <a:lnTo>
                        <a:pt x="88" y="0"/>
                      </a:lnTo>
                      <a:lnTo>
                        <a:pt x="69" y="4"/>
                      </a:lnTo>
                      <a:lnTo>
                        <a:pt x="66" y="7"/>
                      </a:lnTo>
                      <a:lnTo>
                        <a:pt x="66" y="11"/>
                      </a:lnTo>
                      <a:lnTo>
                        <a:pt x="61" y="14"/>
                      </a:lnTo>
                      <a:lnTo>
                        <a:pt x="68" y="38"/>
                      </a:lnTo>
                      <a:lnTo>
                        <a:pt x="57" y="43"/>
                      </a:lnTo>
                      <a:lnTo>
                        <a:pt x="43" y="40"/>
                      </a:lnTo>
                      <a:lnTo>
                        <a:pt x="32" y="43"/>
                      </a:lnTo>
                      <a:lnTo>
                        <a:pt x="30" y="40"/>
                      </a:lnTo>
                      <a:lnTo>
                        <a:pt x="44" y="21"/>
                      </a:lnTo>
                      <a:lnTo>
                        <a:pt x="49" y="7"/>
                      </a:lnTo>
                      <a:lnTo>
                        <a:pt x="47" y="7"/>
                      </a:lnTo>
                      <a:lnTo>
                        <a:pt x="38" y="29"/>
                      </a:lnTo>
                      <a:lnTo>
                        <a:pt x="27" y="43"/>
                      </a:lnTo>
                      <a:lnTo>
                        <a:pt x="2" y="46"/>
                      </a:lnTo>
                      <a:lnTo>
                        <a:pt x="2" y="76"/>
                      </a:lnTo>
                      <a:lnTo>
                        <a:pt x="5" y="68"/>
                      </a:lnTo>
                      <a:lnTo>
                        <a:pt x="12" y="74"/>
                      </a:lnTo>
                      <a:lnTo>
                        <a:pt x="16" y="69"/>
                      </a:lnTo>
                      <a:lnTo>
                        <a:pt x="29" y="68"/>
                      </a:lnTo>
                      <a:lnTo>
                        <a:pt x="12" y="83"/>
                      </a:lnTo>
                      <a:lnTo>
                        <a:pt x="8" y="81"/>
                      </a:lnTo>
                      <a:close/>
                    </a:path>
                  </a:pathLst>
                </a:custGeom>
                <a:solidFill>
                  <a:srgbClr val="A1C611"/>
                </a:solidFill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2" name="Freeform 185"/>
                <p:cNvSpPr>
                  <a:spLocks noEditPoints="1"/>
                </p:cNvSpPr>
                <p:nvPr/>
              </p:nvSpPr>
              <p:spPr bwMode="auto">
                <a:xfrm>
                  <a:off x="11834813" y="5502276"/>
                  <a:ext cx="280988" cy="155575"/>
                </a:xfrm>
                <a:custGeom>
                  <a:avLst/>
                  <a:gdLst>
                    <a:gd name="T0" fmla="*/ 0 w 177"/>
                    <a:gd name="T1" fmla="*/ 97 h 98"/>
                    <a:gd name="T2" fmla="*/ 14 w 177"/>
                    <a:gd name="T3" fmla="*/ 83 h 98"/>
                    <a:gd name="T4" fmla="*/ 19 w 177"/>
                    <a:gd name="T5" fmla="*/ 71 h 98"/>
                    <a:gd name="T6" fmla="*/ 8 w 177"/>
                    <a:gd name="T7" fmla="*/ 71 h 98"/>
                    <a:gd name="T8" fmla="*/ 3 w 177"/>
                    <a:gd name="T9" fmla="*/ 46 h 98"/>
                    <a:gd name="T10" fmla="*/ 39 w 177"/>
                    <a:gd name="T11" fmla="*/ 30 h 98"/>
                    <a:gd name="T12" fmla="*/ 52 w 177"/>
                    <a:gd name="T13" fmla="*/ 8 h 98"/>
                    <a:gd name="T14" fmla="*/ 33 w 177"/>
                    <a:gd name="T15" fmla="*/ 41 h 98"/>
                    <a:gd name="T16" fmla="*/ 45 w 177"/>
                    <a:gd name="T17" fmla="*/ 40 h 98"/>
                    <a:gd name="T18" fmla="*/ 69 w 177"/>
                    <a:gd name="T19" fmla="*/ 39 h 98"/>
                    <a:gd name="T20" fmla="*/ 67 w 177"/>
                    <a:gd name="T21" fmla="*/ 12 h 98"/>
                    <a:gd name="T22" fmla="*/ 71 w 177"/>
                    <a:gd name="T23" fmla="*/ 4 h 98"/>
                    <a:gd name="T24" fmla="*/ 109 w 177"/>
                    <a:gd name="T25" fmla="*/ 25 h 98"/>
                    <a:gd name="T26" fmla="*/ 151 w 177"/>
                    <a:gd name="T27" fmla="*/ 28 h 98"/>
                    <a:gd name="T28" fmla="*/ 163 w 177"/>
                    <a:gd name="T29" fmla="*/ 46 h 98"/>
                    <a:gd name="T30" fmla="*/ 177 w 177"/>
                    <a:gd name="T31" fmla="*/ 56 h 98"/>
                    <a:gd name="T32" fmla="*/ 172 w 177"/>
                    <a:gd name="T33" fmla="*/ 91 h 98"/>
                    <a:gd name="T34" fmla="*/ 12 w 177"/>
                    <a:gd name="T35" fmla="*/ 93 h 98"/>
                    <a:gd name="T36" fmla="*/ 2 w 177"/>
                    <a:gd name="T37" fmla="*/ 98 h 98"/>
                    <a:gd name="T38" fmla="*/ 97 w 177"/>
                    <a:gd name="T39" fmla="*/ 96 h 98"/>
                    <a:gd name="T40" fmla="*/ 167 w 177"/>
                    <a:gd name="T41" fmla="*/ 66 h 98"/>
                    <a:gd name="T42" fmla="*/ 169 w 177"/>
                    <a:gd name="T43" fmla="*/ 49 h 98"/>
                    <a:gd name="T44" fmla="*/ 158 w 177"/>
                    <a:gd name="T45" fmla="*/ 35 h 98"/>
                    <a:gd name="T46" fmla="*/ 125 w 177"/>
                    <a:gd name="T47" fmla="*/ 36 h 98"/>
                    <a:gd name="T48" fmla="*/ 90 w 177"/>
                    <a:gd name="T49" fmla="*/ 2 h 98"/>
                    <a:gd name="T50" fmla="*/ 69 w 177"/>
                    <a:gd name="T51" fmla="*/ 9 h 98"/>
                    <a:gd name="T52" fmla="*/ 64 w 177"/>
                    <a:gd name="T53" fmla="*/ 16 h 98"/>
                    <a:gd name="T54" fmla="*/ 59 w 177"/>
                    <a:gd name="T55" fmla="*/ 45 h 98"/>
                    <a:gd name="T56" fmla="*/ 34 w 177"/>
                    <a:gd name="T57" fmla="*/ 46 h 98"/>
                    <a:gd name="T58" fmla="*/ 32 w 177"/>
                    <a:gd name="T59" fmla="*/ 41 h 98"/>
                    <a:gd name="T60" fmla="*/ 29 w 177"/>
                    <a:gd name="T61" fmla="*/ 45 h 98"/>
                    <a:gd name="T62" fmla="*/ 5 w 177"/>
                    <a:gd name="T63" fmla="*/ 74 h 98"/>
                    <a:gd name="T64" fmla="*/ 14 w 177"/>
                    <a:gd name="T65" fmla="*/ 74 h 98"/>
                    <a:gd name="T66" fmla="*/ 33 w 177"/>
                    <a:gd name="T67" fmla="*/ 68 h 98"/>
                    <a:gd name="T68" fmla="*/ 10 w 177"/>
                    <a:gd name="T69" fmla="*/ 83 h 98"/>
                    <a:gd name="T70" fmla="*/ 12 w 177"/>
                    <a:gd name="T71" fmla="*/ 91 h 98"/>
                    <a:gd name="T72" fmla="*/ 43 w 177"/>
                    <a:gd name="T73" fmla="*/ 25 h 98"/>
                    <a:gd name="T74" fmla="*/ 48 w 177"/>
                    <a:gd name="T75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98">
                      <a:moveTo>
                        <a:pt x="2" y="98"/>
                      </a:moveTo>
                      <a:lnTo>
                        <a:pt x="0" y="97"/>
                      </a:lnTo>
                      <a:lnTo>
                        <a:pt x="9" y="81"/>
                      </a:lnTo>
                      <a:lnTo>
                        <a:pt x="14" y="83"/>
                      </a:lnTo>
                      <a:lnTo>
                        <a:pt x="28" y="70"/>
                      </a:lnTo>
                      <a:lnTo>
                        <a:pt x="19" y="71"/>
                      </a:lnTo>
                      <a:lnTo>
                        <a:pt x="15" y="77"/>
                      </a:lnTo>
                      <a:lnTo>
                        <a:pt x="8" y="71"/>
                      </a:lnTo>
                      <a:lnTo>
                        <a:pt x="3" y="81"/>
                      </a:lnTo>
                      <a:lnTo>
                        <a:pt x="3" y="46"/>
                      </a:lnTo>
                      <a:lnTo>
                        <a:pt x="28" y="43"/>
                      </a:lnTo>
                      <a:lnTo>
                        <a:pt x="39" y="30"/>
                      </a:lnTo>
                      <a:lnTo>
                        <a:pt x="49" y="8"/>
                      </a:lnTo>
                      <a:lnTo>
                        <a:pt x="52" y="8"/>
                      </a:lnTo>
                      <a:lnTo>
                        <a:pt x="47" y="22"/>
                      </a:lnTo>
                      <a:lnTo>
                        <a:pt x="33" y="41"/>
                      </a:lnTo>
                      <a:lnTo>
                        <a:pt x="35" y="43"/>
                      </a:lnTo>
                      <a:lnTo>
                        <a:pt x="45" y="40"/>
                      </a:lnTo>
                      <a:lnTo>
                        <a:pt x="59" y="43"/>
                      </a:lnTo>
                      <a:lnTo>
                        <a:pt x="69" y="39"/>
                      </a:lnTo>
                      <a:lnTo>
                        <a:pt x="62" y="15"/>
                      </a:lnTo>
                      <a:lnTo>
                        <a:pt x="67" y="12"/>
                      </a:lnTo>
                      <a:lnTo>
                        <a:pt x="66" y="8"/>
                      </a:lnTo>
                      <a:lnTo>
                        <a:pt x="71" y="4"/>
                      </a:lnTo>
                      <a:lnTo>
                        <a:pt x="90" y="0"/>
                      </a:lnTo>
                      <a:lnTo>
                        <a:pt x="109" y="25"/>
                      </a:lnTo>
                      <a:lnTo>
                        <a:pt x="125" y="34"/>
                      </a:lnTo>
                      <a:lnTo>
                        <a:pt x="151" y="28"/>
                      </a:lnTo>
                      <a:lnTo>
                        <a:pt x="160" y="33"/>
                      </a:lnTo>
                      <a:lnTo>
                        <a:pt x="163" y="46"/>
                      </a:lnTo>
                      <a:lnTo>
                        <a:pt x="170" y="48"/>
                      </a:lnTo>
                      <a:lnTo>
                        <a:pt x="177" y="56"/>
                      </a:lnTo>
                      <a:lnTo>
                        <a:pt x="169" y="66"/>
                      </a:lnTo>
                      <a:lnTo>
                        <a:pt x="172" y="91"/>
                      </a:lnTo>
                      <a:lnTo>
                        <a:pt x="97" y="98"/>
                      </a:lnTo>
                      <a:lnTo>
                        <a:pt x="12" y="93"/>
                      </a:lnTo>
                      <a:lnTo>
                        <a:pt x="5" y="96"/>
                      </a:lnTo>
                      <a:lnTo>
                        <a:pt x="2" y="98"/>
                      </a:lnTo>
                      <a:close/>
                      <a:moveTo>
                        <a:pt x="12" y="91"/>
                      </a:moveTo>
                      <a:lnTo>
                        <a:pt x="97" y="96"/>
                      </a:lnTo>
                      <a:lnTo>
                        <a:pt x="170" y="89"/>
                      </a:lnTo>
                      <a:lnTo>
                        <a:pt x="167" y="66"/>
                      </a:lnTo>
                      <a:lnTo>
                        <a:pt x="175" y="56"/>
                      </a:lnTo>
                      <a:lnTo>
                        <a:pt x="169" y="49"/>
                      </a:lnTo>
                      <a:lnTo>
                        <a:pt x="161" y="48"/>
                      </a:lnTo>
                      <a:lnTo>
                        <a:pt x="158" y="35"/>
                      </a:lnTo>
                      <a:lnTo>
                        <a:pt x="150" y="30"/>
                      </a:lnTo>
                      <a:lnTo>
                        <a:pt x="125" y="36"/>
                      </a:lnTo>
                      <a:lnTo>
                        <a:pt x="108" y="26"/>
                      </a:lnTo>
                      <a:lnTo>
                        <a:pt x="90" y="2"/>
                      </a:lnTo>
                      <a:lnTo>
                        <a:pt x="72" y="6"/>
                      </a:lnTo>
                      <a:lnTo>
                        <a:pt x="69" y="9"/>
                      </a:lnTo>
                      <a:lnTo>
                        <a:pt x="69" y="13"/>
                      </a:lnTo>
                      <a:lnTo>
                        <a:pt x="64" y="16"/>
                      </a:lnTo>
                      <a:lnTo>
                        <a:pt x="71" y="40"/>
                      </a:lnTo>
                      <a:lnTo>
                        <a:pt x="59" y="45"/>
                      </a:lnTo>
                      <a:lnTo>
                        <a:pt x="45" y="42"/>
                      </a:lnTo>
                      <a:lnTo>
                        <a:pt x="34" y="46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5" y="48"/>
                      </a:lnTo>
                      <a:lnTo>
                        <a:pt x="5" y="74"/>
                      </a:lnTo>
                      <a:lnTo>
                        <a:pt x="7" y="67"/>
                      </a:lnTo>
                      <a:lnTo>
                        <a:pt x="14" y="74"/>
                      </a:lnTo>
                      <a:lnTo>
                        <a:pt x="18" y="69"/>
                      </a:lnTo>
                      <a:lnTo>
                        <a:pt x="33" y="68"/>
                      </a:lnTo>
                      <a:lnTo>
                        <a:pt x="15" y="85"/>
                      </a:lnTo>
                      <a:lnTo>
                        <a:pt x="10" y="83"/>
                      </a:lnTo>
                      <a:lnTo>
                        <a:pt x="4" y="94"/>
                      </a:lnTo>
                      <a:lnTo>
                        <a:pt x="12" y="91"/>
                      </a:lnTo>
                      <a:close/>
                      <a:moveTo>
                        <a:pt x="48" y="13"/>
                      </a:moveTo>
                      <a:lnTo>
                        <a:pt x="43" y="25"/>
                      </a:lnTo>
                      <a:lnTo>
                        <a:pt x="46" y="22"/>
                      </a:lnTo>
                      <a:lnTo>
                        <a:pt x="48" y="13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3" name="Freeform 186"/>
                <p:cNvSpPr>
                  <a:spLocks/>
                </p:cNvSpPr>
                <p:nvPr/>
              </p:nvSpPr>
              <p:spPr bwMode="auto">
                <a:xfrm>
                  <a:off x="12106276" y="5643563"/>
                  <a:ext cx="19050" cy="1588"/>
                </a:xfrm>
                <a:custGeom>
                  <a:avLst/>
                  <a:gdLst>
                    <a:gd name="T0" fmla="*/ 12 w 12"/>
                    <a:gd name="T1" fmla="*/ 0 h 1"/>
                    <a:gd name="T2" fmla="*/ 0 w 12"/>
                    <a:gd name="T3" fmla="*/ 1 h 1"/>
                    <a:gd name="T4" fmla="*/ 12 w 12"/>
                    <a:gd name="T5" fmla="*/ 0 h 1"/>
                    <a:gd name="T6" fmla="*/ 12 w 1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24" name="Freeform 187"/>
                <p:cNvSpPr>
                  <a:spLocks/>
                </p:cNvSpPr>
                <p:nvPr/>
              </p:nvSpPr>
              <p:spPr bwMode="auto">
                <a:xfrm>
                  <a:off x="12106276" y="5641976"/>
                  <a:ext cx="19050" cy="4763"/>
                </a:xfrm>
                <a:custGeom>
                  <a:avLst/>
                  <a:gdLst>
                    <a:gd name="T0" fmla="*/ 0 w 12"/>
                    <a:gd name="T1" fmla="*/ 3 h 3"/>
                    <a:gd name="T2" fmla="*/ 0 w 12"/>
                    <a:gd name="T3" fmla="*/ 1 h 3"/>
                    <a:gd name="T4" fmla="*/ 11 w 12"/>
                    <a:gd name="T5" fmla="*/ 0 h 3"/>
                    <a:gd name="T6" fmla="*/ 12 w 12"/>
                    <a:gd name="T7" fmla="*/ 2 h 3"/>
                    <a:gd name="T8" fmla="*/ 0 w 1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27" name="Gruppieren 4"/>
              <p:cNvGrpSpPr/>
              <p:nvPr/>
            </p:nvGrpSpPr>
            <p:grpSpPr>
              <a:xfrm>
                <a:off x="14245585" y="4970272"/>
                <a:ext cx="4960306" cy="7335620"/>
                <a:chOff x="14245585" y="4970273"/>
                <a:chExt cx="4960306" cy="7335619"/>
              </a:xfrm>
            </p:grpSpPr>
            <p:grpSp>
              <p:nvGrpSpPr>
                <p:cNvPr id="28" name="Gruppieren 316"/>
                <p:cNvGrpSpPr/>
                <p:nvPr/>
              </p:nvGrpSpPr>
              <p:grpSpPr>
                <a:xfrm>
                  <a:off x="17330503" y="10145949"/>
                  <a:ext cx="1875388" cy="1449316"/>
                  <a:chOff x="14317663" y="5197475"/>
                  <a:chExt cx="887413" cy="685800"/>
                </a:xfrm>
                <a:solidFill>
                  <a:schemeClr val="tx2"/>
                </a:solidFill>
              </p:grpSpPr>
              <p:sp>
                <p:nvSpPr>
                  <p:cNvPr id="119" name="Freeform 227"/>
                  <p:cNvSpPr>
                    <a:spLocks/>
                  </p:cNvSpPr>
                  <p:nvPr/>
                </p:nvSpPr>
                <p:spPr bwMode="auto">
                  <a:xfrm>
                    <a:off x="14319250" y="5200650"/>
                    <a:ext cx="884238" cy="679450"/>
                  </a:xfrm>
                  <a:custGeom>
                    <a:avLst/>
                    <a:gdLst>
                      <a:gd name="T0" fmla="*/ 223 w 557"/>
                      <a:gd name="T1" fmla="*/ 23 h 428"/>
                      <a:gd name="T2" fmla="*/ 192 w 557"/>
                      <a:gd name="T3" fmla="*/ 44 h 428"/>
                      <a:gd name="T4" fmla="*/ 171 w 557"/>
                      <a:gd name="T5" fmla="*/ 54 h 428"/>
                      <a:gd name="T6" fmla="*/ 166 w 557"/>
                      <a:gd name="T7" fmla="*/ 79 h 428"/>
                      <a:gd name="T8" fmla="*/ 143 w 557"/>
                      <a:gd name="T9" fmla="*/ 103 h 428"/>
                      <a:gd name="T10" fmla="*/ 122 w 557"/>
                      <a:gd name="T11" fmla="*/ 127 h 428"/>
                      <a:gd name="T12" fmla="*/ 135 w 557"/>
                      <a:gd name="T13" fmla="*/ 156 h 428"/>
                      <a:gd name="T14" fmla="*/ 121 w 557"/>
                      <a:gd name="T15" fmla="*/ 170 h 428"/>
                      <a:gd name="T16" fmla="*/ 104 w 557"/>
                      <a:gd name="T17" fmla="*/ 166 h 428"/>
                      <a:gd name="T18" fmla="*/ 78 w 557"/>
                      <a:gd name="T19" fmla="*/ 185 h 428"/>
                      <a:gd name="T20" fmla="*/ 73 w 557"/>
                      <a:gd name="T21" fmla="*/ 204 h 428"/>
                      <a:gd name="T22" fmla="*/ 39 w 557"/>
                      <a:gd name="T23" fmla="*/ 204 h 428"/>
                      <a:gd name="T24" fmla="*/ 0 w 557"/>
                      <a:gd name="T25" fmla="*/ 222 h 428"/>
                      <a:gd name="T26" fmla="*/ 14 w 557"/>
                      <a:gd name="T27" fmla="*/ 258 h 428"/>
                      <a:gd name="T28" fmla="*/ 25 w 557"/>
                      <a:gd name="T29" fmla="*/ 288 h 428"/>
                      <a:gd name="T30" fmla="*/ 33 w 557"/>
                      <a:gd name="T31" fmla="*/ 336 h 428"/>
                      <a:gd name="T32" fmla="*/ 10 w 557"/>
                      <a:gd name="T33" fmla="*/ 358 h 428"/>
                      <a:gd name="T34" fmla="*/ 29 w 557"/>
                      <a:gd name="T35" fmla="*/ 398 h 428"/>
                      <a:gd name="T36" fmla="*/ 39 w 557"/>
                      <a:gd name="T37" fmla="*/ 404 h 428"/>
                      <a:gd name="T38" fmla="*/ 72 w 557"/>
                      <a:gd name="T39" fmla="*/ 409 h 428"/>
                      <a:gd name="T40" fmla="*/ 139 w 557"/>
                      <a:gd name="T41" fmla="*/ 401 h 428"/>
                      <a:gd name="T42" fmla="*/ 162 w 557"/>
                      <a:gd name="T43" fmla="*/ 390 h 428"/>
                      <a:gd name="T44" fmla="*/ 216 w 557"/>
                      <a:gd name="T45" fmla="*/ 405 h 428"/>
                      <a:gd name="T46" fmla="*/ 235 w 557"/>
                      <a:gd name="T47" fmla="*/ 421 h 428"/>
                      <a:gd name="T48" fmla="*/ 269 w 557"/>
                      <a:gd name="T49" fmla="*/ 422 h 428"/>
                      <a:gd name="T50" fmla="*/ 284 w 557"/>
                      <a:gd name="T51" fmla="*/ 415 h 428"/>
                      <a:gd name="T52" fmla="*/ 313 w 557"/>
                      <a:gd name="T53" fmla="*/ 423 h 428"/>
                      <a:gd name="T54" fmla="*/ 352 w 557"/>
                      <a:gd name="T55" fmla="*/ 412 h 428"/>
                      <a:gd name="T56" fmla="*/ 365 w 557"/>
                      <a:gd name="T57" fmla="*/ 428 h 428"/>
                      <a:gd name="T58" fmla="*/ 392 w 557"/>
                      <a:gd name="T59" fmla="*/ 412 h 428"/>
                      <a:gd name="T60" fmla="*/ 422 w 557"/>
                      <a:gd name="T61" fmla="*/ 414 h 428"/>
                      <a:gd name="T62" fmla="*/ 448 w 557"/>
                      <a:gd name="T63" fmla="*/ 423 h 428"/>
                      <a:gd name="T64" fmla="*/ 459 w 557"/>
                      <a:gd name="T65" fmla="*/ 374 h 428"/>
                      <a:gd name="T66" fmla="*/ 507 w 557"/>
                      <a:gd name="T67" fmla="*/ 366 h 428"/>
                      <a:gd name="T68" fmla="*/ 509 w 557"/>
                      <a:gd name="T69" fmla="*/ 349 h 428"/>
                      <a:gd name="T70" fmla="*/ 496 w 557"/>
                      <a:gd name="T71" fmla="*/ 314 h 428"/>
                      <a:gd name="T72" fmla="*/ 481 w 557"/>
                      <a:gd name="T73" fmla="*/ 277 h 428"/>
                      <a:gd name="T74" fmla="*/ 501 w 557"/>
                      <a:gd name="T75" fmla="*/ 279 h 428"/>
                      <a:gd name="T76" fmla="*/ 549 w 557"/>
                      <a:gd name="T77" fmla="*/ 253 h 428"/>
                      <a:gd name="T78" fmla="*/ 539 w 557"/>
                      <a:gd name="T79" fmla="*/ 234 h 428"/>
                      <a:gd name="T80" fmla="*/ 512 w 557"/>
                      <a:gd name="T81" fmla="*/ 200 h 428"/>
                      <a:gd name="T82" fmla="*/ 485 w 557"/>
                      <a:gd name="T83" fmla="*/ 172 h 428"/>
                      <a:gd name="T84" fmla="*/ 454 w 557"/>
                      <a:gd name="T85" fmla="*/ 138 h 428"/>
                      <a:gd name="T86" fmla="*/ 432 w 557"/>
                      <a:gd name="T87" fmla="*/ 104 h 428"/>
                      <a:gd name="T88" fmla="*/ 419 w 557"/>
                      <a:gd name="T89" fmla="*/ 70 h 428"/>
                      <a:gd name="T90" fmla="*/ 420 w 557"/>
                      <a:gd name="T91" fmla="*/ 38 h 428"/>
                      <a:gd name="T92" fmla="*/ 382 w 557"/>
                      <a:gd name="T93" fmla="*/ 27 h 428"/>
                      <a:gd name="T94" fmla="*/ 355 w 557"/>
                      <a:gd name="T95" fmla="*/ 23 h 428"/>
                      <a:gd name="T96" fmla="*/ 325 w 557"/>
                      <a:gd name="T97" fmla="*/ 15 h 428"/>
                      <a:gd name="T98" fmla="*/ 295 w 557"/>
                      <a:gd name="T99" fmla="*/ 20 h 428"/>
                      <a:gd name="T100" fmla="*/ 267 w 557"/>
                      <a:gd name="T101" fmla="*/ 8 h 428"/>
                      <a:gd name="T102" fmla="*/ 239 w 557"/>
                      <a:gd name="T103" fmla="*/ 5 h 4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57" h="428">
                        <a:moveTo>
                          <a:pt x="234" y="18"/>
                        </a:moveTo>
                        <a:lnTo>
                          <a:pt x="223" y="23"/>
                        </a:lnTo>
                        <a:lnTo>
                          <a:pt x="220" y="41"/>
                        </a:lnTo>
                        <a:lnTo>
                          <a:pt x="192" y="44"/>
                        </a:lnTo>
                        <a:lnTo>
                          <a:pt x="171" y="54"/>
                        </a:lnTo>
                        <a:lnTo>
                          <a:pt x="171" y="54"/>
                        </a:lnTo>
                        <a:lnTo>
                          <a:pt x="156" y="74"/>
                        </a:lnTo>
                        <a:lnTo>
                          <a:pt x="166" y="79"/>
                        </a:lnTo>
                        <a:lnTo>
                          <a:pt x="166" y="93"/>
                        </a:lnTo>
                        <a:lnTo>
                          <a:pt x="143" y="103"/>
                        </a:lnTo>
                        <a:lnTo>
                          <a:pt x="131" y="125"/>
                        </a:lnTo>
                        <a:lnTo>
                          <a:pt x="122" y="127"/>
                        </a:lnTo>
                        <a:lnTo>
                          <a:pt x="117" y="147"/>
                        </a:lnTo>
                        <a:lnTo>
                          <a:pt x="135" y="156"/>
                        </a:lnTo>
                        <a:lnTo>
                          <a:pt x="135" y="170"/>
                        </a:lnTo>
                        <a:lnTo>
                          <a:pt x="121" y="170"/>
                        </a:lnTo>
                        <a:lnTo>
                          <a:pt x="115" y="162"/>
                        </a:lnTo>
                        <a:lnTo>
                          <a:pt x="104" y="166"/>
                        </a:lnTo>
                        <a:lnTo>
                          <a:pt x="98" y="184"/>
                        </a:lnTo>
                        <a:lnTo>
                          <a:pt x="78" y="185"/>
                        </a:lnTo>
                        <a:lnTo>
                          <a:pt x="85" y="203"/>
                        </a:lnTo>
                        <a:lnTo>
                          <a:pt x="73" y="204"/>
                        </a:lnTo>
                        <a:lnTo>
                          <a:pt x="56" y="214"/>
                        </a:lnTo>
                        <a:lnTo>
                          <a:pt x="39" y="204"/>
                        </a:lnTo>
                        <a:lnTo>
                          <a:pt x="15" y="212"/>
                        </a:lnTo>
                        <a:lnTo>
                          <a:pt x="0" y="222"/>
                        </a:lnTo>
                        <a:lnTo>
                          <a:pt x="4" y="227"/>
                        </a:lnTo>
                        <a:lnTo>
                          <a:pt x="14" y="258"/>
                        </a:lnTo>
                        <a:lnTo>
                          <a:pt x="22" y="272"/>
                        </a:lnTo>
                        <a:lnTo>
                          <a:pt x="25" y="288"/>
                        </a:lnTo>
                        <a:lnTo>
                          <a:pt x="33" y="294"/>
                        </a:lnTo>
                        <a:lnTo>
                          <a:pt x="33" y="336"/>
                        </a:lnTo>
                        <a:lnTo>
                          <a:pt x="20" y="341"/>
                        </a:lnTo>
                        <a:lnTo>
                          <a:pt x="10" y="358"/>
                        </a:lnTo>
                        <a:lnTo>
                          <a:pt x="16" y="377"/>
                        </a:lnTo>
                        <a:lnTo>
                          <a:pt x="29" y="398"/>
                        </a:lnTo>
                        <a:lnTo>
                          <a:pt x="28" y="405"/>
                        </a:lnTo>
                        <a:lnTo>
                          <a:pt x="39" y="404"/>
                        </a:lnTo>
                        <a:lnTo>
                          <a:pt x="60" y="415"/>
                        </a:lnTo>
                        <a:lnTo>
                          <a:pt x="72" y="409"/>
                        </a:lnTo>
                        <a:lnTo>
                          <a:pt x="118" y="402"/>
                        </a:lnTo>
                        <a:lnTo>
                          <a:pt x="139" y="401"/>
                        </a:lnTo>
                        <a:lnTo>
                          <a:pt x="153" y="389"/>
                        </a:lnTo>
                        <a:lnTo>
                          <a:pt x="162" y="390"/>
                        </a:lnTo>
                        <a:lnTo>
                          <a:pt x="178" y="399"/>
                        </a:lnTo>
                        <a:lnTo>
                          <a:pt x="216" y="405"/>
                        </a:lnTo>
                        <a:lnTo>
                          <a:pt x="232" y="413"/>
                        </a:lnTo>
                        <a:lnTo>
                          <a:pt x="235" y="421"/>
                        </a:lnTo>
                        <a:lnTo>
                          <a:pt x="259" y="411"/>
                        </a:lnTo>
                        <a:lnTo>
                          <a:pt x="269" y="422"/>
                        </a:lnTo>
                        <a:lnTo>
                          <a:pt x="278" y="421"/>
                        </a:lnTo>
                        <a:lnTo>
                          <a:pt x="284" y="415"/>
                        </a:lnTo>
                        <a:lnTo>
                          <a:pt x="304" y="418"/>
                        </a:lnTo>
                        <a:lnTo>
                          <a:pt x="313" y="423"/>
                        </a:lnTo>
                        <a:lnTo>
                          <a:pt x="334" y="410"/>
                        </a:lnTo>
                        <a:lnTo>
                          <a:pt x="352" y="412"/>
                        </a:lnTo>
                        <a:lnTo>
                          <a:pt x="354" y="424"/>
                        </a:lnTo>
                        <a:lnTo>
                          <a:pt x="365" y="428"/>
                        </a:lnTo>
                        <a:lnTo>
                          <a:pt x="378" y="413"/>
                        </a:lnTo>
                        <a:lnTo>
                          <a:pt x="392" y="412"/>
                        </a:lnTo>
                        <a:lnTo>
                          <a:pt x="404" y="420"/>
                        </a:lnTo>
                        <a:lnTo>
                          <a:pt x="422" y="414"/>
                        </a:lnTo>
                        <a:lnTo>
                          <a:pt x="433" y="424"/>
                        </a:lnTo>
                        <a:lnTo>
                          <a:pt x="448" y="423"/>
                        </a:lnTo>
                        <a:lnTo>
                          <a:pt x="449" y="400"/>
                        </a:lnTo>
                        <a:lnTo>
                          <a:pt x="459" y="374"/>
                        </a:lnTo>
                        <a:lnTo>
                          <a:pt x="479" y="372"/>
                        </a:lnTo>
                        <a:lnTo>
                          <a:pt x="507" y="366"/>
                        </a:lnTo>
                        <a:lnTo>
                          <a:pt x="509" y="366"/>
                        </a:lnTo>
                        <a:lnTo>
                          <a:pt x="509" y="349"/>
                        </a:lnTo>
                        <a:lnTo>
                          <a:pt x="494" y="332"/>
                        </a:lnTo>
                        <a:lnTo>
                          <a:pt x="496" y="314"/>
                        </a:lnTo>
                        <a:lnTo>
                          <a:pt x="482" y="292"/>
                        </a:lnTo>
                        <a:lnTo>
                          <a:pt x="481" y="277"/>
                        </a:lnTo>
                        <a:lnTo>
                          <a:pt x="486" y="266"/>
                        </a:lnTo>
                        <a:lnTo>
                          <a:pt x="501" y="279"/>
                        </a:lnTo>
                        <a:lnTo>
                          <a:pt x="536" y="274"/>
                        </a:lnTo>
                        <a:lnTo>
                          <a:pt x="549" y="253"/>
                        </a:lnTo>
                        <a:lnTo>
                          <a:pt x="557" y="246"/>
                        </a:lnTo>
                        <a:lnTo>
                          <a:pt x="539" y="234"/>
                        </a:lnTo>
                        <a:lnTo>
                          <a:pt x="538" y="222"/>
                        </a:lnTo>
                        <a:lnTo>
                          <a:pt x="512" y="200"/>
                        </a:lnTo>
                        <a:lnTo>
                          <a:pt x="491" y="194"/>
                        </a:lnTo>
                        <a:lnTo>
                          <a:pt x="485" y="172"/>
                        </a:lnTo>
                        <a:lnTo>
                          <a:pt x="471" y="162"/>
                        </a:lnTo>
                        <a:lnTo>
                          <a:pt x="454" y="138"/>
                        </a:lnTo>
                        <a:lnTo>
                          <a:pt x="446" y="121"/>
                        </a:lnTo>
                        <a:lnTo>
                          <a:pt x="432" y="104"/>
                        </a:lnTo>
                        <a:lnTo>
                          <a:pt x="432" y="83"/>
                        </a:lnTo>
                        <a:lnTo>
                          <a:pt x="419" y="70"/>
                        </a:lnTo>
                        <a:lnTo>
                          <a:pt x="424" y="53"/>
                        </a:lnTo>
                        <a:lnTo>
                          <a:pt x="420" y="38"/>
                        </a:lnTo>
                        <a:lnTo>
                          <a:pt x="392" y="27"/>
                        </a:lnTo>
                        <a:lnTo>
                          <a:pt x="382" y="27"/>
                        </a:lnTo>
                        <a:lnTo>
                          <a:pt x="375" y="18"/>
                        </a:lnTo>
                        <a:lnTo>
                          <a:pt x="355" y="23"/>
                        </a:lnTo>
                        <a:lnTo>
                          <a:pt x="339" y="37"/>
                        </a:lnTo>
                        <a:lnTo>
                          <a:pt x="325" y="15"/>
                        </a:lnTo>
                        <a:lnTo>
                          <a:pt x="312" y="13"/>
                        </a:lnTo>
                        <a:lnTo>
                          <a:pt x="295" y="20"/>
                        </a:lnTo>
                        <a:lnTo>
                          <a:pt x="282" y="0"/>
                        </a:lnTo>
                        <a:lnTo>
                          <a:pt x="267" y="8"/>
                        </a:lnTo>
                        <a:lnTo>
                          <a:pt x="256" y="1"/>
                        </a:lnTo>
                        <a:lnTo>
                          <a:pt x="239" y="5"/>
                        </a:lnTo>
                        <a:lnTo>
                          <a:pt x="234" y="1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20000"/>
                      <a:lumOff val="80000"/>
                    </a:schemeClr>
                  </a:solidFill>
                  <a:ln w="127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0" name="Freeform 228"/>
                  <p:cNvSpPr>
                    <a:spLocks noEditPoints="1"/>
                  </p:cNvSpPr>
                  <p:nvPr/>
                </p:nvSpPr>
                <p:spPr bwMode="auto">
                  <a:xfrm>
                    <a:off x="14317663" y="5197475"/>
                    <a:ext cx="887413" cy="685800"/>
                  </a:xfrm>
                  <a:custGeom>
                    <a:avLst/>
                    <a:gdLst>
                      <a:gd name="T0" fmla="*/ 335 w 559"/>
                      <a:gd name="T1" fmla="*/ 412 h 432"/>
                      <a:gd name="T2" fmla="*/ 280 w 559"/>
                      <a:gd name="T3" fmla="*/ 424 h 432"/>
                      <a:gd name="T4" fmla="*/ 233 w 559"/>
                      <a:gd name="T5" fmla="*/ 415 h 432"/>
                      <a:gd name="T6" fmla="*/ 154 w 559"/>
                      <a:gd name="T7" fmla="*/ 392 h 432"/>
                      <a:gd name="T8" fmla="*/ 61 w 559"/>
                      <a:gd name="T9" fmla="*/ 418 h 432"/>
                      <a:gd name="T10" fmla="*/ 16 w 559"/>
                      <a:gd name="T11" fmla="*/ 379 h 432"/>
                      <a:gd name="T12" fmla="*/ 34 w 559"/>
                      <a:gd name="T13" fmla="*/ 338 h 432"/>
                      <a:gd name="T14" fmla="*/ 14 w 559"/>
                      <a:gd name="T15" fmla="*/ 260 h 432"/>
                      <a:gd name="T16" fmla="*/ 40 w 559"/>
                      <a:gd name="T17" fmla="*/ 205 h 432"/>
                      <a:gd name="T18" fmla="*/ 78 w 559"/>
                      <a:gd name="T19" fmla="*/ 186 h 432"/>
                      <a:gd name="T20" fmla="*/ 122 w 559"/>
                      <a:gd name="T21" fmla="*/ 171 h 432"/>
                      <a:gd name="T22" fmla="*/ 122 w 559"/>
                      <a:gd name="T23" fmla="*/ 128 h 432"/>
                      <a:gd name="T24" fmla="*/ 167 w 559"/>
                      <a:gd name="T25" fmla="*/ 94 h 432"/>
                      <a:gd name="T26" fmla="*/ 193 w 559"/>
                      <a:gd name="T27" fmla="*/ 46 h 432"/>
                      <a:gd name="T28" fmla="*/ 240 w 559"/>
                      <a:gd name="T29" fmla="*/ 6 h 432"/>
                      <a:gd name="T30" fmla="*/ 297 w 559"/>
                      <a:gd name="T31" fmla="*/ 21 h 432"/>
                      <a:gd name="T32" fmla="*/ 356 w 559"/>
                      <a:gd name="T33" fmla="*/ 24 h 432"/>
                      <a:gd name="T34" fmla="*/ 422 w 559"/>
                      <a:gd name="T35" fmla="*/ 39 h 432"/>
                      <a:gd name="T36" fmla="*/ 433 w 559"/>
                      <a:gd name="T37" fmla="*/ 106 h 432"/>
                      <a:gd name="T38" fmla="*/ 486 w 559"/>
                      <a:gd name="T39" fmla="*/ 174 h 432"/>
                      <a:gd name="T40" fmla="*/ 541 w 559"/>
                      <a:gd name="T41" fmla="*/ 236 h 432"/>
                      <a:gd name="T42" fmla="*/ 502 w 559"/>
                      <a:gd name="T43" fmla="*/ 282 h 432"/>
                      <a:gd name="T44" fmla="*/ 498 w 559"/>
                      <a:gd name="T45" fmla="*/ 316 h 432"/>
                      <a:gd name="T46" fmla="*/ 508 w 559"/>
                      <a:gd name="T47" fmla="*/ 369 h 432"/>
                      <a:gd name="T48" fmla="*/ 450 w 559"/>
                      <a:gd name="T49" fmla="*/ 425 h 432"/>
                      <a:gd name="T50" fmla="*/ 393 w 559"/>
                      <a:gd name="T51" fmla="*/ 415 h 432"/>
                      <a:gd name="T52" fmla="*/ 366 w 559"/>
                      <a:gd name="T53" fmla="*/ 429 h 432"/>
                      <a:gd name="T54" fmla="*/ 423 w 559"/>
                      <a:gd name="T55" fmla="*/ 415 h 432"/>
                      <a:gd name="T56" fmla="*/ 459 w 559"/>
                      <a:gd name="T57" fmla="*/ 375 h 432"/>
                      <a:gd name="T58" fmla="*/ 509 w 559"/>
                      <a:gd name="T59" fmla="*/ 351 h 432"/>
                      <a:gd name="T60" fmla="*/ 481 w 559"/>
                      <a:gd name="T61" fmla="*/ 278 h 432"/>
                      <a:gd name="T62" fmla="*/ 550 w 559"/>
                      <a:gd name="T63" fmla="*/ 254 h 432"/>
                      <a:gd name="T64" fmla="*/ 513 w 559"/>
                      <a:gd name="T65" fmla="*/ 203 h 432"/>
                      <a:gd name="T66" fmla="*/ 455 w 559"/>
                      <a:gd name="T67" fmla="*/ 141 h 432"/>
                      <a:gd name="T68" fmla="*/ 419 w 559"/>
                      <a:gd name="T69" fmla="*/ 72 h 432"/>
                      <a:gd name="T70" fmla="*/ 383 w 559"/>
                      <a:gd name="T71" fmla="*/ 30 h 432"/>
                      <a:gd name="T72" fmla="*/ 326 w 559"/>
                      <a:gd name="T73" fmla="*/ 18 h 432"/>
                      <a:gd name="T74" fmla="*/ 268 w 559"/>
                      <a:gd name="T75" fmla="*/ 11 h 432"/>
                      <a:gd name="T76" fmla="*/ 225 w 559"/>
                      <a:gd name="T77" fmla="*/ 26 h 432"/>
                      <a:gd name="T78" fmla="*/ 158 w 559"/>
                      <a:gd name="T79" fmla="*/ 76 h 432"/>
                      <a:gd name="T80" fmla="*/ 133 w 559"/>
                      <a:gd name="T81" fmla="*/ 128 h 432"/>
                      <a:gd name="T82" fmla="*/ 137 w 559"/>
                      <a:gd name="T83" fmla="*/ 173 h 432"/>
                      <a:gd name="T84" fmla="*/ 100 w 559"/>
                      <a:gd name="T85" fmla="*/ 187 h 432"/>
                      <a:gd name="T86" fmla="*/ 57 w 559"/>
                      <a:gd name="T87" fmla="*/ 216 h 432"/>
                      <a:gd name="T88" fmla="*/ 6 w 559"/>
                      <a:gd name="T89" fmla="*/ 229 h 432"/>
                      <a:gd name="T90" fmla="*/ 35 w 559"/>
                      <a:gd name="T91" fmla="*/ 296 h 432"/>
                      <a:gd name="T92" fmla="*/ 12 w 559"/>
                      <a:gd name="T93" fmla="*/ 360 h 432"/>
                      <a:gd name="T94" fmla="*/ 40 w 559"/>
                      <a:gd name="T95" fmla="*/ 405 h 432"/>
                      <a:gd name="T96" fmla="*/ 140 w 559"/>
                      <a:gd name="T97" fmla="*/ 402 h 432"/>
                      <a:gd name="T98" fmla="*/ 218 w 559"/>
                      <a:gd name="T99" fmla="*/ 406 h 432"/>
                      <a:gd name="T100" fmla="*/ 271 w 559"/>
                      <a:gd name="T101" fmla="*/ 423 h 432"/>
                      <a:gd name="T102" fmla="*/ 305 w 559"/>
                      <a:gd name="T103" fmla="*/ 419 h 432"/>
                      <a:gd name="T104" fmla="*/ 356 w 559"/>
                      <a:gd name="T105" fmla="*/ 426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9" h="432">
                        <a:moveTo>
                          <a:pt x="367" y="432"/>
                        </a:moveTo>
                        <a:lnTo>
                          <a:pt x="355" y="427"/>
                        </a:lnTo>
                        <a:lnTo>
                          <a:pt x="353" y="415"/>
                        </a:lnTo>
                        <a:lnTo>
                          <a:pt x="335" y="412"/>
                        </a:lnTo>
                        <a:lnTo>
                          <a:pt x="314" y="425"/>
                        </a:lnTo>
                        <a:lnTo>
                          <a:pt x="305" y="421"/>
                        </a:lnTo>
                        <a:lnTo>
                          <a:pt x="286" y="418"/>
                        </a:lnTo>
                        <a:lnTo>
                          <a:pt x="280" y="424"/>
                        </a:lnTo>
                        <a:lnTo>
                          <a:pt x="270" y="425"/>
                        </a:lnTo>
                        <a:lnTo>
                          <a:pt x="259" y="414"/>
                        </a:lnTo>
                        <a:lnTo>
                          <a:pt x="235" y="424"/>
                        </a:lnTo>
                        <a:lnTo>
                          <a:pt x="233" y="415"/>
                        </a:lnTo>
                        <a:lnTo>
                          <a:pt x="217" y="408"/>
                        </a:lnTo>
                        <a:lnTo>
                          <a:pt x="179" y="402"/>
                        </a:lnTo>
                        <a:lnTo>
                          <a:pt x="162" y="393"/>
                        </a:lnTo>
                        <a:lnTo>
                          <a:pt x="154" y="392"/>
                        </a:lnTo>
                        <a:lnTo>
                          <a:pt x="140" y="404"/>
                        </a:lnTo>
                        <a:lnTo>
                          <a:pt x="119" y="405"/>
                        </a:lnTo>
                        <a:lnTo>
                          <a:pt x="74" y="412"/>
                        </a:lnTo>
                        <a:lnTo>
                          <a:pt x="61" y="418"/>
                        </a:lnTo>
                        <a:lnTo>
                          <a:pt x="40" y="407"/>
                        </a:lnTo>
                        <a:lnTo>
                          <a:pt x="28" y="408"/>
                        </a:lnTo>
                        <a:lnTo>
                          <a:pt x="29" y="400"/>
                        </a:lnTo>
                        <a:lnTo>
                          <a:pt x="16" y="379"/>
                        </a:lnTo>
                        <a:lnTo>
                          <a:pt x="10" y="360"/>
                        </a:lnTo>
                        <a:lnTo>
                          <a:pt x="10" y="359"/>
                        </a:lnTo>
                        <a:lnTo>
                          <a:pt x="21" y="343"/>
                        </a:lnTo>
                        <a:lnTo>
                          <a:pt x="34" y="338"/>
                        </a:lnTo>
                        <a:lnTo>
                          <a:pt x="34" y="297"/>
                        </a:lnTo>
                        <a:lnTo>
                          <a:pt x="26" y="291"/>
                        </a:lnTo>
                        <a:lnTo>
                          <a:pt x="22" y="274"/>
                        </a:lnTo>
                        <a:lnTo>
                          <a:pt x="14" y="260"/>
                        </a:lnTo>
                        <a:lnTo>
                          <a:pt x="4" y="229"/>
                        </a:lnTo>
                        <a:lnTo>
                          <a:pt x="0" y="224"/>
                        </a:lnTo>
                        <a:lnTo>
                          <a:pt x="16" y="214"/>
                        </a:lnTo>
                        <a:lnTo>
                          <a:pt x="40" y="205"/>
                        </a:lnTo>
                        <a:lnTo>
                          <a:pt x="57" y="214"/>
                        </a:lnTo>
                        <a:lnTo>
                          <a:pt x="74" y="205"/>
                        </a:lnTo>
                        <a:lnTo>
                          <a:pt x="85" y="204"/>
                        </a:lnTo>
                        <a:lnTo>
                          <a:pt x="78" y="186"/>
                        </a:lnTo>
                        <a:lnTo>
                          <a:pt x="98" y="185"/>
                        </a:lnTo>
                        <a:lnTo>
                          <a:pt x="104" y="167"/>
                        </a:lnTo>
                        <a:lnTo>
                          <a:pt x="117" y="164"/>
                        </a:lnTo>
                        <a:lnTo>
                          <a:pt x="122" y="171"/>
                        </a:lnTo>
                        <a:lnTo>
                          <a:pt x="135" y="171"/>
                        </a:lnTo>
                        <a:lnTo>
                          <a:pt x="135" y="158"/>
                        </a:lnTo>
                        <a:lnTo>
                          <a:pt x="117" y="150"/>
                        </a:lnTo>
                        <a:lnTo>
                          <a:pt x="122" y="128"/>
                        </a:lnTo>
                        <a:lnTo>
                          <a:pt x="131" y="126"/>
                        </a:lnTo>
                        <a:lnTo>
                          <a:pt x="144" y="104"/>
                        </a:lnTo>
                        <a:lnTo>
                          <a:pt x="144" y="104"/>
                        </a:lnTo>
                        <a:lnTo>
                          <a:pt x="167" y="94"/>
                        </a:lnTo>
                        <a:lnTo>
                          <a:pt x="167" y="82"/>
                        </a:lnTo>
                        <a:lnTo>
                          <a:pt x="155" y="76"/>
                        </a:lnTo>
                        <a:lnTo>
                          <a:pt x="172" y="55"/>
                        </a:lnTo>
                        <a:lnTo>
                          <a:pt x="193" y="46"/>
                        </a:lnTo>
                        <a:lnTo>
                          <a:pt x="220" y="42"/>
                        </a:lnTo>
                        <a:lnTo>
                          <a:pt x="223" y="25"/>
                        </a:lnTo>
                        <a:lnTo>
                          <a:pt x="234" y="19"/>
                        </a:lnTo>
                        <a:lnTo>
                          <a:pt x="240" y="6"/>
                        </a:lnTo>
                        <a:lnTo>
                          <a:pt x="257" y="2"/>
                        </a:lnTo>
                        <a:lnTo>
                          <a:pt x="268" y="9"/>
                        </a:lnTo>
                        <a:lnTo>
                          <a:pt x="283" y="0"/>
                        </a:lnTo>
                        <a:lnTo>
                          <a:pt x="297" y="21"/>
                        </a:lnTo>
                        <a:lnTo>
                          <a:pt x="313" y="14"/>
                        </a:lnTo>
                        <a:lnTo>
                          <a:pt x="327" y="16"/>
                        </a:lnTo>
                        <a:lnTo>
                          <a:pt x="340" y="37"/>
                        </a:lnTo>
                        <a:lnTo>
                          <a:pt x="356" y="24"/>
                        </a:lnTo>
                        <a:lnTo>
                          <a:pt x="376" y="19"/>
                        </a:lnTo>
                        <a:lnTo>
                          <a:pt x="384" y="28"/>
                        </a:lnTo>
                        <a:lnTo>
                          <a:pt x="393" y="29"/>
                        </a:lnTo>
                        <a:lnTo>
                          <a:pt x="422" y="39"/>
                        </a:lnTo>
                        <a:lnTo>
                          <a:pt x="426" y="55"/>
                        </a:lnTo>
                        <a:lnTo>
                          <a:pt x="421" y="72"/>
                        </a:lnTo>
                        <a:lnTo>
                          <a:pt x="433" y="85"/>
                        </a:lnTo>
                        <a:lnTo>
                          <a:pt x="433" y="106"/>
                        </a:lnTo>
                        <a:lnTo>
                          <a:pt x="448" y="122"/>
                        </a:lnTo>
                        <a:lnTo>
                          <a:pt x="456" y="140"/>
                        </a:lnTo>
                        <a:lnTo>
                          <a:pt x="473" y="164"/>
                        </a:lnTo>
                        <a:lnTo>
                          <a:pt x="486" y="174"/>
                        </a:lnTo>
                        <a:lnTo>
                          <a:pt x="492" y="195"/>
                        </a:lnTo>
                        <a:lnTo>
                          <a:pt x="514" y="201"/>
                        </a:lnTo>
                        <a:lnTo>
                          <a:pt x="539" y="223"/>
                        </a:lnTo>
                        <a:lnTo>
                          <a:pt x="541" y="236"/>
                        </a:lnTo>
                        <a:lnTo>
                          <a:pt x="559" y="247"/>
                        </a:lnTo>
                        <a:lnTo>
                          <a:pt x="551" y="255"/>
                        </a:lnTo>
                        <a:lnTo>
                          <a:pt x="538" y="277"/>
                        </a:lnTo>
                        <a:lnTo>
                          <a:pt x="502" y="282"/>
                        </a:lnTo>
                        <a:lnTo>
                          <a:pt x="488" y="269"/>
                        </a:lnTo>
                        <a:lnTo>
                          <a:pt x="483" y="279"/>
                        </a:lnTo>
                        <a:lnTo>
                          <a:pt x="484" y="294"/>
                        </a:lnTo>
                        <a:lnTo>
                          <a:pt x="498" y="316"/>
                        </a:lnTo>
                        <a:lnTo>
                          <a:pt x="496" y="334"/>
                        </a:lnTo>
                        <a:lnTo>
                          <a:pt x="511" y="351"/>
                        </a:lnTo>
                        <a:lnTo>
                          <a:pt x="511" y="369"/>
                        </a:lnTo>
                        <a:lnTo>
                          <a:pt x="508" y="369"/>
                        </a:lnTo>
                        <a:lnTo>
                          <a:pt x="480" y="375"/>
                        </a:lnTo>
                        <a:lnTo>
                          <a:pt x="461" y="377"/>
                        </a:lnTo>
                        <a:lnTo>
                          <a:pt x="451" y="402"/>
                        </a:lnTo>
                        <a:lnTo>
                          <a:pt x="450" y="425"/>
                        </a:lnTo>
                        <a:lnTo>
                          <a:pt x="434" y="427"/>
                        </a:lnTo>
                        <a:lnTo>
                          <a:pt x="423" y="417"/>
                        </a:lnTo>
                        <a:lnTo>
                          <a:pt x="404" y="423"/>
                        </a:lnTo>
                        <a:lnTo>
                          <a:pt x="393" y="415"/>
                        </a:lnTo>
                        <a:lnTo>
                          <a:pt x="379" y="416"/>
                        </a:lnTo>
                        <a:lnTo>
                          <a:pt x="367" y="432"/>
                        </a:lnTo>
                        <a:close/>
                        <a:moveTo>
                          <a:pt x="356" y="426"/>
                        </a:moveTo>
                        <a:lnTo>
                          <a:pt x="366" y="429"/>
                        </a:lnTo>
                        <a:lnTo>
                          <a:pt x="379" y="414"/>
                        </a:lnTo>
                        <a:lnTo>
                          <a:pt x="393" y="413"/>
                        </a:lnTo>
                        <a:lnTo>
                          <a:pt x="405" y="421"/>
                        </a:lnTo>
                        <a:lnTo>
                          <a:pt x="423" y="415"/>
                        </a:lnTo>
                        <a:lnTo>
                          <a:pt x="435" y="425"/>
                        </a:lnTo>
                        <a:lnTo>
                          <a:pt x="448" y="424"/>
                        </a:lnTo>
                        <a:lnTo>
                          <a:pt x="450" y="401"/>
                        </a:lnTo>
                        <a:lnTo>
                          <a:pt x="459" y="375"/>
                        </a:lnTo>
                        <a:lnTo>
                          <a:pt x="480" y="373"/>
                        </a:lnTo>
                        <a:lnTo>
                          <a:pt x="508" y="367"/>
                        </a:lnTo>
                        <a:lnTo>
                          <a:pt x="509" y="367"/>
                        </a:lnTo>
                        <a:lnTo>
                          <a:pt x="509" y="351"/>
                        </a:lnTo>
                        <a:lnTo>
                          <a:pt x="494" y="334"/>
                        </a:lnTo>
                        <a:lnTo>
                          <a:pt x="496" y="316"/>
                        </a:lnTo>
                        <a:lnTo>
                          <a:pt x="482" y="294"/>
                        </a:lnTo>
                        <a:lnTo>
                          <a:pt x="481" y="278"/>
                        </a:lnTo>
                        <a:lnTo>
                          <a:pt x="487" y="267"/>
                        </a:lnTo>
                        <a:lnTo>
                          <a:pt x="502" y="281"/>
                        </a:lnTo>
                        <a:lnTo>
                          <a:pt x="536" y="276"/>
                        </a:lnTo>
                        <a:lnTo>
                          <a:pt x="550" y="254"/>
                        </a:lnTo>
                        <a:lnTo>
                          <a:pt x="556" y="248"/>
                        </a:lnTo>
                        <a:lnTo>
                          <a:pt x="539" y="237"/>
                        </a:lnTo>
                        <a:lnTo>
                          <a:pt x="538" y="224"/>
                        </a:lnTo>
                        <a:lnTo>
                          <a:pt x="513" y="203"/>
                        </a:lnTo>
                        <a:lnTo>
                          <a:pt x="491" y="197"/>
                        </a:lnTo>
                        <a:lnTo>
                          <a:pt x="485" y="175"/>
                        </a:lnTo>
                        <a:lnTo>
                          <a:pt x="472" y="165"/>
                        </a:lnTo>
                        <a:lnTo>
                          <a:pt x="455" y="141"/>
                        </a:lnTo>
                        <a:lnTo>
                          <a:pt x="446" y="123"/>
                        </a:lnTo>
                        <a:lnTo>
                          <a:pt x="432" y="106"/>
                        </a:lnTo>
                        <a:lnTo>
                          <a:pt x="432" y="86"/>
                        </a:lnTo>
                        <a:lnTo>
                          <a:pt x="419" y="72"/>
                        </a:lnTo>
                        <a:lnTo>
                          <a:pt x="424" y="55"/>
                        </a:lnTo>
                        <a:lnTo>
                          <a:pt x="420" y="41"/>
                        </a:lnTo>
                        <a:lnTo>
                          <a:pt x="393" y="30"/>
                        </a:lnTo>
                        <a:lnTo>
                          <a:pt x="383" y="30"/>
                        </a:lnTo>
                        <a:lnTo>
                          <a:pt x="375" y="20"/>
                        </a:lnTo>
                        <a:lnTo>
                          <a:pt x="357" y="26"/>
                        </a:lnTo>
                        <a:lnTo>
                          <a:pt x="339" y="40"/>
                        </a:lnTo>
                        <a:lnTo>
                          <a:pt x="326" y="18"/>
                        </a:lnTo>
                        <a:lnTo>
                          <a:pt x="313" y="16"/>
                        </a:lnTo>
                        <a:lnTo>
                          <a:pt x="296" y="24"/>
                        </a:lnTo>
                        <a:lnTo>
                          <a:pt x="282" y="3"/>
                        </a:lnTo>
                        <a:lnTo>
                          <a:pt x="268" y="11"/>
                        </a:lnTo>
                        <a:lnTo>
                          <a:pt x="257" y="4"/>
                        </a:lnTo>
                        <a:lnTo>
                          <a:pt x="241" y="7"/>
                        </a:lnTo>
                        <a:lnTo>
                          <a:pt x="236" y="20"/>
                        </a:lnTo>
                        <a:lnTo>
                          <a:pt x="225" y="26"/>
                        </a:lnTo>
                        <a:lnTo>
                          <a:pt x="222" y="44"/>
                        </a:lnTo>
                        <a:lnTo>
                          <a:pt x="193" y="47"/>
                        </a:lnTo>
                        <a:lnTo>
                          <a:pt x="173" y="57"/>
                        </a:lnTo>
                        <a:lnTo>
                          <a:pt x="158" y="76"/>
                        </a:lnTo>
                        <a:lnTo>
                          <a:pt x="168" y="81"/>
                        </a:lnTo>
                        <a:lnTo>
                          <a:pt x="168" y="95"/>
                        </a:lnTo>
                        <a:lnTo>
                          <a:pt x="145" y="106"/>
                        </a:lnTo>
                        <a:lnTo>
                          <a:pt x="133" y="128"/>
                        </a:lnTo>
                        <a:lnTo>
                          <a:pt x="123" y="130"/>
                        </a:lnTo>
                        <a:lnTo>
                          <a:pt x="120" y="149"/>
                        </a:lnTo>
                        <a:lnTo>
                          <a:pt x="137" y="157"/>
                        </a:lnTo>
                        <a:lnTo>
                          <a:pt x="137" y="173"/>
                        </a:lnTo>
                        <a:lnTo>
                          <a:pt x="121" y="173"/>
                        </a:lnTo>
                        <a:lnTo>
                          <a:pt x="116" y="165"/>
                        </a:lnTo>
                        <a:lnTo>
                          <a:pt x="106" y="169"/>
                        </a:lnTo>
                        <a:lnTo>
                          <a:pt x="100" y="187"/>
                        </a:lnTo>
                        <a:lnTo>
                          <a:pt x="81" y="188"/>
                        </a:lnTo>
                        <a:lnTo>
                          <a:pt x="87" y="206"/>
                        </a:lnTo>
                        <a:lnTo>
                          <a:pt x="74" y="207"/>
                        </a:lnTo>
                        <a:lnTo>
                          <a:pt x="57" y="216"/>
                        </a:lnTo>
                        <a:lnTo>
                          <a:pt x="40" y="207"/>
                        </a:lnTo>
                        <a:lnTo>
                          <a:pt x="17" y="215"/>
                        </a:lnTo>
                        <a:lnTo>
                          <a:pt x="3" y="225"/>
                        </a:lnTo>
                        <a:lnTo>
                          <a:pt x="6" y="229"/>
                        </a:lnTo>
                        <a:lnTo>
                          <a:pt x="15" y="259"/>
                        </a:lnTo>
                        <a:lnTo>
                          <a:pt x="24" y="274"/>
                        </a:lnTo>
                        <a:lnTo>
                          <a:pt x="27" y="290"/>
                        </a:lnTo>
                        <a:lnTo>
                          <a:pt x="35" y="296"/>
                        </a:lnTo>
                        <a:lnTo>
                          <a:pt x="35" y="296"/>
                        </a:lnTo>
                        <a:lnTo>
                          <a:pt x="35" y="339"/>
                        </a:lnTo>
                        <a:lnTo>
                          <a:pt x="21" y="344"/>
                        </a:lnTo>
                        <a:lnTo>
                          <a:pt x="12" y="360"/>
                        </a:lnTo>
                        <a:lnTo>
                          <a:pt x="18" y="379"/>
                        </a:lnTo>
                        <a:lnTo>
                          <a:pt x="31" y="400"/>
                        </a:lnTo>
                        <a:lnTo>
                          <a:pt x="31" y="406"/>
                        </a:lnTo>
                        <a:lnTo>
                          <a:pt x="40" y="405"/>
                        </a:lnTo>
                        <a:lnTo>
                          <a:pt x="61" y="416"/>
                        </a:lnTo>
                        <a:lnTo>
                          <a:pt x="73" y="410"/>
                        </a:lnTo>
                        <a:lnTo>
                          <a:pt x="119" y="403"/>
                        </a:lnTo>
                        <a:lnTo>
                          <a:pt x="140" y="402"/>
                        </a:lnTo>
                        <a:lnTo>
                          <a:pt x="154" y="390"/>
                        </a:lnTo>
                        <a:lnTo>
                          <a:pt x="163" y="391"/>
                        </a:lnTo>
                        <a:lnTo>
                          <a:pt x="179" y="400"/>
                        </a:lnTo>
                        <a:lnTo>
                          <a:pt x="218" y="406"/>
                        </a:lnTo>
                        <a:lnTo>
                          <a:pt x="234" y="414"/>
                        </a:lnTo>
                        <a:lnTo>
                          <a:pt x="236" y="422"/>
                        </a:lnTo>
                        <a:lnTo>
                          <a:pt x="260" y="412"/>
                        </a:lnTo>
                        <a:lnTo>
                          <a:pt x="271" y="423"/>
                        </a:lnTo>
                        <a:lnTo>
                          <a:pt x="279" y="422"/>
                        </a:lnTo>
                        <a:lnTo>
                          <a:pt x="285" y="416"/>
                        </a:lnTo>
                        <a:lnTo>
                          <a:pt x="285" y="416"/>
                        </a:lnTo>
                        <a:lnTo>
                          <a:pt x="305" y="419"/>
                        </a:lnTo>
                        <a:lnTo>
                          <a:pt x="314" y="424"/>
                        </a:lnTo>
                        <a:lnTo>
                          <a:pt x="335" y="411"/>
                        </a:lnTo>
                        <a:lnTo>
                          <a:pt x="353" y="413"/>
                        </a:lnTo>
                        <a:lnTo>
                          <a:pt x="356" y="426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29" name="Gruppieren 319"/>
                <p:cNvGrpSpPr/>
                <p:nvPr/>
              </p:nvGrpSpPr>
              <p:grpSpPr>
                <a:xfrm>
                  <a:off x="16277183" y="4970273"/>
                  <a:ext cx="2241073" cy="4015814"/>
                  <a:chOff x="7968456" y="3900361"/>
                  <a:chExt cx="1060450" cy="1900238"/>
                </a:xfrm>
                <a:solidFill>
                  <a:schemeClr val="tx2"/>
                </a:solidFill>
              </p:grpSpPr>
              <p:sp>
                <p:nvSpPr>
                  <p:cNvPr id="98" name="Freeform 43"/>
                  <p:cNvSpPr>
                    <a:spLocks/>
                  </p:cNvSpPr>
                  <p:nvPr/>
                </p:nvSpPr>
                <p:spPr bwMode="auto">
                  <a:xfrm>
                    <a:off x="8293894" y="5732337"/>
                    <a:ext cx="7938" cy="17463"/>
                  </a:xfrm>
                  <a:custGeom>
                    <a:avLst/>
                    <a:gdLst>
                      <a:gd name="T0" fmla="*/ 0 w 5"/>
                      <a:gd name="T1" fmla="*/ 11 h 11"/>
                      <a:gd name="T2" fmla="*/ 5 w 5"/>
                      <a:gd name="T3" fmla="*/ 10 h 11"/>
                      <a:gd name="T4" fmla="*/ 1 w 5"/>
                      <a:gd name="T5" fmla="*/ 0 h 11"/>
                      <a:gd name="T6" fmla="*/ 0 w 5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1">
                        <a:moveTo>
                          <a:pt x="0" y="11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1" y="0"/>
                          <a:pt x="1" y="0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9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8290719" y="5732337"/>
                    <a:ext cx="14288" cy="17463"/>
                  </a:xfrm>
                  <a:custGeom>
                    <a:avLst/>
                    <a:gdLst>
                      <a:gd name="T0" fmla="*/ 0 w 9"/>
                      <a:gd name="T1" fmla="*/ 12 h 12"/>
                      <a:gd name="T2" fmla="*/ 2 w 9"/>
                      <a:gd name="T3" fmla="*/ 0 h 12"/>
                      <a:gd name="T4" fmla="*/ 4 w 9"/>
                      <a:gd name="T5" fmla="*/ 0 h 12"/>
                      <a:gd name="T6" fmla="*/ 8 w 9"/>
                      <a:gd name="T7" fmla="*/ 9 h 12"/>
                      <a:gd name="T8" fmla="*/ 9 w 9"/>
                      <a:gd name="T9" fmla="*/ 11 h 12"/>
                      <a:gd name="T10" fmla="*/ 0 w 9"/>
                      <a:gd name="T11" fmla="*/ 12 h 12"/>
                      <a:gd name="T12" fmla="*/ 4 w 9"/>
                      <a:gd name="T13" fmla="*/ 4 h 12"/>
                      <a:gd name="T14" fmla="*/ 3 w 9"/>
                      <a:gd name="T15" fmla="*/ 10 h 12"/>
                      <a:gd name="T16" fmla="*/ 6 w 9"/>
                      <a:gd name="T17" fmla="*/ 9 h 12"/>
                      <a:gd name="T18" fmla="*/ 4 w 9"/>
                      <a:gd name="T1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2">
                        <a:moveTo>
                          <a:pt x="0" y="12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7" y="6"/>
                          <a:pt x="8" y="9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lnTo>
                          <a:pt x="0" y="12"/>
                        </a:lnTo>
                        <a:close/>
                        <a:moveTo>
                          <a:pt x="4" y="4"/>
                        </a:move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5" y="7"/>
                          <a:pt x="4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0" name="Freeform 45"/>
                  <p:cNvSpPr>
                    <a:spLocks/>
                  </p:cNvSpPr>
                  <p:nvPr/>
                </p:nvSpPr>
                <p:spPr bwMode="auto">
                  <a:xfrm>
                    <a:off x="8308181" y="5756149"/>
                    <a:ext cx="20638" cy="25400"/>
                  </a:xfrm>
                  <a:custGeom>
                    <a:avLst/>
                    <a:gdLst>
                      <a:gd name="T0" fmla="*/ 13 w 13"/>
                      <a:gd name="T1" fmla="*/ 10 h 16"/>
                      <a:gd name="T2" fmla="*/ 10 w 13"/>
                      <a:gd name="T3" fmla="*/ 0 h 16"/>
                      <a:gd name="T4" fmla="*/ 5 w 13"/>
                      <a:gd name="T5" fmla="*/ 7 h 16"/>
                      <a:gd name="T6" fmla="*/ 0 w 13"/>
                      <a:gd name="T7" fmla="*/ 10 h 16"/>
                      <a:gd name="T8" fmla="*/ 4 w 13"/>
                      <a:gd name="T9" fmla="*/ 16 h 16"/>
                      <a:gd name="T10" fmla="*/ 13 w 13"/>
                      <a:gd name="T11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6">
                        <a:moveTo>
                          <a:pt x="13" y="10"/>
                        </a:moveTo>
                        <a:lnTo>
                          <a:pt x="10" y="0"/>
                        </a:lnTo>
                        <a:lnTo>
                          <a:pt x="5" y="7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lnTo>
                          <a:pt x="13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1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8305006" y="5751387"/>
                    <a:ext cx="25400" cy="3175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0 w 16"/>
                      <a:gd name="T3" fmla="*/ 12 h 20"/>
                      <a:gd name="T4" fmla="*/ 7 w 16"/>
                      <a:gd name="T5" fmla="*/ 9 h 20"/>
                      <a:gd name="T6" fmla="*/ 13 w 16"/>
                      <a:gd name="T7" fmla="*/ 0 h 20"/>
                      <a:gd name="T8" fmla="*/ 16 w 16"/>
                      <a:gd name="T9" fmla="*/ 13 h 20"/>
                      <a:gd name="T10" fmla="*/ 6 w 16"/>
                      <a:gd name="T11" fmla="*/ 20 h 20"/>
                      <a:gd name="T12" fmla="*/ 3 w 16"/>
                      <a:gd name="T13" fmla="*/ 13 h 20"/>
                      <a:gd name="T14" fmla="*/ 6 w 16"/>
                      <a:gd name="T15" fmla="*/ 17 h 20"/>
                      <a:gd name="T16" fmla="*/ 14 w 16"/>
                      <a:gd name="T17" fmla="*/ 12 h 20"/>
                      <a:gd name="T18" fmla="*/ 12 w 16"/>
                      <a:gd name="T19" fmla="*/ 5 h 20"/>
                      <a:gd name="T20" fmla="*/ 8 w 16"/>
                      <a:gd name="T21" fmla="*/ 11 h 20"/>
                      <a:gd name="T22" fmla="*/ 3 w 16"/>
                      <a:gd name="T23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20">
                        <a:moveTo>
                          <a:pt x="6" y="20"/>
                        </a:moveTo>
                        <a:lnTo>
                          <a:pt x="0" y="12"/>
                        </a:lnTo>
                        <a:lnTo>
                          <a:pt x="7" y="9"/>
                        </a:lnTo>
                        <a:lnTo>
                          <a:pt x="13" y="0"/>
                        </a:lnTo>
                        <a:lnTo>
                          <a:pt x="16" y="13"/>
                        </a:lnTo>
                        <a:lnTo>
                          <a:pt x="6" y="20"/>
                        </a:lnTo>
                        <a:close/>
                        <a:moveTo>
                          <a:pt x="3" y="13"/>
                        </a:moveTo>
                        <a:lnTo>
                          <a:pt x="6" y="17"/>
                        </a:lnTo>
                        <a:lnTo>
                          <a:pt x="14" y="12"/>
                        </a:lnTo>
                        <a:lnTo>
                          <a:pt x="12" y="5"/>
                        </a:lnTo>
                        <a:lnTo>
                          <a:pt x="8" y="11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2" name="Freeform 47"/>
                  <p:cNvSpPr>
                    <a:spLocks/>
                  </p:cNvSpPr>
                  <p:nvPr/>
                </p:nvSpPr>
                <p:spPr bwMode="auto">
                  <a:xfrm>
                    <a:off x="8114506" y="5175124"/>
                    <a:ext cx="14288" cy="20638"/>
                  </a:xfrm>
                  <a:custGeom>
                    <a:avLst/>
                    <a:gdLst>
                      <a:gd name="T0" fmla="*/ 9 w 9"/>
                      <a:gd name="T1" fmla="*/ 7 h 13"/>
                      <a:gd name="T2" fmla="*/ 2 w 9"/>
                      <a:gd name="T3" fmla="*/ 0 h 13"/>
                      <a:gd name="T4" fmla="*/ 0 w 9"/>
                      <a:gd name="T5" fmla="*/ 9 h 13"/>
                      <a:gd name="T6" fmla="*/ 5 w 9"/>
                      <a:gd name="T7" fmla="*/ 13 h 13"/>
                      <a:gd name="T8" fmla="*/ 9 w 9"/>
                      <a:gd name="T9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3">
                        <a:moveTo>
                          <a:pt x="9" y="7"/>
                        </a:move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5" y="13"/>
                        </a:lnTo>
                        <a:lnTo>
                          <a:pt x="9" y="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3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8112919" y="5171949"/>
                    <a:ext cx="19050" cy="25400"/>
                  </a:xfrm>
                  <a:custGeom>
                    <a:avLst/>
                    <a:gdLst>
                      <a:gd name="T0" fmla="*/ 6 w 12"/>
                      <a:gd name="T1" fmla="*/ 16 h 16"/>
                      <a:gd name="T2" fmla="*/ 0 w 12"/>
                      <a:gd name="T3" fmla="*/ 11 h 16"/>
                      <a:gd name="T4" fmla="*/ 2 w 12"/>
                      <a:gd name="T5" fmla="*/ 0 h 16"/>
                      <a:gd name="T6" fmla="*/ 12 w 12"/>
                      <a:gd name="T7" fmla="*/ 9 h 16"/>
                      <a:gd name="T8" fmla="*/ 6 w 12"/>
                      <a:gd name="T9" fmla="*/ 16 h 16"/>
                      <a:gd name="T10" fmla="*/ 2 w 12"/>
                      <a:gd name="T11" fmla="*/ 10 h 16"/>
                      <a:gd name="T12" fmla="*/ 6 w 12"/>
                      <a:gd name="T13" fmla="*/ 13 h 16"/>
                      <a:gd name="T14" fmla="*/ 9 w 12"/>
                      <a:gd name="T15" fmla="*/ 9 h 16"/>
                      <a:gd name="T16" fmla="*/ 4 w 12"/>
                      <a:gd name="T17" fmla="*/ 4 h 16"/>
                      <a:gd name="T18" fmla="*/ 2 w 12"/>
                      <a:gd name="T19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16">
                        <a:moveTo>
                          <a:pt x="6" y="16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12" y="9"/>
                        </a:lnTo>
                        <a:lnTo>
                          <a:pt x="6" y="16"/>
                        </a:lnTo>
                        <a:close/>
                        <a:moveTo>
                          <a:pt x="2" y="10"/>
                        </a:moveTo>
                        <a:lnTo>
                          <a:pt x="6" y="13"/>
                        </a:lnTo>
                        <a:lnTo>
                          <a:pt x="9" y="9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4" name="Freeform 49"/>
                  <p:cNvSpPr>
                    <a:spLocks/>
                  </p:cNvSpPr>
                  <p:nvPr/>
                </p:nvSpPr>
                <p:spPr bwMode="auto">
                  <a:xfrm>
                    <a:off x="8209756" y="5676774"/>
                    <a:ext cx="20638" cy="26988"/>
                  </a:xfrm>
                  <a:custGeom>
                    <a:avLst/>
                    <a:gdLst>
                      <a:gd name="T0" fmla="*/ 13 w 13"/>
                      <a:gd name="T1" fmla="*/ 12 h 17"/>
                      <a:gd name="T2" fmla="*/ 0 w 13"/>
                      <a:gd name="T3" fmla="*/ 0 h 17"/>
                      <a:gd name="T4" fmla="*/ 0 w 13"/>
                      <a:gd name="T5" fmla="*/ 11 h 17"/>
                      <a:gd name="T6" fmla="*/ 6 w 13"/>
                      <a:gd name="T7" fmla="*/ 17 h 17"/>
                      <a:gd name="T8" fmla="*/ 13 w 13"/>
                      <a:gd name="T9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7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6" y="17"/>
                        </a:lnTo>
                        <a:lnTo>
                          <a:pt x="13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5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8208169" y="5673599"/>
                    <a:ext cx="25400" cy="33338"/>
                  </a:xfrm>
                  <a:custGeom>
                    <a:avLst/>
                    <a:gdLst>
                      <a:gd name="T0" fmla="*/ 6 w 16"/>
                      <a:gd name="T1" fmla="*/ 21 h 21"/>
                      <a:gd name="T2" fmla="*/ 0 w 16"/>
                      <a:gd name="T3" fmla="*/ 13 h 21"/>
                      <a:gd name="T4" fmla="*/ 0 w 16"/>
                      <a:gd name="T5" fmla="*/ 0 h 21"/>
                      <a:gd name="T6" fmla="*/ 16 w 16"/>
                      <a:gd name="T7" fmla="*/ 14 h 21"/>
                      <a:gd name="T8" fmla="*/ 6 w 16"/>
                      <a:gd name="T9" fmla="*/ 21 h 21"/>
                      <a:gd name="T10" fmla="*/ 2 w 16"/>
                      <a:gd name="T11" fmla="*/ 12 h 21"/>
                      <a:gd name="T12" fmla="*/ 7 w 16"/>
                      <a:gd name="T13" fmla="*/ 18 h 21"/>
                      <a:gd name="T14" fmla="*/ 13 w 16"/>
                      <a:gd name="T15" fmla="*/ 14 h 21"/>
                      <a:gd name="T16" fmla="*/ 2 w 16"/>
                      <a:gd name="T17" fmla="*/ 4 h 21"/>
                      <a:gd name="T18" fmla="*/ 2 w 16"/>
                      <a:gd name="T19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1">
                        <a:moveTo>
                          <a:pt x="6" y="21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16" y="14"/>
                        </a:lnTo>
                        <a:lnTo>
                          <a:pt x="6" y="21"/>
                        </a:lnTo>
                        <a:close/>
                        <a:moveTo>
                          <a:pt x="2" y="12"/>
                        </a:moveTo>
                        <a:lnTo>
                          <a:pt x="7" y="18"/>
                        </a:lnTo>
                        <a:lnTo>
                          <a:pt x="13" y="14"/>
                        </a:lnTo>
                        <a:lnTo>
                          <a:pt x="2" y="4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6" name="Freeform 51"/>
                  <p:cNvSpPr>
                    <a:spLocks/>
                  </p:cNvSpPr>
                  <p:nvPr/>
                </p:nvSpPr>
                <p:spPr bwMode="auto">
                  <a:xfrm>
                    <a:off x="8249444" y="5705349"/>
                    <a:ext cx="36513" cy="26988"/>
                  </a:xfrm>
                  <a:custGeom>
                    <a:avLst/>
                    <a:gdLst>
                      <a:gd name="T0" fmla="*/ 0 w 23"/>
                      <a:gd name="T1" fmla="*/ 12 h 17"/>
                      <a:gd name="T2" fmla="*/ 9 w 23"/>
                      <a:gd name="T3" fmla="*/ 17 h 17"/>
                      <a:gd name="T4" fmla="*/ 21 w 23"/>
                      <a:gd name="T5" fmla="*/ 8 h 17"/>
                      <a:gd name="T6" fmla="*/ 23 w 23"/>
                      <a:gd name="T7" fmla="*/ 0 h 17"/>
                      <a:gd name="T8" fmla="*/ 2 w 23"/>
                      <a:gd name="T9" fmla="*/ 4 h 17"/>
                      <a:gd name="T10" fmla="*/ 0 w 23"/>
                      <a:gd name="T11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7">
                        <a:moveTo>
                          <a:pt x="0" y="12"/>
                        </a:moveTo>
                        <a:lnTo>
                          <a:pt x="9" y="17"/>
                        </a:lnTo>
                        <a:lnTo>
                          <a:pt x="21" y="8"/>
                        </a:lnTo>
                        <a:lnTo>
                          <a:pt x="23" y="0"/>
                        </a:lnTo>
                        <a:lnTo>
                          <a:pt x="2" y="4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7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8247856" y="5703762"/>
                    <a:ext cx="39688" cy="30163"/>
                  </a:xfrm>
                  <a:custGeom>
                    <a:avLst/>
                    <a:gdLst>
                      <a:gd name="T0" fmla="*/ 11 w 25"/>
                      <a:gd name="T1" fmla="*/ 19 h 19"/>
                      <a:gd name="T2" fmla="*/ 0 w 25"/>
                      <a:gd name="T3" fmla="*/ 14 h 19"/>
                      <a:gd name="T4" fmla="*/ 2 w 25"/>
                      <a:gd name="T5" fmla="*/ 4 h 19"/>
                      <a:gd name="T6" fmla="*/ 25 w 25"/>
                      <a:gd name="T7" fmla="*/ 0 h 19"/>
                      <a:gd name="T8" fmla="*/ 23 w 25"/>
                      <a:gd name="T9" fmla="*/ 9 h 19"/>
                      <a:gd name="T10" fmla="*/ 11 w 25"/>
                      <a:gd name="T11" fmla="*/ 19 h 19"/>
                      <a:gd name="T12" fmla="*/ 2 w 25"/>
                      <a:gd name="T13" fmla="*/ 13 h 19"/>
                      <a:gd name="T14" fmla="*/ 10 w 25"/>
                      <a:gd name="T15" fmla="*/ 17 h 19"/>
                      <a:gd name="T16" fmla="*/ 21 w 25"/>
                      <a:gd name="T17" fmla="*/ 8 h 19"/>
                      <a:gd name="T18" fmla="*/ 23 w 25"/>
                      <a:gd name="T19" fmla="*/ 2 h 19"/>
                      <a:gd name="T20" fmla="*/ 4 w 25"/>
                      <a:gd name="T21" fmla="*/ 6 h 19"/>
                      <a:gd name="T22" fmla="*/ 2 w 25"/>
                      <a:gd name="T23" fmla="*/ 1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" h="19">
                        <a:moveTo>
                          <a:pt x="11" y="19"/>
                        </a:moveTo>
                        <a:lnTo>
                          <a:pt x="0" y="14"/>
                        </a:lnTo>
                        <a:lnTo>
                          <a:pt x="2" y="4"/>
                        </a:lnTo>
                        <a:lnTo>
                          <a:pt x="25" y="0"/>
                        </a:lnTo>
                        <a:lnTo>
                          <a:pt x="23" y="9"/>
                        </a:lnTo>
                        <a:lnTo>
                          <a:pt x="11" y="19"/>
                        </a:lnTo>
                        <a:close/>
                        <a:moveTo>
                          <a:pt x="2" y="13"/>
                        </a:moveTo>
                        <a:lnTo>
                          <a:pt x="10" y="17"/>
                        </a:lnTo>
                        <a:lnTo>
                          <a:pt x="21" y="8"/>
                        </a:lnTo>
                        <a:lnTo>
                          <a:pt x="23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9" name="Freeform 53"/>
                  <p:cNvSpPr>
                    <a:spLocks/>
                  </p:cNvSpPr>
                  <p:nvPr/>
                </p:nvSpPr>
                <p:spPr bwMode="auto">
                  <a:xfrm>
                    <a:off x="8162131" y="5686299"/>
                    <a:ext cx="20638" cy="6350"/>
                  </a:xfrm>
                  <a:custGeom>
                    <a:avLst/>
                    <a:gdLst>
                      <a:gd name="T0" fmla="*/ 0 w 14"/>
                      <a:gd name="T1" fmla="*/ 0 h 5"/>
                      <a:gd name="T2" fmla="*/ 6 w 14"/>
                      <a:gd name="T3" fmla="*/ 5 h 5"/>
                      <a:gd name="T4" fmla="*/ 14 w 14"/>
                      <a:gd name="T5" fmla="*/ 2 h 5"/>
                      <a:gd name="T6" fmla="*/ 0 w 14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5">
                        <a:moveTo>
                          <a:pt x="0" y="0"/>
                        </a:moveTo>
                        <a:cubicBezTo>
                          <a:pt x="0" y="0"/>
                          <a:pt x="6" y="5"/>
                          <a:pt x="6" y="5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0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8160544" y="5684712"/>
                    <a:ext cx="26988" cy="9525"/>
                  </a:xfrm>
                  <a:custGeom>
                    <a:avLst/>
                    <a:gdLst>
                      <a:gd name="T0" fmla="*/ 7 w 19"/>
                      <a:gd name="T1" fmla="*/ 7 h 7"/>
                      <a:gd name="T2" fmla="*/ 6 w 19"/>
                      <a:gd name="T3" fmla="*/ 7 h 7"/>
                      <a:gd name="T4" fmla="*/ 1 w 19"/>
                      <a:gd name="T5" fmla="*/ 2 h 7"/>
                      <a:gd name="T6" fmla="*/ 1 w 19"/>
                      <a:gd name="T7" fmla="*/ 2 h 7"/>
                      <a:gd name="T8" fmla="*/ 0 w 19"/>
                      <a:gd name="T9" fmla="*/ 1 h 7"/>
                      <a:gd name="T10" fmla="*/ 1 w 19"/>
                      <a:gd name="T11" fmla="*/ 0 h 7"/>
                      <a:gd name="T12" fmla="*/ 1 w 19"/>
                      <a:gd name="T13" fmla="*/ 0 h 7"/>
                      <a:gd name="T14" fmla="*/ 1 w 19"/>
                      <a:gd name="T15" fmla="*/ 0 h 7"/>
                      <a:gd name="T16" fmla="*/ 19 w 19"/>
                      <a:gd name="T17" fmla="*/ 2 h 7"/>
                      <a:gd name="T18" fmla="*/ 7 w 19"/>
                      <a:gd name="T19" fmla="*/ 7 h 7"/>
                      <a:gd name="T20" fmla="*/ 4 w 19"/>
                      <a:gd name="T21" fmla="*/ 2 h 7"/>
                      <a:gd name="T22" fmla="*/ 7 w 19"/>
                      <a:gd name="T23" fmla="*/ 5 h 7"/>
                      <a:gd name="T24" fmla="*/ 11 w 19"/>
                      <a:gd name="T25" fmla="*/ 3 h 7"/>
                      <a:gd name="T26" fmla="*/ 4 w 19"/>
                      <a:gd name="T27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" h="7">
                        <a:moveTo>
                          <a:pt x="7" y="7"/>
                        </a:move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2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lnTo>
                          <a:pt x="7" y="7"/>
                        </a:lnTo>
                        <a:close/>
                        <a:moveTo>
                          <a:pt x="4" y="2"/>
                        </a:moveTo>
                        <a:cubicBezTo>
                          <a:pt x="5" y="3"/>
                          <a:pt x="6" y="4"/>
                          <a:pt x="7" y="5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1" name="Freeform 55"/>
                  <p:cNvSpPr>
                    <a:spLocks/>
                  </p:cNvSpPr>
                  <p:nvPr/>
                </p:nvSpPr>
                <p:spPr bwMode="auto">
                  <a:xfrm>
                    <a:off x="8014494" y="5686299"/>
                    <a:ext cx="76200" cy="85725"/>
                  </a:xfrm>
                  <a:custGeom>
                    <a:avLst/>
                    <a:gdLst>
                      <a:gd name="T0" fmla="*/ 4 w 48"/>
                      <a:gd name="T1" fmla="*/ 19 h 54"/>
                      <a:gd name="T2" fmla="*/ 0 w 48"/>
                      <a:gd name="T3" fmla="*/ 26 h 54"/>
                      <a:gd name="T4" fmla="*/ 8 w 48"/>
                      <a:gd name="T5" fmla="*/ 31 h 54"/>
                      <a:gd name="T6" fmla="*/ 16 w 48"/>
                      <a:gd name="T7" fmla="*/ 40 h 54"/>
                      <a:gd name="T8" fmla="*/ 29 w 48"/>
                      <a:gd name="T9" fmla="*/ 44 h 54"/>
                      <a:gd name="T10" fmla="*/ 40 w 48"/>
                      <a:gd name="T11" fmla="*/ 54 h 54"/>
                      <a:gd name="T12" fmla="*/ 48 w 48"/>
                      <a:gd name="T13" fmla="*/ 50 h 54"/>
                      <a:gd name="T14" fmla="*/ 45 w 48"/>
                      <a:gd name="T15" fmla="*/ 39 h 54"/>
                      <a:gd name="T16" fmla="*/ 36 w 48"/>
                      <a:gd name="T17" fmla="*/ 40 h 54"/>
                      <a:gd name="T18" fmla="*/ 29 w 48"/>
                      <a:gd name="T19" fmla="*/ 27 h 54"/>
                      <a:gd name="T20" fmla="*/ 33 w 48"/>
                      <a:gd name="T21" fmla="*/ 23 h 54"/>
                      <a:gd name="T22" fmla="*/ 43 w 48"/>
                      <a:gd name="T23" fmla="*/ 25 h 54"/>
                      <a:gd name="T24" fmla="*/ 41 w 48"/>
                      <a:gd name="T25" fmla="*/ 14 h 54"/>
                      <a:gd name="T26" fmla="*/ 21 w 48"/>
                      <a:gd name="T27" fmla="*/ 0 h 54"/>
                      <a:gd name="T28" fmla="*/ 14 w 48"/>
                      <a:gd name="T29" fmla="*/ 1 h 54"/>
                      <a:gd name="T30" fmla="*/ 14 w 48"/>
                      <a:gd name="T31" fmla="*/ 12 h 54"/>
                      <a:gd name="T32" fmla="*/ 24 w 48"/>
                      <a:gd name="T33" fmla="*/ 18 h 54"/>
                      <a:gd name="T34" fmla="*/ 20 w 48"/>
                      <a:gd name="T35" fmla="*/ 24 h 54"/>
                      <a:gd name="T36" fmla="*/ 4 w 48"/>
                      <a:gd name="T37" fmla="*/ 19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8" h="54">
                        <a:moveTo>
                          <a:pt x="4" y="19"/>
                        </a:moveTo>
                        <a:lnTo>
                          <a:pt x="0" y="26"/>
                        </a:lnTo>
                        <a:lnTo>
                          <a:pt x="8" y="31"/>
                        </a:lnTo>
                        <a:lnTo>
                          <a:pt x="16" y="40"/>
                        </a:lnTo>
                        <a:lnTo>
                          <a:pt x="29" y="44"/>
                        </a:lnTo>
                        <a:lnTo>
                          <a:pt x="40" y="54"/>
                        </a:lnTo>
                        <a:lnTo>
                          <a:pt x="48" y="50"/>
                        </a:lnTo>
                        <a:lnTo>
                          <a:pt x="45" y="39"/>
                        </a:lnTo>
                        <a:lnTo>
                          <a:pt x="36" y="40"/>
                        </a:lnTo>
                        <a:lnTo>
                          <a:pt x="29" y="27"/>
                        </a:lnTo>
                        <a:lnTo>
                          <a:pt x="33" y="23"/>
                        </a:lnTo>
                        <a:lnTo>
                          <a:pt x="43" y="25"/>
                        </a:lnTo>
                        <a:lnTo>
                          <a:pt x="41" y="14"/>
                        </a:lnTo>
                        <a:lnTo>
                          <a:pt x="21" y="0"/>
                        </a:lnTo>
                        <a:lnTo>
                          <a:pt x="14" y="1"/>
                        </a:lnTo>
                        <a:lnTo>
                          <a:pt x="14" y="12"/>
                        </a:lnTo>
                        <a:lnTo>
                          <a:pt x="24" y="18"/>
                        </a:lnTo>
                        <a:lnTo>
                          <a:pt x="20" y="24"/>
                        </a:lnTo>
                        <a:lnTo>
                          <a:pt x="4" y="1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2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8012906" y="5686299"/>
                    <a:ext cx="80963" cy="88900"/>
                  </a:xfrm>
                  <a:custGeom>
                    <a:avLst/>
                    <a:gdLst>
                      <a:gd name="T0" fmla="*/ 40 w 51"/>
                      <a:gd name="T1" fmla="*/ 56 h 56"/>
                      <a:gd name="T2" fmla="*/ 29 w 51"/>
                      <a:gd name="T3" fmla="*/ 45 h 56"/>
                      <a:gd name="T4" fmla="*/ 16 w 51"/>
                      <a:gd name="T5" fmla="*/ 41 h 56"/>
                      <a:gd name="T6" fmla="*/ 8 w 51"/>
                      <a:gd name="T7" fmla="*/ 32 h 56"/>
                      <a:gd name="T8" fmla="*/ 0 w 51"/>
                      <a:gd name="T9" fmla="*/ 26 h 56"/>
                      <a:gd name="T10" fmla="*/ 5 w 51"/>
                      <a:gd name="T11" fmla="*/ 17 h 56"/>
                      <a:gd name="T12" fmla="*/ 21 w 51"/>
                      <a:gd name="T13" fmla="*/ 23 h 56"/>
                      <a:gd name="T14" fmla="*/ 24 w 51"/>
                      <a:gd name="T15" fmla="*/ 18 h 56"/>
                      <a:gd name="T16" fmla="*/ 14 w 51"/>
                      <a:gd name="T17" fmla="*/ 12 h 56"/>
                      <a:gd name="T18" fmla="*/ 14 w 51"/>
                      <a:gd name="T19" fmla="*/ 0 h 56"/>
                      <a:gd name="T20" fmla="*/ 22 w 51"/>
                      <a:gd name="T21" fmla="*/ 0 h 56"/>
                      <a:gd name="T22" fmla="*/ 43 w 51"/>
                      <a:gd name="T23" fmla="*/ 13 h 56"/>
                      <a:gd name="T24" fmla="*/ 44 w 51"/>
                      <a:gd name="T25" fmla="*/ 26 h 56"/>
                      <a:gd name="T26" fmla="*/ 35 w 51"/>
                      <a:gd name="T27" fmla="*/ 24 h 56"/>
                      <a:gd name="T28" fmla="*/ 31 w 51"/>
                      <a:gd name="T29" fmla="*/ 28 h 56"/>
                      <a:gd name="T30" fmla="*/ 37 w 51"/>
                      <a:gd name="T31" fmla="*/ 39 h 56"/>
                      <a:gd name="T32" fmla="*/ 47 w 51"/>
                      <a:gd name="T33" fmla="*/ 38 h 56"/>
                      <a:gd name="T34" fmla="*/ 51 w 51"/>
                      <a:gd name="T35" fmla="*/ 50 h 56"/>
                      <a:gd name="T36" fmla="*/ 40 w 51"/>
                      <a:gd name="T37" fmla="*/ 56 h 56"/>
                      <a:gd name="T38" fmla="*/ 17 w 51"/>
                      <a:gd name="T39" fmla="*/ 40 h 56"/>
                      <a:gd name="T40" fmla="*/ 31 w 51"/>
                      <a:gd name="T41" fmla="*/ 44 h 56"/>
                      <a:gd name="T42" fmla="*/ 41 w 51"/>
                      <a:gd name="T43" fmla="*/ 53 h 56"/>
                      <a:gd name="T44" fmla="*/ 48 w 51"/>
                      <a:gd name="T45" fmla="*/ 49 h 56"/>
                      <a:gd name="T46" fmla="*/ 46 w 51"/>
                      <a:gd name="T47" fmla="*/ 40 h 56"/>
                      <a:gd name="T48" fmla="*/ 36 w 51"/>
                      <a:gd name="T49" fmla="*/ 40 h 56"/>
                      <a:gd name="T50" fmla="*/ 29 w 51"/>
                      <a:gd name="T51" fmla="*/ 27 h 56"/>
                      <a:gd name="T52" fmla="*/ 34 w 51"/>
                      <a:gd name="T53" fmla="*/ 22 h 56"/>
                      <a:gd name="T54" fmla="*/ 43 w 51"/>
                      <a:gd name="T55" fmla="*/ 23 h 56"/>
                      <a:gd name="T56" fmla="*/ 41 w 51"/>
                      <a:gd name="T57" fmla="*/ 14 h 56"/>
                      <a:gd name="T58" fmla="*/ 22 w 51"/>
                      <a:gd name="T59" fmla="*/ 1 h 56"/>
                      <a:gd name="T60" fmla="*/ 16 w 51"/>
                      <a:gd name="T61" fmla="*/ 2 h 56"/>
                      <a:gd name="T62" fmla="*/ 16 w 51"/>
                      <a:gd name="T63" fmla="*/ 11 h 56"/>
                      <a:gd name="T64" fmla="*/ 26 w 51"/>
                      <a:gd name="T65" fmla="*/ 18 h 56"/>
                      <a:gd name="T66" fmla="*/ 21 w 51"/>
                      <a:gd name="T67" fmla="*/ 26 h 56"/>
                      <a:gd name="T68" fmla="*/ 6 w 51"/>
                      <a:gd name="T69" fmla="*/ 20 h 56"/>
                      <a:gd name="T70" fmla="*/ 2 w 51"/>
                      <a:gd name="T71" fmla="*/ 26 h 56"/>
                      <a:gd name="T72" fmla="*/ 10 w 51"/>
                      <a:gd name="T73" fmla="*/ 30 h 56"/>
                      <a:gd name="T74" fmla="*/ 17 w 51"/>
                      <a:gd name="T75" fmla="*/ 4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1" h="56">
                        <a:moveTo>
                          <a:pt x="40" y="56"/>
                        </a:moveTo>
                        <a:lnTo>
                          <a:pt x="29" y="45"/>
                        </a:lnTo>
                        <a:lnTo>
                          <a:pt x="16" y="41"/>
                        </a:lnTo>
                        <a:lnTo>
                          <a:pt x="8" y="32"/>
                        </a:lnTo>
                        <a:lnTo>
                          <a:pt x="0" y="26"/>
                        </a:lnTo>
                        <a:lnTo>
                          <a:pt x="5" y="17"/>
                        </a:lnTo>
                        <a:lnTo>
                          <a:pt x="21" y="23"/>
                        </a:lnTo>
                        <a:lnTo>
                          <a:pt x="24" y="18"/>
                        </a:lnTo>
                        <a:lnTo>
                          <a:pt x="14" y="1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43" y="13"/>
                        </a:lnTo>
                        <a:lnTo>
                          <a:pt x="44" y="26"/>
                        </a:lnTo>
                        <a:lnTo>
                          <a:pt x="35" y="24"/>
                        </a:lnTo>
                        <a:lnTo>
                          <a:pt x="31" y="28"/>
                        </a:lnTo>
                        <a:lnTo>
                          <a:pt x="37" y="39"/>
                        </a:lnTo>
                        <a:lnTo>
                          <a:pt x="47" y="38"/>
                        </a:lnTo>
                        <a:lnTo>
                          <a:pt x="51" y="50"/>
                        </a:lnTo>
                        <a:lnTo>
                          <a:pt x="40" y="56"/>
                        </a:lnTo>
                        <a:close/>
                        <a:moveTo>
                          <a:pt x="17" y="40"/>
                        </a:moveTo>
                        <a:lnTo>
                          <a:pt x="31" y="44"/>
                        </a:lnTo>
                        <a:lnTo>
                          <a:pt x="41" y="53"/>
                        </a:lnTo>
                        <a:lnTo>
                          <a:pt x="48" y="49"/>
                        </a:lnTo>
                        <a:lnTo>
                          <a:pt x="46" y="40"/>
                        </a:lnTo>
                        <a:lnTo>
                          <a:pt x="36" y="40"/>
                        </a:lnTo>
                        <a:lnTo>
                          <a:pt x="29" y="27"/>
                        </a:lnTo>
                        <a:lnTo>
                          <a:pt x="34" y="22"/>
                        </a:lnTo>
                        <a:lnTo>
                          <a:pt x="43" y="23"/>
                        </a:lnTo>
                        <a:lnTo>
                          <a:pt x="41" y="14"/>
                        </a:lnTo>
                        <a:lnTo>
                          <a:pt x="22" y="1"/>
                        </a:lnTo>
                        <a:lnTo>
                          <a:pt x="16" y="2"/>
                        </a:lnTo>
                        <a:lnTo>
                          <a:pt x="16" y="11"/>
                        </a:lnTo>
                        <a:lnTo>
                          <a:pt x="26" y="18"/>
                        </a:lnTo>
                        <a:lnTo>
                          <a:pt x="21" y="26"/>
                        </a:lnTo>
                        <a:lnTo>
                          <a:pt x="6" y="20"/>
                        </a:lnTo>
                        <a:lnTo>
                          <a:pt x="2" y="26"/>
                        </a:lnTo>
                        <a:lnTo>
                          <a:pt x="10" y="3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3" name="Freeform 57"/>
                  <p:cNvSpPr>
                    <a:spLocks/>
                  </p:cNvSpPr>
                  <p:nvPr/>
                </p:nvSpPr>
                <p:spPr bwMode="auto">
                  <a:xfrm>
                    <a:off x="7970044" y="3901949"/>
                    <a:ext cx="1057275" cy="1897063"/>
                  </a:xfrm>
                  <a:custGeom>
                    <a:avLst/>
                    <a:gdLst>
                      <a:gd name="T0" fmla="*/ 696 w 717"/>
                      <a:gd name="T1" fmla="*/ 980 h 1285"/>
                      <a:gd name="T2" fmla="*/ 630 w 717"/>
                      <a:gd name="T3" fmla="*/ 819 h 1285"/>
                      <a:gd name="T4" fmla="*/ 618 w 717"/>
                      <a:gd name="T5" fmla="*/ 727 h 1285"/>
                      <a:gd name="T6" fmla="*/ 590 w 717"/>
                      <a:gd name="T7" fmla="*/ 666 h 1285"/>
                      <a:gd name="T8" fmla="*/ 588 w 717"/>
                      <a:gd name="T9" fmla="*/ 567 h 1285"/>
                      <a:gd name="T10" fmla="*/ 517 w 717"/>
                      <a:gd name="T11" fmla="*/ 397 h 1285"/>
                      <a:gd name="T12" fmla="*/ 508 w 717"/>
                      <a:gd name="T13" fmla="*/ 290 h 1285"/>
                      <a:gd name="T14" fmla="*/ 450 w 717"/>
                      <a:gd name="T15" fmla="*/ 216 h 1285"/>
                      <a:gd name="T16" fmla="*/ 449 w 717"/>
                      <a:gd name="T17" fmla="*/ 149 h 1285"/>
                      <a:gd name="T18" fmla="*/ 480 w 717"/>
                      <a:gd name="T19" fmla="*/ 77 h 1285"/>
                      <a:gd name="T20" fmla="*/ 412 w 717"/>
                      <a:gd name="T21" fmla="*/ 32 h 1285"/>
                      <a:gd name="T22" fmla="*/ 341 w 717"/>
                      <a:gd name="T23" fmla="*/ 20 h 1285"/>
                      <a:gd name="T24" fmla="*/ 286 w 717"/>
                      <a:gd name="T25" fmla="*/ 49 h 1285"/>
                      <a:gd name="T26" fmla="*/ 283 w 717"/>
                      <a:gd name="T27" fmla="*/ 135 h 1285"/>
                      <a:gd name="T28" fmla="*/ 247 w 717"/>
                      <a:gd name="T29" fmla="*/ 174 h 1285"/>
                      <a:gd name="T30" fmla="*/ 175 w 717"/>
                      <a:gd name="T31" fmla="*/ 175 h 1285"/>
                      <a:gd name="T32" fmla="*/ 83 w 717"/>
                      <a:gd name="T33" fmla="*/ 178 h 1285"/>
                      <a:gd name="T34" fmla="*/ 13 w 717"/>
                      <a:gd name="T35" fmla="*/ 129 h 1285"/>
                      <a:gd name="T36" fmla="*/ 0 w 717"/>
                      <a:gd name="T37" fmla="*/ 156 h 1285"/>
                      <a:gd name="T38" fmla="*/ 102 w 717"/>
                      <a:gd name="T39" fmla="*/ 225 h 1285"/>
                      <a:gd name="T40" fmla="*/ 148 w 717"/>
                      <a:gd name="T41" fmla="*/ 265 h 1285"/>
                      <a:gd name="T42" fmla="*/ 177 w 717"/>
                      <a:gd name="T43" fmla="*/ 304 h 1285"/>
                      <a:gd name="T44" fmla="*/ 199 w 717"/>
                      <a:gd name="T45" fmla="*/ 373 h 1285"/>
                      <a:gd name="T46" fmla="*/ 204 w 717"/>
                      <a:gd name="T47" fmla="*/ 452 h 1285"/>
                      <a:gd name="T48" fmla="*/ 223 w 717"/>
                      <a:gd name="T49" fmla="*/ 527 h 1285"/>
                      <a:gd name="T50" fmla="*/ 261 w 717"/>
                      <a:gd name="T51" fmla="*/ 583 h 1285"/>
                      <a:gd name="T52" fmla="*/ 316 w 717"/>
                      <a:gd name="T53" fmla="*/ 629 h 1285"/>
                      <a:gd name="T54" fmla="*/ 312 w 717"/>
                      <a:gd name="T55" fmla="*/ 674 h 1285"/>
                      <a:gd name="T56" fmla="*/ 273 w 717"/>
                      <a:gd name="T57" fmla="*/ 698 h 1285"/>
                      <a:gd name="T58" fmla="*/ 232 w 717"/>
                      <a:gd name="T59" fmla="*/ 761 h 1285"/>
                      <a:gd name="T60" fmla="*/ 218 w 717"/>
                      <a:gd name="T61" fmla="*/ 794 h 1285"/>
                      <a:gd name="T62" fmla="*/ 205 w 717"/>
                      <a:gd name="T63" fmla="*/ 843 h 1285"/>
                      <a:gd name="T64" fmla="*/ 170 w 717"/>
                      <a:gd name="T65" fmla="*/ 857 h 1285"/>
                      <a:gd name="T66" fmla="*/ 158 w 717"/>
                      <a:gd name="T67" fmla="*/ 884 h 1285"/>
                      <a:gd name="T68" fmla="*/ 123 w 717"/>
                      <a:gd name="T69" fmla="*/ 887 h 1285"/>
                      <a:gd name="T70" fmla="*/ 109 w 717"/>
                      <a:gd name="T71" fmla="*/ 937 h 1285"/>
                      <a:gd name="T72" fmla="*/ 100 w 717"/>
                      <a:gd name="T73" fmla="*/ 982 h 1285"/>
                      <a:gd name="T74" fmla="*/ 113 w 717"/>
                      <a:gd name="T75" fmla="*/ 1018 h 1285"/>
                      <a:gd name="T76" fmla="*/ 132 w 717"/>
                      <a:gd name="T77" fmla="*/ 1075 h 1285"/>
                      <a:gd name="T78" fmla="*/ 129 w 717"/>
                      <a:gd name="T79" fmla="*/ 1156 h 1285"/>
                      <a:gd name="T80" fmla="*/ 154 w 717"/>
                      <a:gd name="T81" fmla="*/ 1192 h 1285"/>
                      <a:gd name="T82" fmla="*/ 200 w 717"/>
                      <a:gd name="T83" fmla="*/ 1213 h 1285"/>
                      <a:gd name="T84" fmla="*/ 246 w 717"/>
                      <a:gd name="T85" fmla="*/ 1212 h 1285"/>
                      <a:gd name="T86" fmla="*/ 254 w 717"/>
                      <a:gd name="T87" fmla="*/ 1282 h 1285"/>
                      <a:gd name="T88" fmla="*/ 289 w 717"/>
                      <a:gd name="T89" fmla="*/ 1263 h 1285"/>
                      <a:gd name="T90" fmla="*/ 365 w 717"/>
                      <a:gd name="T91" fmla="*/ 1220 h 1285"/>
                      <a:gd name="T92" fmla="*/ 404 w 717"/>
                      <a:gd name="T93" fmla="*/ 1224 h 1285"/>
                      <a:gd name="T94" fmla="*/ 425 w 717"/>
                      <a:gd name="T95" fmla="*/ 1191 h 1285"/>
                      <a:gd name="T96" fmla="*/ 460 w 717"/>
                      <a:gd name="T97" fmla="*/ 1209 h 1285"/>
                      <a:gd name="T98" fmla="*/ 500 w 717"/>
                      <a:gd name="T99" fmla="*/ 1196 h 1285"/>
                      <a:gd name="T100" fmla="*/ 535 w 717"/>
                      <a:gd name="T101" fmla="*/ 1185 h 1285"/>
                      <a:gd name="T102" fmla="*/ 563 w 717"/>
                      <a:gd name="T103" fmla="*/ 1168 h 1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717" h="1285">
                        <a:moveTo>
                          <a:pt x="613" y="1128"/>
                        </a:moveTo>
                        <a:cubicBezTo>
                          <a:pt x="632" y="1094"/>
                          <a:pt x="632" y="1094"/>
                          <a:pt x="632" y="1094"/>
                        </a:cubicBezTo>
                        <a:cubicBezTo>
                          <a:pt x="653" y="1064"/>
                          <a:pt x="653" y="1064"/>
                          <a:pt x="653" y="1064"/>
                        </a:cubicBezTo>
                        <a:cubicBezTo>
                          <a:pt x="667" y="1029"/>
                          <a:pt x="667" y="1029"/>
                          <a:pt x="667" y="1029"/>
                        </a:cubicBezTo>
                        <a:cubicBezTo>
                          <a:pt x="696" y="980"/>
                          <a:pt x="696" y="980"/>
                          <a:pt x="696" y="980"/>
                        </a:cubicBezTo>
                        <a:cubicBezTo>
                          <a:pt x="717" y="929"/>
                          <a:pt x="717" y="929"/>
                          <a:pt x="717" y="929"/>
                        </a:cubicBezTo>
                        <a:cubicBezTo>
                          <a:pt x="712" y="907"/>
                          <a:pt x="712" y="907"/>
                          <a:pt x="712" y="907"/>
                        </a:cubicBezTo>
                        <a:cubicBezTo>
                          <a:pt x="681" y="872"/>
                          <a:pt x="681" y="872"/>
                          <a:pt x="681" y="872"/>
                        </a:cubicBezTo>
                        <a:cubicBezTo>
                          <a:pt x="663" y="866"/>
                          <a:pt x="663" y="866"/>
                          <a:pt x="663" y="866"/>
                        </a:cubicBezTo>
                        <a:cubicBezTo>
                          <a:pt x="630" y="819"/>
                          <a:pt x="630" y="819"/>
                          <a:pt x="630" y="819"/>
                        </a:cubicBezTo>
                        <a:cubicBezTo>
                          <a:pt x="636" y="798"/>
                          <a:pt x="636" y="798"/>
                          <a:pt x="636" y="798"/>
                        </a:cubicBezTo>
                        <a:cubicBezTo>
                          <a:pt x="649" y="780"/>
                          <a:pt x="649" y="780"/>
                          <a:pt x="649" y="780"/>
                        </a:cubicBezTo>
                        <a:cubicBezTo>
                          <a:pt x="647" y="759"/>
                          <a:pt x="647" y="759"/>
                          <a:pt x="647" y="759"/>
                        </a:cubicBezTo>
                        <a:cubicBezTo>
                          <a:pt x="626" y="744"/>
                          <a:pt x="626" y="744"/>
                          <a:pt x="626" y="744"/>
                        </a:cubicBezTo>
                        <a:cubicBezTo>
                          <a:pt x="618" y="727"/>
                          <a:pt x="618" y="727"/>
                          <a:pt x="618" y="727"/>
                        </a:cubicBezTo>
                        <a:cubicBezTo>
                          <a:pt x="617" y="701"/>
                          <a:pt x="617" y="701"/>
                          <a:pt x="617" y="701"/>
                        </a:cubicBezTo>
                        <a:cubicBezTo>
                          <a:pt x="623" y="694"/>
                          <a:pt x="623" y="694"/>
                          <a:pt x="623" y="694"/>
                        </a:cubicBezTo>
                        <a:cubicBezTo>
                          <a:pt x="617" y="681"/>
                          <a:pt x="617" y="681"/>
                          <a:pt x="617" y="681"/>
                        </a:cubicBezTo>
                        <a:cubicBezTo>
                          <a:pt x="599" y="678"/>
                          <a:pt x="599" y="678"/>
                          <a:pt x="599" y="678"/>
                        </a:cubicBezTo>
                        <a:cubicBezTo>
                          <a:pt x="590" y="666"/>
                          <a:pt x="590" y="666"/>
                          <a:pt x="590" y="666"/>
                        </a:cubicBezTo>
                        <a:cubicBezTo>
                          <a:pt x="590" y="642"/>
                          <a:pt x="590" y="642"/>
                          <a:pt x="590" y="642"/>
                        </a:cubicBezTo>
                        <a:cubicBezTo>
                          <a:pt x="600" y="630"/>
                          <a:pt x="600" y="630"/>
                          <a:pt x="600" y="630"/>
                        </a:cubicBezTo>
                        <a:cubicBezTo>
                          <a:pt x="586" y="626"/>
                          <a:pt x="586" y="626"/>
                          <a:pt x="586" y="626"/>
                        </a:cubicBezTo>
                        <a:cubicBezTo>
                          <a:pt x="585" y="614"/>
                          <a:pt x="585" y="614"/>
                          <a:pt x="585" y="614"/>
                        </a:cubicBezTo>
                        <a:cubicBezTo>
                          <a:pt x="588" y="567"/>
                          <a:pt x="588" y="567"/>
                          <a:pt x="588" y="567"/>
                        </a:cubicBezTo>
                        <a:cubicBezTo>
                          <a:pt x="601" y="564"/>
                          <a:pt x="601" y="564"/>
                          <a:pt x="601" y="564"/>
                        </a:cubicBezTo>
                        <a:cubicBezTo>
                          <a:pt x="569" y="490"/>
                          <a:pt x="569" y="490"/>
                          <a:pt x="569" y="490"/>
                        </a:cubicBezTo>
                        <a:cubicBezTo>
                          <a:pt x="540" y="436"/>
                          <a:pt x="540" y="436"/>
                          <a:pt x="540" y="436"/>
                        </a:cubicBezTo>
                        <a:cubicBezTo>
                          <a:pt x="534" y="416"/>
                          <a:pt x="534" y="416"/>
                          <a:pt x="534" y="416"/>
                        </a:cubicBezTo>
                        <a:cubicBezTo>
                          <a:pt x="517" y="397"/>
                          <a:pt x="517" y="397"/>
                          <a:pt x="517" y="397"/>
                        </a:cubicBezTo>
                        <a:cubicBezTo>
                          <a:pt x="528" y="363"/>
                          <a:pt x="528" y="363"/>
                          <a:pt x="528" y="363"/>
                        </a:cubicBezTo>
                        <a:cubicBezTo>
                          <a:pt x="543" y="340"/>
                          <a:pt x="543" y="340"/>
                          <a:pt x="543" y="340"/>
                        </a:cubicBezTo>
                        <a:cubicBezTo>
                          <a:pt x="550" y="319"/>
                          <a:pt x="550" y="319"/>
                          <a:pt x="550" y="319"/>
                        </a:cubicBezTo>
                        <a:cubicBezTo>
                          <a:pt x="541" y="311"/>
                          <a:pt x="541" y="311"/>
                          <a:pt x="541" y="311"/>
                        </a:cubicBezTo>
                        <a:cubicBezTo>
                          <a:pt x="508" y="290"/>
                          <a:pt x="508" y="290"/>
                          <a:pt x="508" y="290"/>
                        </a:cubicBezTo>
                        <a:cubicBezTo>
                          <a:pt x="503" y="277"/>
                          <a:pt x="503" y="277"/>
                          <a:pt x="503" y="277"/>
                        </a:cubicBezTo>
                        <a:cubicBezTo>
                          <a:pt x="492" y="260"/>
                          <a:pt x="492" y="260"/>
                          <a:pt x="492" y="260"/>
                        </a:cubicBezTo>
                        <a:cubicBezTo>
                          <a:pt x="472" y="250"/>
                          <a:pt x="472" y="250"/>
                          <a:pt x="472" y="250"/>
                        </a:cubicBezTo>
                        <a:cubicBezTo>
                          <a:pt x="463" y="248"/>
                          <a:pt x="463" y="248"/>
                          <a:pt x="463" y="248"/>
                        </a:cubicBezTo>
                        <a:cubicBezTo>
                          <a:pt x="450" y="216"/>
                          <a:pt x="450" y="216"/>
                          <a:pt x="450" y="216"/>
                        </a:cubicBezTo>
                        <a:cubicBezTo>
                          <a:pt x="440" y="204"/>
                          <a:pt x="440" y="204"/>
                          <a:pt x="440" y="204"/>
                        </a:cubicBezTo>
                        <a:cubicBezTo>
                          <a:pt x="446" y="180"/>
                          <a:pt x="446" y="180"/>
                          <a:pt x="446" y="180"/>
                        </a:cubicBezTo>
                        <a:cubicBezTo>
                          <a:pt x="449" y="161"/>
                          <a:pt x="449" y="161"/>
                          <a:pt x="449" y="161"/>
                        </a:cubicBezTo>
                        <a:cubicBezTo>
                          <a:pt x="437" y="157"/>
                          <a:pt x="437" y="157"/>
                          <a:pt x="437" y="157"/>
                        </a:cubicBezTo>
                        <a:cubicBezTo>
                          <a:pt x="449" y="149"/>
                          <a:pt x="449" y="149"/>
                          <a:pt x="449" y="149"/>
                        </a:cubicBezTo>
                        <a:cubicBezTo>
                          <a:pt x="468" y="141"/>
                          <a:pt x="468" y="141"/>
                          <a:pt x="468" y="141"/>
                        </a:cubicBezTo>
                        <a:cubicBezTo>
                          <a:pt x="468" y="141"/>
                          <a:pt x="468" y="141"/>
                          <a:pt x="468" y="141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78" y="92"/>
                          <a:pt x="478" y="92"/>
                          <a:pt x="478" y="92"/>
                        </a:cubicBezTo>
                        <a:cubicBezTo>
                          <a:pt x="480" y="77"/>
                          <a:pt x="480" y="77"/>
                          <a:pt x="480" y="77"/>
                        </a:cubicBezTo>
                        <a:cubicBezTo>
                          <a:pt x="466" y="62"/>
                          <a:pt x="466" y="62"/>
                          <a:pt x="466" y="62"/>
                        </a:cubicBezTo>
                        <a:cubicBezTo>
                          <a:pt x="462" y="50"/>
                          <a:pt x="462" y="50"/>
                          <a:pt x="462" y="50"/>
                        </a:cubicBezTo>
                        <a:cubicBezTo>
                          <a:pt x="438" y="48"/>
                          <a:pt x="438" y="48"/>
                          <a:pt x="438" y="48"/>
                        </a:cubicBezTo>
                        <a:cubicBezTo>
                          <a:pt x="423" y="42"/>
                          <a:pt x="423" y="42"/>
                          <a:pt x="423" y="42"/>
                        </a:cubicBezTo>
                        <a:cubicBezTo>
                          <a:pt x="412" y="32"/>
                          <a:pt x="412" y="32"/>
                          <a:pt x="412" y="32"/>
                        </a:cubicBezTo>
                        <a:cubicBezTo>
                          <a:pt x="395" y="10"/>
                          <a:pt x="395" y="10"/>
                          <a:pt x="395" y="10"/>
                        </a:cubicBezTo>
                        <a:cubicBezTo>
                          <a:pt x="382" y="0"/>
                          <a:pt x="382" y="0"/>
                          <a:pt x="382" y="0"/>
                        </a:cubicBezTo>
                        <a:cubicBezTo>
                          <a:pt x="351" y="1"/>
                          <a:pt x="351" y="1"/>
                          <a:pt x="351" y="1"/>
                        </a:cubicBezTo>
                        <a:cubicBezTo>
                          <a:pt x="340" y="14"/>
                          <a:pt x="340" y="14"/>
                          <a:pt x="340" y="14"/>
                        </a:cubicBezTo>
                        <a:cubicBezTo>
                          <a:pt x="341" y="20"/>
                          <a:pt x="341" y="20"/>
                          <a:pt x="341" y="20"/>
                        </a:cubicBezTo>
                        <a:cubicBezTo>
                          <a:pt x="330" y="23"/>
                          <a:pt x="330" y="23"/>
                          <a:pt x="330" y="23"/>
                        </a:cubicBezTo>
                        <a:cubicBezTo>
                          <a:pt x="311" y="19"/>
                          <a:pt x="311" y="19"/>
                          <a:pt x="311" y="19"/>
                        </a:cubicBezTo>
                        <a:cubicBezTo>
                          <a:pt x="296" y="26"/>
                          <a:pt x="296" y="26"/>
                          <a:pt x="296" y="26"/>
                        </a:cubicBezTo>
                        <a:cubicBezTo>
                          <a:pt x="297" y="34"/>
                          <a:pt x="297" y="34"/>
                          <a:pt x="297" y="34"/>
                        </a:cubicBezTo>
                        <a:cubicBezTo>
                          <a:pt x="286" y="49"/>
                          <a:pt x="286" y="49"/>
                          <a:pt x="286" y="49"/>
                        </a:cubicBezTo>
                        <a:cubicBezTo>
                          <a:pt x="278" y="55"/>
                          <a:pt x="278" y="55"/>
                          <a:pt x="278" y="55"/>
                        </a:cubicBezTo>
                        <a:cubicBezTo>
                          <a:pt x="284" y="65"/>
                          <a:pt x="284" y="65"/>
                          <a:pt x="284" y="65"/>
                        </a:cubicBezTo>
                        <a:cubicBezTo>
                          <a:pt x="280" y="77"/>
                          <a:pt x="280" y="77"/>
                          <a:pt x="280" y="77"/>
                        </a:cubicBezTo>
                        <a:cubicBezTo>
                          <a:pt x="276" y="113"/>
                          <a:pt x="276" y="113"/>
                          <a:pt x="276" y="113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8" y="147"/>
                          <a:pt x="288" y="147"/>
                          <a:pt x="288" y="147"/>
                        </a:cubicBezTo>
                        <a:cubicBezTo>
                          <a:pt x="283" y="156"/>
                          <a:pt x="283" y="156"/>
                          <a:pt x="283" y="156"/>
                        </a:cubicBezTo>
                        <a:cubicBezTo>
                          <a:pt x="271" y="165"/>
                          <a:pt x="271" y="165"/>
                          <a:pt x="271" y="165"/>
                        </a:cubicBezTo>
                        <a:cubicBezTo>
                          <a:pt x="258" y="164"/>
                          <a:pt x="258" y="164"/>
                          <a:pt x="258" y="164"/>
                        </a:cubicBezTo>
                        <a:cubicBezTo>
                          <a:pt x="247" y="174"/>
                          <a:pt x="247" y="174"/>
                          <a:pt x="247" y="174"/>
                        </a:cubicBezTo>
                        <a:cubicBezTo>
                          <a:pt x="238" y="180"/>
                          <a:pt x="238" y="180"/>
                          <a:pt x="238" y="180"/>
                        </a:cubicBezTo>
                        <a:cubicBezTo>
                          <a:pt x="229" y="195"/>
                          <a:pt x="229" y="195"/>
                          <a:pt x="229" y="195"/>
                        </a:cubicBezTo>
                        <a:cubicBezTo>
                          <a:pt x="213" y="192"/>
                          <a:pt x="213" y="192"/>
                          <a:pt x="213" y="192"/>
                        </a:cubicBezTo>
                        <a:cubicBezTo>
                          <a:pt x="190" y="176"/>
                          <a:pt x="190" y="176"/>
                          <a:pt x="190" y="176"/>
                        </a:cubicBezTo>
                        <a:cubicBezTo>
                          <a:pt x="175" y="175"/>
                          <a:pt x="175" y="175"/>
                          <a:pt x="175" y="175"/>
                        </a:cubicBezTo>
                        <a:cubicBezTo>
                          <a:pt x="165" y="186"/>
                          <a:pt x="165" y="186"/>
                          <a:pt x="165" y="186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14" y="202"/>
                          <a:pt x="114" y="202"/>
                          <a:pt x="114" y="202"/>
                        </a:cubicBezTo>
                        <a:cubicBezTo>
                          <a:pt x="94" y="194"/>
                          <a:pt x="94" y="194"/>
                          <a:pt x="94" y="194"/>
                        </a:cubicBezTo>
                        <a:cubicBezTo>
                          <a:pt x="83" y="178"/>
                          <a:pt x="83" y="178"/>
                          <a:pt x="83" y="178"/>
                        </a:cubicBezTo>
                        <a:cubicBezTo>
                          <a:pt x="77" y="163"/>
                          <a:pt x="77" y="163"/>
                          <a:pt x="77" y="163"/>
                        </a:cubicBezTo>
                        <a:cubicBezTo>
                          <a:pt x="47" y="138"/>
                          <a:pt x="47" y="138"/>
                          <a:pt x="47" y="138"/>
                        </a:cubicBezTo>
                        <a:cubicBezTo>
                          <a:pt x="36" y="122"/>
                          <a:pt x="36" y="122"/>
                          <a:pt x="36" y="122"/>
                        </a:cubicBezTo>
                        <a:cubicBezTo>
                          <a:pt x="22" y="120"/>
                          <a:pt x="22" y="120"/>
                          <a:pt x="22" y="120"/>
                        </a:cubicBezTo>
                        <a:cubicBezTo>
                          <a:pt x="13" y="129"/>
                          <a:pt x="13" y="129"/>
                          <a:pt x="13" y="129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4" y="152"/>
                          <a:pt x="14" y="152"/>
                          <a:pt x="14" y="152"/>
                        </a:cubicBezTo>
                        <a:cubicBezTo>
                          <a:pt x="9" y="155"/>
                          <a:pt x="9" y="155"/>
                          <a:pt x="9" y="155"/>
                        </a:cubicBezTo>
                        <a:cubicBezTo>
                          <a:pt x="3" y="152"/>
                          <a:pt x="3" y="152"/>
                          <a:pt x="3" y="152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12" y="170"/>
                          <a:pt x="12" y="170"/>
                          <a:pt x="12" y="170"/>
                        </a:cubicBezTo>
                        <a:cubicBezTo>
                          <a:pt x="31" y="180"/>
                          <a:pt x="31" y="180"/>
                          <a:pt x="31" y="180"/>
                        </a:cubicBezTo>
                        <a:cubicBezTo>
                          <a:pt x="56" y="209"/>
                          <a:pt x="56" y="209"/>
                          <a:pt x="56" y="209"/>
                        </a:cubicBezTo>
                        <a:cubicBezTo>
                          <a:pt x="74" y="223"/>
                          <a:pt x="74" y="223"/>
                          <a:pt x="74" y="223"/>
                        </a:cubicBezTo>
                        <a:cubicBezTo>
                          <a:pt x="102" y="225"/>
                          <a:pt x="102" y="225"/>
                          <a:pt x="102" y="225"/>
                        </a:cubicBezTo>
                        <a:cubicBezTo>
                          <a:pt x="113" y="232"/>
                          <a:pt x="113" y="232"/>
                          <a:pt x="113" y="232"/>
                        </a:cubicBezTo>
                        <a:cubicBezTo>
                          <a:pt x="123" y="234"/>
                          <a:pt x="123" y="234"/>
                          <a:pt x="123" y="234"/>
                        </a:cubicBezTo>
                        <a:cubicBezTo>
                          <a:pt x="137" y="250"/>
                          <a:pt x="137" y="250"/>
                          <a:pt x="137" y="250"/>
                        </a:cubicBezTo>
                        <a:cubicBezTo>
                          <a:pt x="142" y="264"/>
                          <a:pt x="142" y="264"/>
                          <a:pt x="142" y="264"/>
                        </a:cubicBezTo>
                        <a:cubicBezTo>
                          <a:pt x="148" y="265"/>
                          <a:pt x="148" y="265"/>
                          <a:pt x="148" y="265"/>
                        </a:cubicBezTo>
                        <a:cubicBezTo>
                          <a:pt x="153" y="263"/>
                          <a:pt x="153" y="263"/>
                          <a:pt x="153" y="263"/>
                        </a:cubicBezTo>
                        <a:cubicBezTo>
                          <a:pt x="166" y="280"/>
                          <a:pt x="166" y="280"/>
                          <a:pt x="166" y="280"/>
                        </a:cubicBezTo>
                        <a:cubicBezTo>
                          <a:pt x="175" y="281"/>
                          <a:pt x="175" y="281"/>
                          <a:pt x="175" y="281"/>
                        </a:cubicBezTo>
                        <a:cubicBezTo>
                          <a:pt x="182" y="291"/>
                          <a:pt x="182" y="291"/>
                          <a:pt x="182" y="291"/>
                        </a:cubicBezTo>
                        <a:cubicBezTo>
                          <a:pt x="177" y="304"/>
                          <a:pt x="177" y="304"/>
                          <a:pt x="177" y="304"/>
                        </a:cubicBezTo>
                        <a:cubicBezTo>
                          <a:pt x="181" y="325"/>
                          <a:pt x="181" y="325"/>
                          <a:pt x="181" y="325"/>
                        </a:cubicBezTo>
                        <a:cubicBezTo>
                          <a:pt x="174" y="341"/>
                          <a:pt x="174" y="341"/>
                          <a:pt x="174" y="341"/>
                        </a:cubicBezTo>
                        <a:cubicBezTo>
                          <a:pt x="176" y="355"/>
                          <a:pt x="176" y="355"/>
                          <a:pt x="176" y="355"/>
                        </a:cubicBezTo>
                        <a:cubicBezTo>
                          <a:pt x="195" y="357"/>
                          <a:pt x="195" y="357"/>
                          <a:pt x="195" y="357"/>
                        </a:cubicBezTo>
                        <a:cubicBezTo>
                          <a:pt x="199" y="373"/>
                          <a:pt x="199" y="373"/>
                          <a:pt x="199" y="373"/>
                        </a:cubicBezTo>
                        <a:cubicBezTo>
                          <a:pt x="192" y="384"/>
                          <a:pt x="192" y="384"/>
                          <a:pt x="192" y="384"/>
                        </a:cubicBezTo>
                        <a:cubicBezTo>
                          <a:pt x="195" y="403"/>
                          <a:pt x="195" y="403"/>
                          <a:pt x="195" y="403"/>
                        </a:cubicBezTo>
                        <a:cubicBezTo>
                          <a:pt x="203" y="415"/>
                          <a:pt x="203" y="415"/>
                          <a:pt x="203" y="415"/>
                        </a:cubicBezTo>
                        <a:cubicBezTo>
                          <a:pt x="207" y="441"/>
                          <a:pt x="207" y="441"/>
                          <a:pt x="207" y="441"/>
                        </a:cubicBezTo>
                        <a:cubicBezTo>
                          <a:pt x="204" y="452"/>
                          <a:pt x="204" y="452"/>
                          <a:pt x="204" y="452"/>
                        </a:cubicBezTo>
                        <a:cubicBezTo>
                          <a:pt x="207" y="463"/>
                          <a:pt x="207" y="463"/>
                          <a:pt x="207" y="463"/>
                        </a:cubicBezTo>
                        <a:cubicBezTo>
                          <a:pt x="207" y="491"/>
                          <a:pt x="207" y="491"/>
                          <a:pt x="207" y="491"/>
                        </a:cubicBezTo>
                        <a:cubicBezTo>
                          <a:pt x="202" y="501"/>
                          <a:pt x="202" y="501"/>
                          <a:pt x="202" y="501"/>
                        </a:cubicBezTo>
                        <a:cubicBezTo>
                          <a:pt x="209" y="522"/>
                          <a:pt x="209" y="522"/>
                          <a:pt x="209" y="522"/>
                        </a:cubicBezTo>
                        <a:cubicBezTo>
                          <a:pt x="223" y="527"/>
                          <a:pt x="223" y="527"/>
                          <a:pt x="223" y="527"/>
                        </a:cubicBezTo>
                        <a:cubicBezTo>
                          <a:pt x="235" y="553"/>
                          <a:pt x="235" y="553"/>
                          <a:pt x="235" y="553"/>
                        </a:cubicBezTo>
                        <a:cubicBezTo>
                          <a:pt x="243" y="561"/>
                          <a:pt x="243" y="561"/>
                          <a:pt x="243" y="561"/>
                        </a:cubicBezTo>
                        <a:cubicBezTo>
                          <a:pt x="242" y="577"/>
                          <a:pt x="242" y="577"/>
                          <a:pt x="242" y="577"/>
                        </a:cubicBezTo>
                        <a:cubicBezTo>
                          <a:pt x="247" y="582"/>
                          <a:pt x="247" y="582"/>
                          <a:pt x="247" y="582"/>
                        </a:cubicBezTo>
                        <a:cubicBezTo>
                          <a:pt x="261" y="583"/>
                          <a:pt x="261" y="583"/>
                          <a:pt x="261" y="583"/>
                        </a:cubicBezTo>
                        <a:cubicBezTo>
                          <a:pt x="274" y="596"/>
                          <a:pt x="274" y="596"/>
                          <a:pt x="274" y="596"/>
                        </a:cubicBezTo>
                        <a:cubicBezTo>
                          <a:pt x="301" y="596"/>
                          <a:pt x="301" y="596"/>
                          <a:pt x="301" y="596"/>
                        </a:cubicBezTo>
                        <a:cubicBezTo>
                          <a:pt x="319" y="614"/>
                          <a:pt x="319" y="614"/>
                          <a:pt x="319" y="614"/>
                        </a:cubicBezTo>
                        <a:cubicBezTo>
                          <a:pt x="309" y="619"/>
                          <a:pt x="309" y="619"/>
                          <a:pt x="309" y="619"/>
                        </a:cubicBezTo>
                        <a:cubicBezTo>
                          <a:pt x="316" y="629"/>
                          <a:pt x="316" y="629"/>
                          <a:pt x="316" y="629"/>
                        </a:cubicBezTo>
                        <a:cubicBezTo>
                          <a:pt x="317" y="650"/>
                          <a:pt x="317" y="650"/>
                          <a:pt x="317" y="650"/>
                        </a:cubicBezTo>
                        <a:cubicBezTo>
                          <a:pt x="312" y="655"/>
                          <a:pt x="312" y="655"/>
                          <a:pt x="312" y="655"/>
                        </a:cubicBezTo>
                        <a:cubicBezTo>
                          <a:pt x="334" y="675"/>
                          <a:pt x="334" y="675"/>
                          <a:pt x="334" y="675"/>
                        </a:cubicBezTo>
                        <a:cubicBezTo>
                          <a:pt x="318" y="671"/>
                          <a:pt x="318" y="671"/>
                          <a:pt x="318" y="671"/>
                        </a:cubicBezTo>
                        <a:cubicBezTo>
                          <a:pt x="312" y="674"/>
                          <a:pt x="312" y="674"/>
                          <a:pt x="312" y="674"/>
                        </a:cubicBezTo>
                        <a:cubicBezTo>
                          <a:pt x="330" y="689"/>
                          <a:pt x="330" y="689"/>
                          <a:pt x="330" y="689"/>
                        </a:cubicBezTo>
                        <a:cubicBezTo>
                          <a:pt x="331" y="697"/>
                          <a:pt x="331" y="697"/>
                          <a:pt x="331" y="697"/>
                        </a:cubicBezTo>
                        <a:cubicBezTo>
                          <a:pt x="309" y="685"/>
                          <a:pt x="309" y="685"/>
                          <a:pt x="309" y="685"/>
                        </a:cubicBezTo>
                        <a:cubicBezTo>
                          <a:pt x="291" y="686"/>
                          <a:pt x="291" y="686"/>
                          <a:pt x="291" y="686"/>
                        </a:cubicBezTo>
                        <a:cubicBezTo>
                          <a:pt x="273" y="698"/>
                          <a:pt x="273" y="698"/>
                          <a:pt x="273" y="698"/>
                        </a:cubicBezTo>
                        <a:cubicBezTo>
                          <a:pt x="273" y="710"/>
                          <a:pt x="273" y="710"/>
                          <a:pt x="273" y="710"/>
                        </a:cubicBezTo>
                        <a:cubicBezTo>
                          <a:pt x="260" y="723"/>
                          <a:pt x="260" y="723"/>
                          <a:pt x="260" y="723"/>
                        </a:cubicBezTo>
                        <a:cubicBezTo>
                          <a:pt x="260" y="733"/>
                          <a:pt x="260" y="733"/>
                          <a:pt x="260" y="733"/>
                        </a:cubicBezTo>
                        <a:cubicBezTo>
                          <a:pt x="254" y="737"/>
                          <a:pt x="254" y="737"/>
                          <a:pt x="254" y="737"/>
                        </a:cubicBezTo>
                        <a:cubicBezTo>
                          <a:pt x="232" y="761"/>
                          <a:pt x="232" y="761"/>
                          <a:pt x="232" y="761"/>
                        </a:cubicBezTo>
                        <a:cubicBezTo>
                          <a:pt x="229" y="784"/>
                          <a:pt x="229" y="784"/>
                          <a:pt x="229" y="784"/>
                        </a:cubicBezTo>
                        <a:cubicBezTo>
                          <a:pt x="223" y="785"/>
                          <a:pt x="223" y="785"/>
                          <a:pt x="223" y="785"/>
                        </a:cubicBezTo>
                        <a:cubicBezTo>
                          <a:pt x="220" y="778"/>
                          <a:pt x="220" y="778"/>
                          <a:pt x="220" y="778"/>
                        </a:cubicBezTo>
                        <a:cubicBezTo>
                          <a:pt x="213" y="780"/>
                          <a:pt x="213" y="780"/>
                          <a:pt x="213" y="780"/>
                        </a:cubicBezTo>
                        <a:cubicBezTo>
                          <a:pt x="218" y="794"/>
                          <a:pt x="218" y="794"/>
                          <a:pt x="218" y="794"/>
                        </a:cubicBezTo>
                        <a:cubicBezTo>
                          <a:pt x="215" y="805"/>
                          <a:pt x="215" y="805"/>
                          <a:pt x="215" y="805"/>
                        </a:cubicBezTo>
                        <a:cubicBezTo>
                          <a:pt x="200" y="807"/>
                          <a:pt x="200" y="807"/>
                          <a:pt x="200" y="807"/>
                        </a:cubicBezTo>
                        <a:cubicBezTo>
                          <a:pt x="191" y="818"/>
                          <a:pt x="191" y="818"/>
                          <a:pt x="191" y="818"/>
                        </a:cubicBezTo>
                        <a:cubicBezTo>
                          <a:pt x="195" y="836"/>
                          <a:pt x="195" y="836"/>
                          <a:pt x="195" y="836"/>
                        </a:cubicBezTo>
                        <a:cubicBezTo>
                          <a:pt x="205" y="843"/>
                          <a:pt x="205" y="843"/>
                          <a:pt x="205" y="843"/>
                        </a:cubicBezTo>
                        <a:cubicBezTo>
                          <a:pt x="188" y="838"/>
                          <a:pt x="188" y="838"/>
                          <a:pt x="188" y="838"/>
                        </a:cubicBezTo>
                        <a:cubicBezTo>
                          <a:pt x="183" y="831"/>
                          <a:pt x="183" y="831"/>
                          <a:pt x="183" y="831"/>
                        </a:cubicBezTo>
                        <a:cubicBezTo>
                          <a:pt x="173" y="835"/>
                          <a:pt x="173" y="835"/>
                          <a:pt x="173" y="835"/>
                        </a:cubicBezTo>
                        <a:cubicBezTo>
                          <a:pt x="168" y="850"/>
                          <a:pt x="168" y="850"/>
                          <a:pt x="168" y="850"/>
                        </a:cubicBezTo>
                        <a:cubicBezTo>
                          <a:pt x="170" y="857"/>
                          <a:pt x="170" y="857"/>
                          <a:pt x="170" y="857"/>
                        </a:cubicBezTo>
                        <a:cubicBezTo>
                          <a:pt x="160" y="853"/>
                          <a:pt x="160" y="853"/>
                          <a:pt x="160" y="853"/>
                        </a:cubicBezTo>
                        <a:cubicBezTo>
                          <a:pt x="156" y="858"/>
                          <a:pt x="156" y="858"/>
                          <a:pt x="156" y="858"/>
                        </a:cubicBezTo>
                        <a:cubicBezTo>
                          <a:pt x="166" y="868"/>
                          <a:pt x="166" y="868"/>
                          <a:pt x="166" y="868"/>
                        </a:cubicBezTo>
                        <a:cubicBezTo>
                          <a:pt x="166" y="875"/>
                          <a:pt x="166" y="875"/>
                          <a:pt x="166" y="875"/>
                        </a:cubicBezTo>
                        <a:cubicBezTo>
                          <a:pt x="158" y="884"/>
                          <a:pt x="158" y="884"/>
                          <a:pt x="158" y="884"/>
                        </a:cubicBezTo>
                        <a:cubicBezTo>
                          <a:pt x="154" y="892"/>
                          <a:pt x="154" y="892"/>
                          <a:pt x="154" y="892"/>
                        </a:cubicBezTo>
                        <a:cubicBezTo>
                          <a:pt x="141" y="900"/>
                          <a:pt x="141" y="900"/>
                          <a:pt x="141" y="900"/>
                        </a:cubicBezTo>
                        <a:cubicBezTo>
                          <a:pt x="134" y="895"/>
                          <a:pt x="134" y="895"/>
                          <a:pt x="134" y="895"/>
                        </a:cubicBezTo>
                        <a:cubicBezTo>
                          <a:pt x="133" y="890"/>
                          <a:pt x="133" y="890"/>
                          <a:pt x="133" y="890"/>
                        </a:cubicBezTo>
                        <a:cubicBezTo>
                          <a:pt x="123" y="887"/>
                          <a:pt x="123" y="887"/>
                          <a:pt x="123" y="887"/>
                        </a:cubicBezTo>
                        <a:cubicBezTo>
                          <a:pt x="113" y="891"/>
                          <a:pt x="113" y="891"/>
                          <a:pt x="113" y="891"/>
                        </a:cubicBezTo>
                        <a:cubicBezTo>
                          <a:pt x="117" y="904"/>
                          <a:pt x="117" y="904"/>
                          <a:pt x="117" y="904"/>
                        </a:cubicBezTo>
                        <a:cubicBezTo>
                          <a:pt x="109" y="910"/>
                          <a:pt x="109" y="910"/>
                          <a:pt x="109" y="910"/>
                        </a:cubicBezTo>
                        <a:cubicBezTo>
                          <a:pt x="115" y="924"/>
                          <a:pt x="115" y="924"/>
                          <a:pt x="115" y="924"/>
                        </a:cubicBezTo>
                        <a:cubicBezTo>
                          <a:pt x="109" y="937"/>
                          <a:pt x="109" y="937"/>
                          <a:pt x="109" y="937"/>
                        </a:cubicBezTo>
                        <a:cubicBezTo>
                          <a:pt x="102" y="939"/>
                          <a:pt x="102" y="939"/>
                          <a:pt x="102" y="939"/>
                        </a:cubicBezTo>
                        <a:cubicBezTo>
                          <a:pt x="95" y="950"/>
                          <a:pt x="95" y="950"/>
                          <a:pt x="95" y="950"/>
                        </a:cubicBezTo>
                        <a:cubicBezTo>
                          <a:pt x="101" y="965"/>
                          <a:pt x="101" y="965"/>
                          <a:pt x="101" y="965"/>
                        </a:cubicBezTo>
                        <a:cubicBezTo>
                          <a:pt x="105" y="968"/>
                          <a:pt x="105" y="968"/>
                          <a:pt x="105" y="968"/>
                        </a:cubicBezTo>
                        <a:cubicBezTo>
                          <a:pt x="100" y="982"/>
                          <a:pt x="100" y="982"/>
                          <a:pt x="100" y="982"/>
                        </a:cubicBezTo>
                        <a:cubicBezTo>
                          <a:pt x="103" y="991"/>
                          <a:pt x="103" y="991"/>
                          <a:pt x="103" y="991"/>
                        </a:cubicBezTo>
                        <a:cubicBezTo>
                          <a:pt x="112" y="987"/>
                          <a:pt x="112" y="987"/>
                          <a:pt x="112" y="987"/>
                        </a:cubicBezTo>
                        <a:cubicBezTo>
                          <a:pt x="120" y="995"/>
                          <a:pt x="120" y="995"/>
                          <a:pt x="120" y="995"/>
                        </a:cubicBezTo>
                        <a:cubicBezTo>
                          <a:pt x="117" y="1010"/>
                          <a:pt x="117" y="1010"/>
                          <a:pt x="117" y="1010"/>
                        </a:cubicBezTo>
                        <a:cubicBezTo>
                          <a:pt x="113" y="1018"/>
                          <a:pt x="113" y="1018"/>
                          <a:pt x="113" y="1018"/>
                        </a:cubicBezTo>
                        <a:cubicBezTo>
                          <a:pt x="118" y="1031"/>
                          <a:pt x="118" y="1031"/>
                          <a:pt x="118" y="1031"/>
                        </a:cubicBezTo>
                        <a:cubicBezTo>
                          <a:pt x="115" y="1037"/>
                          <a:pt x="115" y="1037"/>
                          <a:pt x="115" y="1037"/>
                        </a:cubicBezTo>
                        <a:cubicBezTo>
                          <a:pt x="129" y="1061"/>
                          <a:pt x="129" y="1061"/>
                          <a:pt x="129" y="1061"/>
                        </a:cubicBezTo>
                        <a:cubicBezTo>
                          <a:pt x="136" y="1066"/>
                          <a:pt x="136" y="1066"/>
                          <a:pt x="136" y="1066"/>
                        </a:cubicBezTo>
                        <a:cubicBezTo>
                          <a:pt x="132" y="1075"/>
                          <a:pt x="132" y="1075"/>
                          <a:pt x="132" y="1075"/>
                        </a:cubicBezTo>
                        <a:cubicBezTo>
                          <a:pt x="142" y="1092"/>
                          <a:pt x="142" y="1092"/>
                          <a:pt x="142" y="1092"/>
                        </a:cubicBezTo>
                        <a:cubicBezTo>
                          <a:pt x="132" y="1096"/>
                          <a:pt x="132" y="1096"/>
                          <a:pt x="132" y="1096"/>
                        </a:cubicBezTo>
                        <a:cubicBezTo>
                          <a:pt x="134" y="1118"/>
                          <a:pt x="134" y="1118"/>
                          <a:pt x="134" y="1118"/>
                        </a:cubicBezTo>
                        <a:cubicBezTo>
                          <a:pt x="129" y="1127"/>
                          <a:pt x="129" y="1127"/>
                          <a:pt x="129" y="1127"/>
                        </a:cubicBezTo>
                        <a:cubicBezTo>
                          <a:pt x="129" y="1156"/>
                          <a:pt x="129" y="1156"/>
                          <a:pt x="129" y="1156"/>
                        </a:cubicBezTo>
                        <a:cubicBezTo>
                          <a:pt x="137" y="1166"/>
                          <a:pt x="137" y="1166"/>
                          <a:pt x="137" y="1166"/>
                        </a:cubicBezTo>
                        <a:cubicBezTo>
                          <a:pt x="129" y="1182"/>
                          <a:pt x="129" y="1182"/>
                          <a:pt x="129" y="1182"/>
                        </a:cubicBezTo>
                        <a:cubicBezTo>
                          <a:pt x="129" y="1193"/>
                          <a:pt x="129" y="1193"/>
                          <a:pt x="129" y="1193"/>
                        </a:cubicBezTo>
                        <a:cubicBezTo>
                          <a:pt x="135" y="1200"/>
                          <a:pt x="135" y="1200"/>
                          <a:pt x="135" y="1200"/>
                        </a:cubicBezTo>
                        <a:cubicBezTo>
                          <a:pt x="154" y="1192"/>
                          <a:pt x="154" y="1192"/>
                          <a:pt x="154" y="1192"/>
                        </a:cubicBezTo>
                        <a:cubicBezTo>
                          <a:pt x="161" y="1197"/>
                          <a:pt x="161" y="1197"/>
                          <a:pt x="161" y="1197"/>
                        </a:cubicBezTo>
                        <a:cubicBezTo>
                          <a:pt x="164" y="1189"/>
                          <a:pt x="164" y="1189"/>
                          <a:pt x="164" y="1189"/>
                        </a:cubicBezTo>
                        <a:cubicBezTo>
                          <a:pt x="180" y="1206"/>
                          <a:pt x="180" y="1206"/>
                          <a:pt x="180" y="1206"/>
                        </a:cubicBezTo>
                        <a:cubicBezTo>
                          <a:pt x="190" y="1204"/>
                          <a:pt x="190" y="1204"/>
                          <a:pt x="190" y="1204"/>
                        </a:cubicBezTo>
                        <a:cubicBezTo>
                          <a:pt x="200" y="1213"/>
                          <a:pt x="200" y="1213"/>
                          <a:pt x="200" y="1213"/>
                        </a:cubicBezTo>
                        <a:cubicBezTo>
                          <a:pt x="220" y="1211"/>
                          <a:pt x="220" y="1211"/>
                          <a:pt x="220" y="1211"/>
                        </a:cubicBezTo>
                        <a:cubicBezTo>
                          <a:pt x="226" y="1213"/>
                          <a:pt x="226" y="1213"/>
                          <a:pt x="226" y="1213"/>
                        </a:cubicBezTo>
                        <a:cubicBezTo>
                          <a:pt x="221" y="1224"/>
                          <a:pt x="221" y="1224"/>
                          <a:pt x="221" y="1224"/>
                        </a:cubicBezTo>
                        <a:cubicBezTo>
                          <a:pt x="228" y="1224"/>
                          <a:pt x="228" y="1224"/>
                          <a:pt x="228" y="1224"/>
                        </a:cubicBezTo>
                        <a:cubicBezTo>
                          <a:pt x="246" y="1212"/>
                          <a:pt x="246" y="1212"/>
                          <a:pt x="246" y="1212"/>
                        </a:cubicBezTo>
                        <a:cubicBezTo>
                          <a:pt x="246" y="1221"/>
                          <a:pt x="246" y="1221"/>
                          <a:pt x="246" y="1221"/>
                        </a:cubicBezTo>
                        <a:cubicBezTo>
                          <a:pt x="237" y="1233"/>
                          <a:pt x="237" y="1233"/>
                          <a:pt x="237" y="1233"/>
                        </a:cubicBezTo>
                        <a:cubicBezTo>
                          <a:pt x="255" y="1259"/>
                          <a:pt x="255" y="1259"/>
                          <a:pt x="255" y="1259"/>
                        </a:cubicBezTo>
                        <a:cubicBezTo>
                          <a:pt x="258" y="1267"/>
                          <a:pt x="258" y="1267"/>
                          <a:pt x="258" y="1267"/>
                        </a:cubicBezTo>
                        <a:cubicBezTo>
                          <a:pt x="254" y="1282"/>
                          <a:pt x="254" y="1282"/>
                          <a:pt x="254" y="1282"/>
                        </a:cubicBezTo>
                        <a:cubicBezTo>
                          <a:pt x="258" y="1285"/>
                          <a:pt x="258" y="1285"/>
                          <a:pt x="258" y="1285"/>
                        </a:cubicBezTo>
                        <a:cubicBezTo>
                          <a:pt x="266" y="1264"/>
                          <a:pt x="266" y="1264"/>
                          <a:pt x="266" y="1264"/>
                        </a:cubicBezTo>
                        <a:cubicBezTo>
                          <a:pt x="275" y="1259"/>
                          <a:pt x="275" y="1259"/>
                          <a:pt x="275" y="1259"/>
                        </a:cubicBezTo>
                        <a:cubicBezTo>
                          <a:pt x="276" y="1269"/>
                          <a:pt x="276" y="1269"/>
                          <a:pt x="276" y="1269"/>
                        </a:cubicBezTo>
                        <a:cubicBezTo>
                          <a:pt x="289" y="1263"/>
                          <a:pt x="289" y="1263"/>
                          <a:pt x="289" y="1263"/>
                        </a:cubicBezTo>
                        <a:cubicBezTo>
                          <a:pt x="299" y="1263"/>
                          <a:pt x="299" y="1263"/>
                          <a:pt x="299" y="1263"/>
                        </a:cubicBezTo>
                        <a:cubicBezTo>
                          <a:pt x="322" y="1246"/>
                          <a:pt x="322" y="1246"/>
                          <a:pt x="322" y="1246"/>
                        </a:cubicBezTo>
                        <a:cubicBezTo>
                          <a:pt x="335" y="1246"/>
                          <a:pt x="335" y="1246"/>
                          <a:pt x="335" y="1246"/>
                        </a:cubicBezTo>
                        <a:cubicBezTo>
                          <a:pt x="363" y="1227"/>
                          <a:pt x="363" y="1227"/>
                          <a:pt x="363" y="1227"/>
                        </a:cubicBezTo>
                        <a:cubicBezTo>
                          <a:pt x="365" y="1220"/>
                          <a:pt x="365" y="1220"/>
                          <a:pt x="365" y="1220"/>
                        </a:cubicBezTo>
                        <a:cubicBezTo>
                          <a:pt x="383" y="1225"/>
                          <a:pt x="383" y="1225"/>
                          <a:pt x="383" y="1225"/>
                        </a:cubicBezTo>
                        <a:cubicBezTo>
                          <a:pt x="396" y="1223"/>
                          <a:pt x="396" y="1223"/>
                          <a:pt x="396" y="1223"/>
                        </a:cubicBezTo>
                        <a:cubicBezTo>
                          <a:pt x="407" y="1206"/>
                          <a:pt x="407" y="1206"/>
                          <a:pt x="407" y="1206"/>
                        </a:cubicBezTo>
                        <a:cubicBezTo>
                          <a:pt x="410" y="1212"/>
                          <a:pt x="410" y="1212"/>
                          <a:pt x="410" y="1212"/>
                        </a:cubicBezTo>
                        <a:cubicBezTo>
                          <a:pt x="404" y="1224"/>
                          <a:pt x="404" y="1224"/>
                          <a:pt x="404" y="1224"/>
                        </a:cubicBezTo>
                        <a:cubicBezTo>
                          <a:pt x="411" y="1227"/>
                          <a:pt x="411" y="1227"/>
                          <a:pt x="411" y="1227"/>
                        </a:cubicBezTo>
                        <a:cubicBezTo>
                          <a:pt x="419" y="1210"/>
                          <a:pt x="419" y="1210"/>
                          <a:pt x="419" y="1210"/>
                        </a:cubicBezTo>
                        <a:cubicBezTo>
                          <a:pt x="425" y="1211"/>
                          <a:pt x="425" y="1211"/>
                          <a:pt x="425" y="1211"/>
                        </a:cubicBezTo>
                        <a:cubicBezTo>
                          <a:pt x="420" y="1197"/>
                          <a:pt x="420" y="1197"/>
                          <a:pt x="420" y="1197"/>
                        </a:cubicBezTo>
                        <a:cubicBezTo>
                          <a:pt x="425" y="1191"/>
                          <a:pt x="425" y="1191"/>
                          <a:pt x="425" y="1191"/>
                        </a:cubicBezTo>
                        <a:cubicBezTo>
                          <a:pt x="432" y="1205"/>
                          <a:pt x="432" y="1205"/>
                          <a:pt x="432" y="1205"/>
                        </a:cubicBezTo>
                        <a:cubicBezTo>
                          <a:pt x="441" y="1206"/>
                          <a:pt x="441" y="1206"/>
                          <a:pt x="441" y="1206"/>
                        </a:cubicBezTo>
                        <a:cubicBezTo>
                          <a:pt x="444" y="1196"/>
                          <a:pt x="444" y="1196"/>
                          <a:pt x="444" y="1196"/>
                        </a:cubicBezTo>
                        <a:cubicBezTo>
                          <a:pt x="451" y="1212"/>
                          <a:pt x="451" y="1212"/>
                          <a:pt x="451" y="1212"/>
                        </a:cubicBezTo>
                        <a:cubicBezTo>
                          <a:pt x="460" y="1209"/>
                          <a:pt x="460" y="1209"/>
                          <a:pt x="460" y="1209"/>
                        </a:cubicBezTo>
                        <a:cubicBezTo>
                          <a:pt x="461" y="1199"/>
                          <a:pt x="461" y="1199"/>
                          <a:pt x="461" y="1199"/>
                        </a:cubicBezTo>
                        <a:cubicBezTo>
                          <a:pt x="469" y="1201"/>
                          <a:pt x="469" y="1201"/>
                          <a:pt x="469" y="1201"/>
                        </a:cubicBezTo>
                        <a:cubicBezTo>
                          <a:pt x="472" y="1209"/>
                          <a:pt x="472" y="1209"/>
                          <a:pt x="472" y="1209"/>
                        </a:cubicBezTo>
                        <a:cubicBezTo>
                          <a:pt x="482" y="1200"/>
                          <a:pt x="482" y="1200"/>
                          <a:pt x="482" y="1200"/>
                        </a:cubicBezTo>
                        <a:cubicBezTo>
                          <a:pt x="500" y="1196"/>
                          <a:pt x="500" y="1196"/>
                          <a:pt x="500" y="1196"/>
                        </a:cubicBezTo>
                        <a:cubicBezTo>
                          <a:pt x="510" y="1205"/>
                          <a:pt x="510" y="1205"/>
                          <a:pt x="510" y="1205"/>
                        </a:cubicBezTo>
                        <a:cubicBezTo>
                          <a:pt x="532" y="1202"/>
                          <a:pt x="532" y="1202"/>
                          <a:pt x="532" y="1202"/>
                        </a:cubicBezTo>
                        <a:cubicBezTo>
                          <a:pt x="534" y="1194"/>
                          <a:pt x="534" y="1194"/>
                          <a:pt x="534" y="1194"/>
                        </a:cubicBezTo>
                        <a:cubicBezTo>
                          <a:pt x="528" y="1189"/>
                          <a:pt x="528" y="1189"/>
                          <a:pt x="528" y="1189"/>
                        </a:cubicBezTo>
                        <a:cubicBezTo>
                          <a:pt x="535" y="1185"/>
                          <a:pt x="535" y="1185"/>
                          <a:pt x="535" y="1185"/>
                        </a:cubicBezTo>
                        <a:cubicBezTo>
                          <a:pt x="544" y="1188"/>
                          <a:pt x="544" y="1188"/>
                          <a:pt x="544" y="1188"/>
                        </a:cubicBezTo>
                        <a:cubicBezTo>
                          <a:pt x="547" y="1197"/>
                          <a:pt x="547" y="1197"/>
                          <a:pt x="547" y="1197"/>
                        </a:cubicBezTo>
                        <a:cubicBezTo>
                          <a:pt x="561" y="1200"/>
                          <a:pt x="561" y="1200"/>
                          <a:pt x="561" y="1200"/>
                        </a:cubicBezTo>
                        <a:cubicBezTo>
                          <a:pt x="561" y="1200"/>
                          <a:pt x="563" y="1193"/>
                          <a:pt x="566" y="1188"/>
                        </a:cubicBezTo>
                        <a:cubicBezTo>
                          <a:pt x="563" y="1168"/>
                          <a:pt x="563" y="1168"/>
                          <a:pt x="563" y="1168"/>
                        </a:cubicBezTo>
                        <a:cubicBezTo>
                          <a:pt x="596" y="1137"/>
                          <a:pt x="596" y="1137"/>
                          <a:pt x="596" y="1137"/>
                        </a:cubicBezTo>
                        <a:lnTo>
                          <a:pt x="613" y="112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4" name="Freeform 58"/>
                  <p:cNvSpPr>
                    <a:spLocks noEditPoints="1"/>
                  </p:cNvSpPr>
                  <p:nvPr/>
                </p:nvSpPr>
                <p:spPr bwMode="auto">
                  <a:xfrm>
                    <a:off x="7968456" y="3900361"/>
                    <a:ext cx="1060450" cy="1900238"/>
                  </a:xfrm>
                  <a:custGeom>
                    <a:avLst/>
                    <a:gdLst>
                      <a:gd name="T0" fmla="*/ 220 w 719"/>
                      <a:gd name="T1" fmla="*/ 1226 h 1287"/>
                      <a:gd name="T2" fmla="*/ 135 w 719"/>
                      <a:gd name="T3" fmla="*/ 1203 h 1287"/>
                      <a:gd name="T4" fmla="*/ 131 w 719"/>
                      <a:gd name="T5" fmla="*/ 1076 h 1287"/>
                      <a:gd name="T6" fmla="*/ 103 w 719"/>
                      <a:gd name="T7" fmla="*/ 994 h 1287"/>
                      <a:gd name="T8" fmla="*/ 109 w 719"/>
                      <a:gd name="T9" fmla="*/ 911 h 1287"/>
                      <a:gd name="T10" fmla="*/ 166 w 719"/>
                      <a:gd name="T11" fmla="*/ 875 h 1287"/>
                      <a:gd name="T12" fmla="*/ 200 w 719"/>
                      <a:gd name="T13" fmla="*/ 841 h 1287"/>
                      <a:gd name="T14" fmla="*/ 229 w 719"/>
                      <a:gd name="T15" fmla="*/ 784 h 1287"/>
                      <a:gd name="T16" fmla="*/ 331 w 719"/>
                      <a:gd name="T17" fmla="*/ 697 h 1287"/>
                      <a:gd name="T18" fmla="*/ 318 w 719"/>
                      <a:gd name="T19" fmla="*/ 615 h 1287"/>
                      <a:gd name="T20" fmla="*/ 210 w 719"/>
                      <a:gd name="T21" fmla="*/ 524 h 1287"/>
                      <a:gd name="T22" fmla="*/ 199 w 719"/>
                      <a:gd name="T23" fmla="*/ 374 h 1287"/>
                      <a:gd name="T24" fmla="*/ 154 w 719"/>
                      <a:gd name="T25" fmla="*/ 265 h 1287"/>
                      <a:gd name="T26" fmla="*/ 31 w 719"/>
                      <a:gd name="T27" fmla="*/ 181 h 1287"/>
                      <a:gd name="T28" fmla="*/ 37 w 719"/>
                      <a:gd name="T29" fmla="*/ 123 h 1287"/>
                      <a:gd name="T30" fmla="*/ 191 w 719"/>
                      <a:gd name="T31" fmla="*/ 176 h 1287"/>
                      <a:gd name="T32" fmla="*/ 288 w 719"/>
                      <a:gd name="T33" fmla="*/ 148 h 1287"/>
                      <a:gd name="T34" fmla="*/ 312 w 719"/>
                      <a:gd name="T35" fmla="*/ 19 h 1287"/>
                      <a:gd name="T36" fmla="*/ 439 w 719"/>
                      <a:gd name="T37" fmla="*/ 48 h 1287"/>
                      <a:gd name="T38" fmla="*/ 451 w 719"/>
                      <a:gd name="T39" fmla="*/ 161 h 1287"/>
                      <a:gd name="T40" fmla="*/ 542 w 719"/>
                      <a:gd name="T41" fmla="*/ 311 h 1287"/>
                      <a:gd name="T42" fmla="*/ 590 w 719"/>
                      <a:gd name="T43" fmla="*/ 569 h 1287"/>
                      <a:gd name="T44" fmla="*/ 619 w 719"/>
                      <a:gd name="T45" fmla="*/ 702 h 1287"/>
                      <a:gd name="T46" fmla="*/ 683 w 719"/>
                      <a:gd name="T47" fmla="*/ 872 h 1287"/>
                      <a:gd name="T48" fmla="*/ 615 w 719"/>
                      <a:gd name="T49" fmla="*/ 1130 h 1287"/>
                      <a:gd name="T50" fmla="*/ 536 w 719"/>
                      <a:gd name="T51" fmla="*/ 1187 h 1287"/>
                      <a:gd name="T52" fmla="*/ 463 w 719"/>
                      <a:gd name="T53" fmla="*/ 1201 h 1287"/>
                      <a:gd name="T54" fmla="*/ 420 w 719"/>
                      <a:gd name="T55" fmla="*/ 1212 h 1287"/>
                      <a:gd name="T56" fmla="*/ 365 w 719"/>
                      <a:gd name="T57" fmla="*/ 1229 h 1287"/>
                      <a:gd name="T58" fmla="*/ 256 w 719"/>
                      <a:gd name="T59" fmla="*/ 1283 h 1287"/>
                      <a:gd name="T60" fmla="*/ 363 w 719"/>
                      <a:gd name="T61" fmla="*/ 1228 h 1287"/>
                      <a:gd name="T62" fmla="*/ 425 w 719"/>
                      <a:gd name="T63" fmla="*/ 1211 h 1287"/>
                      <a:gd name="T64" fmla="*/ 471 w 719"/>
                      <a:gd name="T65" fmla="*/ 1201 h 1287"/>
                      <a:gd name="T66" fmla="*/ 546 w 719"/>
                      <a:gd name="T67" fmla="*/ 1188 h 1287"/>
                      <a:gd name="T68" fmla="*/ 668 w 719"/>
                      <a:gd name="T69" fmla="*/ 1030 h 1287"/>
                      <a:gd name="T70" fmla="*/ 647 w 719"/>
                      <a:gd name="T71" fmla="*/ 760 h 1287"/>
                      <a:gd name="T72" fmla="*/ 590 w 719"/>
                      <a:gd name="T73" fmla="*/ 643 h 1287"/>
                      <a:gd name="T74" fmla="*/ 516 w 719"/>
                      <a:gd name="T75" fmla="*/ 399 h 1287"/>
                      <a:gd name="T76" fmla="*/ 473 w 719"/>
                      <a:gd name="T77" fmla="*/ 252 h 1287"/>
                      <a:gd name="T78" fmla="*/ 465 w 719"/>
                      <a:gd name="T79" fmla="*/ 112 h 1287"/>
                      <a:gd name="T80" fmla="*/ 395 w 719"/>
                      <a:gd name="T81" fmla="*/ 11 h 1287"/>
                      <a:gd name="T82" fmla="*/ 288 w 719"/>
                      <a:gd name="T83" fmla="*/ 51 h 1287"/>
                      <a:gd name="T84" fmla="*/ 260 w 719"/>
                      <a:gd name="T85" fmla="*/ 166 h 1287"/>
                      <a:gd name="T86" fmla="*/ 115 w 719"/>
                      <a:gd name="T87" fmla="*/ 204 h 1287"/>
                      <a:gd name="T88" fmla="*/ 16 w 719"/>
                      <a:gd name="T89" fmla="*/ 153 h 1287"/>
                      <a:gd name="T90" fmla="*/ 114 w 719"/>
                      <a:gd name="T91" fmla="*/ 232 h 1287"/>
                      <a:gd name="T92" fmla="*/ 179 w 719"/>
                      <a:gd name="T93" fmla="*/ 305 h 1287"/>
                      <a:gd name="T94" fmla="*/ 209 w 719"/>
                      <a:gd name="T95" fmla="*/ 442 h 1287"/>
                      <a:gd name="T96" fmla="*/ 244 w 719"/>
                      <a:gd name="T97" fmla="*/ 578 h 1287"/>
                      <a:gd name="T98" fmla="*/ 314 w 719"/>
                      <a:gd name="T99" fmla="*/ 656 h 1287"/>
                      <a:gd name="T100" fmla="*/ 275 w 719"/>
                      <a:gd name="T101" fmla="*/ 711 h 1287"/>
                      <a:gd name="T102" fmla="*/ 220 w 719"/>
                      <a:gd name="T103" fmla="*/ 795 h 1287"/>
                      <a:gd name="T104" fmla="*/ 170 w 719"/>
                      <a:gd name="T105" fmla="*/ 851 h 1287"/>
                      <a:gd name="T106" fmla="*/ 134 w 719"/>
                      <a:gd name="T107" fmla="*/ 897 h 1287"/>
                      <a:gd name="T108" fmla="*/ 98 w 719"/>
                      <a:gd name="T109" fmla="*/ 952 h 1287"/>
                      <a:gd name="T110" fmla="*/ 120 w 719"/>
                      <a:gd name="T111" fmla="*/ 1032 h 1287"/>
                      <a:gd name="T112" fmla="*/ 131 w 719"/>
                      <a:gd name="T113" fmla="*/ 1157 h 1287"/>
                      <a:gd name="T114" fmla="*/ 191 w 719"/>
                      <a:gd name="T115" fmla="*/ 1204 h 1287"/>
                      <a:gd name="T116" fmla="*/ 257 w 719"/>
                      <a:gd name="T117" fmla="*/ 1259 h 1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19" h="1287">
                        <a:moveTo>
                          <a:pt x="260" y="1287"/>
                        </a:moveTo>
                        <a:cubicBezTo>
                          <a:pt x="253" y="1283"/>
                          <a:pt x="253" y="1283"/>
                          <a:pt x="253" y="1283"/>
                        </a:cubicBezTo>
                        <a:cubicBezTo>
                          <a:pt x="258" y="1268"/>
                          <a:pt x="258" y="1268"/>
                          <a:pt x="258" y="1268"/>
                        </a:cubicBezTo>
                        <a:cubicBezTo>
                          <a:pt x="255" y="1260"/>
                          <a:pt x="255" y="1260"/>
                          <a:pt x="255" y="1260"/>
                        </a:cubicBezTo>
                        <a:cubicBezTo>
                          <a:pt x="237" y="1234"/>
                          <a:pt x="237" y="1234"/>
                          <a:pt x="237" y="1234"/>
                        </a:cubicBezTo>
                        <a:cubicBezTo>
                          <a:pt x="246" y="1222"/>
                          <a:pt x="246" y="1222"/>
                          <a:pt x="246" y="1222"/>
                        </a:cubicBezTo>
                        <a:cubicBezTo>
                          <a:pt x="246" y="1215"/>
                          <a:pt x="246" y="1215"/>
                          <a:pt x="246" y="1215"/>
                        </a:cubicBezTo>
                        <a:cubicBezTo>
                          <a:pt x="230" y="1226"/>
                          <a:pt x="230" y="1226"/>
                          <a:pt x="230" y="1226"/>
                        </a:cubicBezTo>
                        <a:cubicBezTo>
                          <a:pt x="220" y="1226"/>
                          <a:pt x="220" y="1226"/>
                          <a:pt x="220" y="1226"/>
                        </a:cubicBezTo>
                        <a:cubicBezTo>
                          <a:pt x="226" y="1215"/>
                          <a:pt x="226" y="1215"/>
                          <a:pt x="226" y="1215"/>
                        </a:cubicBezTo>
                        <a:cubicBezTo>
                          <a:pt x="221" y="1213"/>
                          <a:pt x="221" y="1213"/>
                          <a:pt x="221" y="1213"/>
                        </a:cubicBezTo>
                        <a:cubicBezTo>
                          <a:pt x="200" y="1215"/>
                          <a:pt x="200" y="1215"/>
                          <a:pt x="200" y="1215"/>
                        </a:cubicBezTo>
                        <a:cubicBezTo>
                          <a:pt x="191" y="1206"/>
                          <a:pt x="191" y="1206"/>
                          <a:pt x="191" y="1206"/>
                        </a:cubicBezTo>
                        <a:cubicBezTo>
                          <a:pt x="181" y="1208"/>
                          <a:pt x="181" y="1208"/>
                          <a:pt x="181" y="1208"/>
                        </a:cubicBezTo>
                        <a:cubicBezTo>
                          <a:pt x="165" y="1191"/>
                          <a:pt x="165" y="1191"/>
                          <a:pt x="165" y="1191"/>
                        </a:cubicBezTo>
                        <a:cubicBezTo>
                          <a:pt x="162" y="1200"/>
                          <a:pt x="162" y="1200"/>
                          <a:pt x="162" y="1200"/>
                        </a:cubicBezTo>
                        <a:cubicBezTo>
                          <a:pt x="155" y="1194"/>
                          <a:pt x="155" y="1194"/>
                          <a:pt x="155" y="1194"/>
                        </a:cubicBezTo>
                        <a:cubicBezTo>
                          <a:pt x="135" y="1203"/>
                          <a:pt x="135" y="1203"/>
                          <a:pt x="135" y="1203"/>
                        </a:cubicBezTo>
                        <a:cubicBezTo>
                          <a:pt x="129" y="1194"/>
                          <a:pt x="129" y="1194"/>
                          <a:pt x="129" y="1194"/>
                        </a:cubicBezTo>
                        <a:cubicBezTo>
                          <a:pt x="129" y="1183"/>
                          <a:pt x="129" y="1183"/>
                          <a:pt x="129" y="1183"/>
                        </a:cubicBezTo>
                        <a:cubicBezTo>
                          <a:pt x="137" y="1168"/>
                          <a:pt x="137" y="1168"/>
                          <a:pt x="137" y="1168"/>
                        </a:cubicBezTo>
                        <a:cubicBezTo>
                          <a:pt x="129" y="1157"/>
                          <a:pt x="129" y="1157"/>
                          <a:pt x="129" y="1157"/>
                        </a:cubicBezTo>
                        <a:cubicBezTo>
                          <a:pt x="130" y="1127"/>
                          <a:pt x="130" y="1127"/>
                          <a:pt x="130" y="1127"/>
                        </a:cubicBezTo>
                        <a:cubicBezTo>
                          <a:pt x="134" y="1119"/>
                          <a:pt x="134" y="1119"/>
                          <a:pt x="134" y="1119"/>
                        </a:cubicBezTo>
                        <a:cubicBezTo>
                          <a:pt x="132" y="1097"/>
                          <a:pt x="132" y="1097"/>
                          <a:pt x="132" y="1097"/>
                        </a:cubicBezTo>
                        <a:cubicBezTo>
                          <a:pt x="142" y="1092"/>
                          <a:pt x="142" y="1092"/>
                          <a:pt x="142" y="1092"/>
                        </a:cubicBezTo>
                        <a:cubicBezTo>
                          <a:pt x="131" y="1076"/>
                          <a:pt x="131" y="1076"/>
                          <a:pt x="131" y="1076"/>
                        </a:cubicBezTo>
                        <a:cubicBezTo>
                          <a:pt x="136" y="1068"/>
                          <a:pt x="136" y="1068"/>
                          <a:pt x="136" y="1068"/>
                        </a:cubicBezTo>
                        <a:cubicBezTo>
                          <a:pt x="130" y="1062"/>
                          <a:pt x="130" y="1062"/>
                          <a:pt x="130" y="1062"/>
                        </a:cubicBezTo>
                        <a:cubicBezTo>
                          <a:pt x="115" y="1039"/>
                          <a:pt x="115" y="1039"/>
                          <a:pt x="115" y="1039"/>
                        </a:cubicBezTo>
                        <a:cubicBezTo>
                          <a:pt x="118" y="1032"/>
                          <a:pt x="118" y="1032"/>
                          <a:pt x="118" y="1032"/>
                        </a:cubicBezTo>
                        <a:cubicBezTo>
                          <a:pt x="113" y="1019"/>
                          <a:pt x="113" y="1019"/>
                          <a:pt x="113" y="1019"/>
                        </a:cubicBezTo>
                        <a:cubicBezTo>
                          <a:pt x="117" y="1011"/>
                          <a:pt x="117" y="1011"/>
                          <a:pt x="117" y="1011"/>
                        </a:cubicBezTo>
                        <a:cubicBezTo>
                          <a:pt x="120" y="996"/>
                          <a:pt x="120" y="996"/>
                          <a:pt x="120" y="996"/>
                        </a:cubicBezTo>
                        <a:cubicBezTo>
                          <a:pt x="113" y="989"/>
                          <a:pt x="113" y="989"/>
                          <a:pt x="113" y="989"/>
                        </a:cubicBezTo>
                        <a:cubicBezTo>
                          <a:pt x="103" y="994"/>
                          <a:pt x="103" y="994"/>
                          <a:pt x="103" y="994"/>
                        </a:cubicBezTo>
                        <a:cubicBezTo>
                          <a:pt x="100" y="983"/>
                          <a:pt x="100" y="983"/>
                          <a:pt x="100" y="983"/>
                        </a:cubicBezTo>
                        <a:cubicBezTo>
                          <a:pt x="104" y="969"/>
                          <a:pt x="104" y="969"/>
                          <a:pt x="104" y="969"/>
                        </a:cubicBezTo>
                        <a:cubicBezTo>
                          <a:pt x="101" y="966"/>
                          <a:pt x="101" y="966"/>
                          <a:pt x="101" y="966"/>
                        </a:cubicBezTo>
                        <a:cubicBezTo>
                          <a:pt x="101" y="966"/>
                          <a:pt x="101" y="966"/>
                          <a:pt x="101" y="966"/>
                        </a:cubicBezTo>
                        <a:cubicBezTo>
                          <a:pt x="95" y="951"/>
                          <a:pt x="95" y="951"/>
                          <a:pt x="95" y="951"/>
                        </a:cubicBezTo>
                        <a:cubicBezTo>
                          <a:pt x="103" y="939"/>
                          <a:pt x="103" y="939"/>
                          <a:pt x="103" y="939"/>
                        </a:cubicBezTo>
                        <a:cubicBezTo>
                          <a:pt x="109" y="937"/>
                          <a:pt x="109" y="937"/>
                          <a:pt x="109" y="937"/>
                        </a:cubicBezTo>
                        <a:cubicBezTo>
                          <a:pt x="114" y="925"/>
                          <a:pt x="114" y="925"/>
                          <a:pt x="114" y="925"/>
                        </a:cubicBezTo>
                        <a:cubicBezTo>
                          <a:pt x="109" y="911"/>
                          <a:pt x="109" y="911"/>
                          <a:pt x="109" y="911"/>
                        </a:cubicBezTo>
                        <a:cubicBezTo>
                          <a:pt x="117" y="904"/>
                          <a:pt x="117" y="904"/>
                          <a:pt x="117" y="904"/>
                        </a:cubicBezTo>
                        <a:cubicBezTo>
                          <a:pt x="113" y="891"/>
                          <a:pt x="113" y="891"/>
                          <a:pt x="113" y="891"/>
                        </a:cubicBezTo>
                        <a:cubicBezTo>
                          <a:pt x="124" y="887"/>
                          <a:pt x="124" y="887"/>
                          <a:pt x="124" y="887"/>
                        </a:cubicBezTo>
                        <a:cubicBezTo>
                          <a:pt x="134" y="890"/>
                          <a:pt x="134" y="890"/>
                          <a:pt x="134" y="890"/>
                        </a:cubicBezTo>
                        <a:cubicBezTo>
                          <a:pt x="136" y="896"/>
                          <a:pt x="136" y="896"/>
                          <a:pt x="136" y="896"/>
                        </a:cubicBezTo>
                        <a:cubicBezTo>
                          <a:pt x="142" y="900"/>
                          <a:pt x="142" y="900"/>
                          <a:pt x="142" y="900"/>
                        </a:cubicBezTo>
                        <a:cubicBezTo>
                          <a:pt x="154" y="892"/>
                          <a:pt x="154" y="892"/>
                          <a:pt x="154" y="892"/>
                        </a:cubicBezTo>
                        <a:cubicBezTo>
                          <a:pt x="158" y="884"/>
                          <a:pt x="158" y="884"/>
                          <a:pt x="158" y="884"/>
                        </a:cubicBezTo>
                        <a:cubicBezTo>
                          <a:pt x="166" y="875"/>
                          <a:pt x="166" y="875"/>
                          <a:pt x="166" y="875"/>
                        </a:cubicBezTo>
                        <a:cubicBezTo>
                          <a:pt x="166" y="869"/>
                          <a:pt x="166" y="869"/>
                          <a:pt x="166" y="869"/>
                        </a:cubicBezTo>
                        <a:cubicBezTo>
                          <a:pt x="156" y="860"/>
                          <a:pt x="156" y="860"/>
                          <a:pt x="156" y="860"/>
                        </a:cubicBezTo>
                        <a:cubicBezTo>
                          <a:pt x="161" y="853"/>
                          <a:pt x="161" y="853"/>
                          <a:pt x="161" y="853"/>
                        </a:cubicBezTo>
                        <a:cubicBezTo>
                          <a:pt x="169" y="857"/>
                          <a:pt x="169" y="857"/>
                          <a:pt x="169" y="857"/>
                        </a:cubicBezTo>
                        <a:cubicBezTo>
                          <a:pt x="168" y="851"/>
                          <a:pt x="168" y="851"/>
                          <a:pt x="168" y="851"/>
                        </a:cubicBezTo>
                        <a:cubicBezTo>
                          <a:pt x="173" y="835"/>
                          <a:pt x="173" y="835"/>
                          <a:pt x="173" y="835"/>
                        </a:cubicBezTo>
                        <a:cubicBezTo>
                          <a:pt x="184" y="831"/>
                          <a:pt x="184" y="831"/>
                          <a:pt x="184" y="831"/>
                        </a:cubicBezTo>
                        <a:cubicBezTo>
                          <a:pt x="189" y="838"/>
                          <a:pt x="189" y="838"/>
                          <a:pt x="189" y="838"/>
                        </a:cubicBezTo>
                        <a:cubicBezTo>
                          <a:pt x="200" y="841"/>
                          <a:pt x="200" y="841"/>
                          <a:pt x="200" y="841"/>
                        </a:cubicBezTo>
                        <a:cubicBezTo>
                          <a:pt x="195" y="838"/>
                          <a:pt x="195" y="838"/>
                          <a:pt x="195" y="838"/>
                        </a:cubicBezTo>
                        <a:cubicBezTo>
                          <a:pt x="191" y="819"/>
                          <a:pt x="191" y="819"/>
                          <a:pt x="191" y="819"/>
                        </a:cubicBezTo>
                        <a:cubicBezTo>
                          <a:pt x="201" y="807"/>
                          <a:pt x="201" y="807"/>
                          <a:pt x="201" y="807"/>
                        </a:cubicBezTo>
                        <a:cubicBezTo>
                          <a:pt x="215" y="805"/>
                          <a:pt x="215" y="805"/>
                          <a:pt x="215" y="805"/>
                        </a:cubicBezTo>
                        <a:cubicBezTo>
                          <a:pt x="218" y="795"/>
                          <a:pt x="218" y="795"/>
                          <a:pt x="218" y="795"/>
                        </a:cubicBezTo>
                        <a:cubicBezTo>
                          <a:pt x="213" y="780"/>
                          <a:pt x="213" y="780"/>
                          <a:pt x="213" y="780"/>
                        </a:cubicBezTo>
                        <a:cubicBezTo>
                          <a:pt x="221" y="778"/>
                          <a:pt x="221" y="778"/>
                          <a:pt x="221" y="778"/>
                        </a:cubicBezTo>
                        <a:cubicBezTo>
                          <a:pt x="225" y="785"/>
                          <a:pt x="225" y="785"/>
                          <a:pt x="225" y="785"/>
                        </a:cubicBezTo>
                        <a:cubicBezTo>
                          <a:pt x="229" y="784"/>
                          <a:pt x="229" y="784"/>
                          <a:pt x="229" y="784"/>
                        </a:cubicBezTo>
                        <a:cubicBezTo>
                          <a:pt x="232" y="761"/>
                          <a:pt x="232" y="761"/>
                          <a:pt x="232" y="761"/>
                        </a:cubicBezTo>
                        <a:cubicBezTo>
                          <a:pt x="254" y="738"/>
                          <a:pt x="254" y="738"/>
                          <a:pt x="254" y="738"/>
                        </a:cubicBezTo>
                        <a:cubicBezTo>
                          <a:pt x="260" y="734"/>
                          <a:pt x="260" y="734"/>
                          <a:pt x="260" y="734"/>
                        </a:cubicBezTo>
                        <a:cubicBezTo>
                          <a:pt x="260" y="724"/>
                          <a:pt x="260" y="724"/>
                          <a:pt x="260" y="724"/>
                        </a:cubicBezTo>
                        <a:cubicBezTo>
                          <a:pt x="273" y="710"/>
                          <a:pt x="273" y="710"/>
                          <a:pt x="273" y="710"/>
                        </a:cubicBezTo>
                        <a:cubicBezTo>
                          <a:pt x="272" y="699"/>
                          <a:pt x="272" y="699"/>
                          <a:pt x="272" y="699"/>
                        </a:cubicBezTo>
                        <a:cubicBezTo>
                          <a:pt x="292" y="686"/>
                          <a:pt x="292" y="686"/>
                          <a:pt x="292" y="686"/>
                        </a:cubicBezTo>
                        <a:cubicBezTo>
                          <a:pt x="311" y="685"/>
                          <a:pt x="311" y="685"/>
                          <a:pt x="311" y="685"/>
                        </a:cubicBezTo>
                        <a:cubicBezTo>
                          <a:pt x="331" y="697"/>
                          <a:pt x="331" y="697"/>
                          <a:pt x="331" y="697"/>
                        </a:cubicBezTo>
                        <a:cubicBezTo>
                          <a:pt x="330" y="690"/>
                          <a:pt x="330" y="690"/>
                          <a:pt x="330" y="690"/>
                        </a:cubicBezTo>
                        <a:cubicBezTo>
                          <a:pt x="311" y="674"/>
                          <a:pt x="311" y="674"/>
                          <a:pt x="311" y="674"/>
                        </a:cubicBezTo>
                        <a:cubicBezTo>
                          <a:pt x="319" y="671"/>
                          <a:pt x="319" y="671"/>
                          <a:pt x="319" y="671"/>
                        </a:cubicBezTo>
                        <a:cubicBezTo>
                          <a:pt x="331" y="674"/>
                          <a:pt x="331" y="674"/>
                          <a:pt x="331" y="674"/>
                        </a:cubicBezTo>
                        <a:cubicBezTo>
                          <a:pt x="311" y="656"/>
                          <a:pt x="311" y="656"/>
                          <a:pt x="311" y="656"/>
                        </a:cubicBezTo>
                        <a:cubicBezTo>
                          <a:pt x="317" y="651"/>
                          <a:pt x="317" y="651"/>
                          <a:pt x="317" y="651"/>
                        </a:cubicBezTo>
                        <a:cubicBezTo>
                          <a:pt x="316" y="630"/>
                          <a:pt x="316" y="630"/>
                          <a:pt x="316" y="630"/>
                        </a:cubicBezTo>
                        <a:cubicBezTo>
                          <a:pt x="308" y="620"/>
                          <a:pt x="308" y="620"/>
                          <a:pt x="308" y="620"/>
                        </a:cubicBezTo>
                        <a:cubicBezTo>
                          <a:pt x="318" y="615"/>
                          <a:pt x="318" y="615"/>
                          <a:pt x="318" y="615"/>
                        </a:cubicBezTo>
                        <a:cubicBezTo>
                          <a:pt x="301" y="598"/>
                          <a:pt x="301" y="598"/>
                          <a:pt x="301" y="598"/>
                        </a:cubicBezTo>
                        <a:cubicBezTo>
                          <a:pt x="274" y="598"/>
                          <a:pt x="274" y="598"/>
                          <a:pt x="274" y="598"/>
                        </a:cubicBezTo>
                        <a:cubicBezTo>
                          <a:pt x="261" y="585"/>
                          <a:pt x="261" y="585"/>
                          <a:pt x="261" y="585"/>
                        </a:cubicBezTo>
                        <a:cubicBezTo>
                          <a:pt x="248" y="584"/>
                          <a:pt x="248" y="584"/>
                          <a:pt x="248" y="584"/>
                        </a:cubicBezTo>
                        <a:cubicBezTo>
                          <a:pt x="242" y="578"/>
                          <a:pt x="242" y="578"/>
                          <a:pt x="242" y="578"/>
                        </a:cubicBezTo>
                        <a:cubicBezTo>
                          <a:pt x="243" y="563"/>
                          <a:pt x="243" y="563"/>
                          <a:pt x="243" y="563"/>
                        </a:cubicBezTo>
                        <a:cubicBezTo>
                          <a:pt x="235" y="554"/>
                          <a:pt x="235" y="554"/>
                          <a:pt x="235" y="554"/>
                        </a:cubicBezTo>
                        <a:cubicBezTo>
                          <a:pt x="223" y="528"/>
                          <a:pt x="223" y="528"/>
                          <a:pt x="223" y="528"/>
                        </a:cubicBezTo>
                        <a:cubicBezTo>
                          <a:pt x="210" y="524"/>
                          <a:pt x="210" y="524"/>
                          <a:pt x="210" y="524"/>
                        </a:cubicBezTo>
                        <a:cubicBezTo>
                          <a:pt x="202" y="502"/>
                          <a:pt x="202" y="502"/>
                          <a:pt x="202" y="502"/>
                        </a:cubicBezTo>
                        <a:cubicBezTo>
                          <a:pt x="207" y="492"/>
                          <a:pt x="207" y="492"/>
                          <a:pt x="207" y="492"/>
                        </a:cubicBezTo>
                        <a:cubicBezTo>
                          <a:pt x="207" y="464"/>
                          <a:pt x="207" y="464"/>
                          <a:pt x="207" y="464"/>
                        </a:cubicBezTo>
                        <a:cubicBezTo>
                          <a:pt x="204" y="453"/>
                          <a:pt x="204" y="453"/>
                          <a:pt x="204" y="453"/>
                        </a:cubicBezTo>
                        <a:cubicBezTo>
                          <a:pt x="207" y="442"/>
                          <a:pt x="207" y="442"/>
                          <a:pt x="207" y="442"/>
                        </a:cubicBezTo>
                        <a:cubicBezTo>
                          <a:pt x="203" y="416"/>
                          <a:pt x="203" y="416"/>
                          <a:pt x="203" y="416"/>
                        </a:cubicBezTo>
                        <a:cubicBezTo>
                          <a:pt x="195" y="405"/>
                          <a:pt x="195" y="405"/>
                          <a:pt x="195" y="405"/>
                        </a:cubicBezTo>
                        <a:cubicBezTo>
                          <a:pt x="192" y="385"/>
                          <a:pt x="192" y="385"/>
                          <a:pt x="192" y="385"/>
                        </a:cubicBezTo>
                        <a:cubicBezTo>
                          <a:pt x="199" y="374"/>
                          <a:pt x="199" y="374"/>
                          <a:pt x="199" y="374"/>
                        </a:cubicBezTo>
                        <a:cubicBezTo>
                          <a:pt x="195" y="359"/>
                          <a:pt x="195" y="359"/>
                          <a:pt x="195" y="359"/>
                        </a:cubicBezTo>
                        <a:cubicBezTo>
                          <a:pt x="176" y="357"/>
                          <a:pt x="176" y="357"/>
                          <a:pt x="176" y="357"/>
                        </a:cubicBezTo>
                        <a:cubicBezTo>
                          <a:pt x="174" y="342"/>
                          <a:pt x="174" y="342"/>
                          <a:pt x="174" y="342"/>
                        </a:cubicBezTo>
                        <a:cubicBezTo>
                          <a:pt x="181" y="326"/>
                          <a:pt x="181" y="326"/>
                          <a:pt x="181" y="326"/>
                        </a:cubicBezTo>
                        <a:cubicBezTo>
                          <a:pt x="177" y="305"/>
                          <a:pt x="177" y="305"/>
                          <a:pt x="177" y="305"/>
                        </a:cubicBezTo>
                        <a:cubicBezTo>
                          <a:pt x="182" y="292"/>
                          <a:pt x="182" y="292"/>
                          <a:pt x="182" y="292"/>
                        </a:cubicBezTo>
                        <a:cubicBezTo>
                          <a:pt x="176" y="283"/>
                          <a:pt x="176" y="283"/>
                          <a:pt x="176" y="283"/>
                        </a:cubicBezTo>
                        <a:cubicBezTo>
                          <a:pt x="166" y="282"/>
                          <a:pt x="166" y="282"/>
                          <a:pt x="166" y="282"/>
                        </a:cubicBezTo>
                        <a:cubicBezTo>
                          <a:pt x="154" y="265"/>
                          <a:pt x="154" y="265"/>
                          <a:pt x="154" y="265"/>
                        </a:cubicBezTo>
                        <a:cubicBezTo>
                          <a:pt x="149" y="267"/>
                          <a:pt x="149" y="267"/>
                          <a:pt x="149" y="267"/>
                        </a:cubicBezTo>
                        <a:cubicBezTo>
                          <a:pt x="142" y="265"/>
                          <a:pt x="142" y="265"/>
                          <a:pt x="142" y="265"/>
                        </a:cubicBezTo>
                        <a:cubicBezTo>
                          <a:pt x="137" y="252"/>
                          <a:pt x="137" y="252"/>
                          <a:pt x="137" y="252"/>
                        </a:cubicBezTo>
                        <a:cubicBezTo>
                          <a:pt x="123" y="236"/>
                          <a:pt x="123" y="236"/>
                          <a:pt x="123" y="236"/>
                        </a:cubicBezTo>
                        <a:cubicBezTo>
                          <a:pt x="114" y="233"/>
                          <a:pt x="114" y="233"/>
                          <a:pt x="114" y="233"/>
                        </a:cubicBezTo>
                        <a:cubicBezTo>
                          <a:pt x="103" y="227"/>
                          <a:pt x="103" y="227"/>
                          <a:pt x="103" y="227"/>
                        </a:cubicBezTo>
                        <a:cubicBezTo>
                          <a:pt x="75" y="225"/>
                          <a:pt x="75" y="225"/>
                          <a:pt x="75" y="225"/>
                        </a:cubicBezTo>
                        <a:cubicBezTo>
                          <a:pt x="56" y="211"/>
                          <a:pt x="56" y="211"/>
                          <a:pt x="56" y="211"/>
                        </a:cubicBezTo>
                        <a:cubicBezTo>
                          <a:pt x="31" y="181"/>
                          <a:pt x="31" y="181"/>
                          <a:pt x="31" y="181"/>
                        </a:cubicBezTo>
                        <a:cubicBezTo>
                          <a:pt x="12" y="172"/>
                          <a:pt x="12" y="172"/>
                          <a:pt x="12" y="172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4" y="152"/>
                          <a:pt x="4" y="152"/>
                          <a:pt x="4" y="152"/>
                        </a:cubicBezTo>
                        <a:cubicBezTo>
                          <a:pt x="10" y="155"/>
                          <a:pt x="10" y="155"/>
                          <a:pt x="10" y="155"/>
                        </a:cubicBezTo>
                        <a:cubicBezTo>
                          <a:pt x="14" y="152"/>
                          <a:pt x="14" y="152"/>
                          <a:pt x="14" y="152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3" y="129"/>
                          <a:pt x="13" y="129"/>
                          <a:pt x="13" y="129"/>
                        </a:cubicBezTo>
                        <a:cubicBezTo>
                          <a:pt x="23" y="120"/>
                          <a:pt x="23" y="120"/>
                          <a:pt x="23" y="120"/>
                        </a:cubicBezTo>
                        <a:cubicBezTo>
                          <a:pt x="37" y="123"/>
                          <a:pt x="37" y="123"/>
                          <a:pt x="37" y="123"/>
                        </a:cubicBezTo>
                        <a:cubicBezTo>
                          <a:pt x="48" y="139"/>
                          <a:pt x="48" y="139"/>
                          <a:pt x="48" y="139"/>
                        </a:cubicBezTo>
                        <a:cubicBezTo>
                          <a:pt x="79" y="164"/>
                          <a:pt x="79" y="164"/>
                          <a:pt x="79" y="164"/>
                        </a:cubicBezTo>
                        <a:cubicBezTo>
                          <a:pt x="85" y="179"/>
                          <a:pt x="85" y="179"/>
                          <a:pt x="85" y="179"/>
                        </a:cubicBezTo>
                        <a:cubicBezTo>
                          <a:pt x="96" y="194"/>
                          <a:pt x="96" y="194"/>
                          <a:pt x="96" y="194"/>
                        </a:cubicBezTo>
                        <a:cubicBezTo>
                          <a:pt x="115" y="202"/>
                          <a:pt x="115" y="202"/>
                          <a:pt x="115" y="202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65" y="186"/>
                          <a:pt x="165" y="186"/>
                          <a:pt x="165" y="186"/>
                        </a:cubicBezTo>
                        <a:cubicBezTo>
                          <a:pt x="175" y="175"/>
                          <a:pt x="175" y="175"/>
                          <a:pt x="175" y="175"/>
                        </a:cubicBezTo>
                        <a:cubicBezTo>
                          <a:pt x="191" y="176"/>
                          <a:pt x="191" y="176"/>
                          <a:pt x="191" y="176"/>
                        </a:cubicBezTo>
                        <a:cubicBezTo>
                          <a:pt x="191" y="176"/>
                          <a:pt x="191" y="176"/>
                          <a:pt x="191" y="176"/>
                        </a:cubicBezTo>
                        <a:cubicBezTo>
                          <a:pt x="215" y="193"/>
                          <a:pt x="215" y="193"/>
                          <a:pt x="215" y="193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8" y="180"/>
                          <a:pt x="238" y="180"/>
                          <a:pt x="238" y="180"/>
                        </a:cubicBezTo>
                        <a:cubicBezTo>
                          <a:pt x="247" y="175"/>
                          <a:pt x="247" y="175"/>
                          <a:pt x="247" y="175"/>
                        </a:cubicBezTo>
                        <a:cubicBezTo>
                          <a:pt x="259" y="164"/>
                          <a:pt x="259" y="164"/>
                          <a:pt x="259" y="164"/>
                        </a:cubicBezTo>
                        <a:cubicBezTo>
                          <a:pt x="271" y="165"/>
                          <a:pt x="271" y="165"/>
                          <a:pt x="271" y="165"/>
                        </a:cubicBezTo>
                        <a:cubicBezTo>
                          <a:pt x="283" y="157"/>
                          <a:pt x="283" y="157"/>
                          <a:pt x="283" y="157"/>
                        </a:cubicBezTo>
                        <a:cubicBezTo>
                          <a:pt x="288" y="148"/>
                          <a:pt x="288" y="148"/>
                          <a:pt x="288" y="148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76" y="114"/>
                          <a:pt x="276" y="114"/>
                          <a:pt x="276" y="114"/>
                        </a:cubicBezTo>
                        <a:cubicBezTo>
                          <a:pt x="280" y="77"/>
                          <a:pt x="280" y="77"/>
                          <a:pt x="280" y="77"/>
                        </a:cubicBezTo>
                        <a:cubicBezTo>
                          <a:pt x="284" y="66"/>
                          <a:pt x="284" y="66"/>
                          <a:pt x="284" y="66"/>
                        </a:cubicBezTo>
                        <a:cubicBezTo>
                          <a:pt x="277" y="55"/>
                          <a:pt x="277" y="55"/>
                          <a:pt x="277" y="55"/>
                        </a:cubicBezTo>
                        <a:cubicBezTo>
                          <a:pt x="286" y="50"/>
                          <a:pt x="286" y="50"/>
                          <a:pt x="286" y="50"/>
                        </a:cubicBezTo>
                        <a:cubicBezTo>
                          <a:pt x="297" y="35"/>
                          <a:pt x="297" y="35"/>
                          <a:pt x="297" y="35"/>
                        </a:cubicBezTo>
                        <a:cubicBezTo>
                          <a:pt x="296" y="26"/>
                          <a:pt x="296" y="26"/>
                          <a:pt x="296" y="26"/>
                        </a:cubicBezTo>
                        <a:cubicBezTo>
                          <a:pt x="312" y="19"/>
                          <a:pt x="312" y="19"/>
                          <a:pt x="312" y="19"/>
                        </a:cubicBezTo>
                        <a:cubicBezTo>
                          <a:pt x="331" y="23"/>
                          <a:pt x="331" y="23"/>
                          <a:pt x="331" y="23"/>
                        </a:cubicBezTo>
                        <a:cubicBezTo>
                          <a:pt x="340" y="20"/>
                          <a:pt x="340" y="20"/>
                          <a:pt x="340" y="20"/>
                        </a:cubicBezTo>
                        <a:cubicBezTo>
                          <a:pt x="339" y="15"/>
                          <a:pt x="339" y="15"/>
                          <a:pt x="339" y="15"/>
                        </a:cubicBezTo>
                        <a:cubicBezTo>
                          <a:pt x="352" y="1"/>
                          <a:pt x="352" y="1"/>
                          <a:pt x="352" y="1"/>
                        </a:cubicBezTo>
                        <a:cubicBezTo>
                          <a:pt x="383" y="0"/>
                          <a:pt x="383" y="0"/>
                          <a:pt x="383" y="0"/>
                        </a:cubicBezTo>
                        <a:cubicBezTo>
                          <a:pt x="397" y="10"/>
                          <a:pt x="397" y="10"/>
                          <a:pt x="397" y="10"/>
                        </a:cubicBezTo>
                        <a:cubicBezTo>
                          <a:pt x="414" y="32"/>
                          <a:pt x="414" y="32"/>
                          <a:pt x="414" y="32"/>
                        </a:cubicBezTo>
                        <a:cubicBezTo>
                          <a:pt x="424" y="42"/>
                          <a:pt x="424" y="42"/>
                          <a:pt x="424" y="42"/>
                        </a:cubicBezTo>
                        <a:cubicBezTo>
                          <a:pt x="439" y="48"/>
                          <a:pt x="439" y="48"/>
                          <a:pt x="439" y="48"/>
                        </a:cubicBezTo>
                        <a:cubicBezTo>
                          <a:pt x="463" y="50"/>
                          <a:pt x="463" y="50"/>
                          <a:pt x="463" y="50"/>
                        </a:cubicBezTo>
                        <a:cubicBezTo>
                          <a:pt x="468" y="62"/>
                          <a:pt x="468" y="62"/>
                          <a:pt x="468" y="62"/>
                        </a:cubicBezTo>
                        <a:cubicBezTo>
                          <a:pt x="482" y="78"/>
                          <a:pt x="482" y="78"/>
                          <a:pt x="482" y="78"/>
                        </a:cubicBezTo>
                        <a:cubicBezTo>
                          <a:pt x="480" y="93"/>
                          <a:pt x="480" y="93"/>
                          <a:pt x="480" y="93"/>
                        </a:cubicBezTo>
                        <a:cubicBezTo>
                          <a:pt x="467" y="113"/>
                          <a:pt x="467" y="113"/>
                          <a:pt x="467" y="113"/>
                        </a:cubicBezTo>
                        <a:cubicBezTo>
                          <a:pt x="470" y="143"/>
                          <a:pt x="470" y="143"/>
                          <a:pt x="470" y="143"/>
                        </a:cubicBezTo>
                        <a:cubicBezTo>
                          <a:pt x="450" y="151"/>
                          <a:pt x="450" y="151"/>
                          <a:pt x="450" y="151"/>
                        </a:cubicBezTo>
                        <a:cubicBezTo>
                          <a:pt x="440" y="157"/>
                          <a:pt x="440" y="157"/>
                          <a:pt x="440" y="157"/>
                        </a:cubicBezTo>
                        <a:cubicBezTo>
                          <a:pt x="451" y="161"/>
                          <a:pt x="451" y="161"/>
                          <a:pt x="451" y="161"/>
                        </a:cubicBezTo>
                        <a:cubicBezTo>
                          <a:pt x="448" y="181"/>
                          <a:pt x="448" y="181"/>
                          <a:pt x="448" y="181"/>
                        </a:cubicBezTo>
                        <a:cubicBezTo>
                          <a:pt x="443" y="205"/>
                          <a:pt x="443" y="205"/>
                          <a:pt x="443" y="205"/>
                        </a:cubicBezTo>
                        <a:cubicBezTo>
                          <a:pt x="452" y="216"/>
                          <a:pt x="452" y="216"/>
                          <a:pt x="452" y="216"/>
                        </a:cubicBezTo>
                        <a:cubicBezTo>
                          <a:pt x="464" y="248"/>
                          <a:pt x="464" y="248"/>
                          <a:pt x="464" y="248"/>
                        </a:cubicBezTo>
                        <a:cubicBezTo>
                          <a:pt x="474" y="250"/>
                          <a:pt x="474" y="250"/>
                          <a:pt x="474" y="250"/>
                        </a:cubicBezTo>
                        <a:cubicBezTo>
                          <a:pt x="494" y="261"/>
                          <a:pt x="494" y="261"/>
                          <a:pt x="494" y="261"/>
                        </a:cubicBezTo>
                        <a:cubicBezTo>
                          <a:pt x="505" y="277"/>
                          <a:pt x="505" y="277"/>
                          <a:pt x="505" y="277"/>
                        </a:cubicBezTo>
                        <a:cubicBezTo>
                          <a:pt x="510" y="291"/>
                          <a:pt x="510" y="291"/>
                          <a:pt x="510" y="291"/>
                        </a:cubicBezTo>
                        <a:cubicBezTo>
                          <a:pt x="542" y="311"/>
                          <a:pt x="542" y="311"/>
                          <a:pt x="542" y="311"/>
                        </a:cubicBezTo>
                        <a:cubicBezTo>
                          <a:pt x="552" y="320"/>
                          <a:pt x="552" y="320"/>
                          <a:pt x="552" y="320"/>
                        </a:cubicBezTo>
                        <a:cubicBezTo>
                          <a:pt x="545" y="342"/>
                          <a:pt x="545" y="342"/>
                          <a:pt x="545" y="342"/>
                        </a:cubicBezTo>
                        <a:cubicBezTo>
                          <a:pt x="530" y="365"/>
                          <a:pt x="530" y="365"/>
                          <a:pt x="530" y="365"/>
                        </a:cubicBezTo>
                        <a:cubicBezTo>
                          <a:pt x="519" y="398"/>
                          <a:pt x="519" y="398"/>
                          <a:pt x="519" y="398"/>
                        </a:cubicBezTo>
                        <a:cubicBezTo>
                          <a:pt x="536" y="417"/>
                          <a:pt x="536" y="417"/>
                          <a:pt x="536" y="417"/>
                        </a:cubicBezTo>
                        <a:cubicBezTo>
                          <a:pt x="542" y="437"/>
                          <a:pt x="542" y="437"/>
                          <a:pt x="542" y="437"/>
                        </a:cubicBezTo>
                        <a:cubicBezTo>
                          <a:pt x="571" y="491"/>
                          <a:pt x="571" y="491"/>
                          <a:pt x="571" y="491"/>
                        </a:cubicBezTo>
                        <a:cubicBezTo>
                          <a:pt x="603" y="566"/>
                          <a:pt x="603" y="566"/>
                          <a:pt x="603" y="566"/>
                        </a:cubicBezTo>
                        <a:cubicBezTo>
                          <a:pt x="590" y="569"/>
                          <a:pt x="590" y="569"/>
                          <a:pt x="590" y="569"/>
                        </a:cubicBezTo>
                        <a:cubicBezTo>
                          <a:pt x="587" y="615"/>
                          <a:pt x="587" y="615"/>
                          <a:pt x="587" y="615"/>
                        </a:cubicBezTo>
                        <a:cubicBezTo>
                          <a:pt x="588" y="626"/>
                          <a:pt x="588" y="626"/>
                          <a:pt x="588" y="626"/>
                        </a:cubicBezTo>
                        <a:cubicBezTo>
                          <a:pt x="602" y="630"/>
                          <a:pt x="602" y="630"/>
                          <a:pt x="602" y="630"/>
                        </a:cubicBezTo>
                        <a:cubicBezTo>
                          <a:pt x="592" y="644"/>
                          <a:pt x="592" y="644"/>
                          <a:pt x="592" y="644"/>
                        </a:cubicBezTo>
                        <a:cubicBezTo>
                          <a:pt x="592" y="667"/>
                          <a:pt x="592" y="667"/>
                          <a:pt x="592" y="667"/>
                        </a:cubicBezTo>
                        <a:cubicBezTo>
                          <a:pt x="601" y="678"/>
                          <a:pt x="601" y="678"/>
                          <a:pt x="601" y="678"/>
                        </a:cubicBezTo>
                        <a:cubicBezTo>
                          <a:pt x="618" y="681"/>
                          <a:pt x="618" y="681"/>
                          <a:pt x="618" y="681"/>
                        </a:cubicBezTo>
                        <a:cubicBezTo>
                          <a:pt x="625" y="696"/>
                          <a:pt x="625" y="696"/>
                          <a:pt x="625" y="696"/>
                        </a:cubicBezTo>
                        <a:cubicBezTo>
                          <a:pt x="619" y="702"/>
                          <a:pt x="619" y="702"/>
                          <a:pt x="619" y="702"/>
                        </a:cubicBezTo>
                        <a:cubicBezTo>
                          <a:pt x="620" y="728"/>
                          <a:pt x="620" y="728"/>
                          <a:pt x="620" y="728"/>
                        </a:cubicBezTo>
                        <a:cubicBezTo>
                          <a:pt x="628" y="744"/>
                          <a:pt x="628" y="744"/>
                          <a:pt x="628" y="744"/>
                        </a:cubicBezTo>
                        <a:cubicBezTo>
                          <a:pt x="649" y="759"/>
                          <a:pt x="649" y="759"/>
                          <a:pt x="649" y="759"/>
                        </a:cubicBezTo>
                        <a:cubicBezTo>
                          <a:pt x="651" y="781"/>
                          <a:pt x="651" y="781"/>
                          <a:pt x="651" y="781"/>
                        </a:cubicBezTo>
                        <a:cubicBezTo>
                          <a:pt x="637" y="800"/>
                          <a:pt x="637" y="800"/>
                          <a:pt x="637" y="800"/>
                        </a:cubicBezTo>
                        <a:cubicBezTo>
                          <a:pt x="632" y="820"/>
                          <a:pt x="632" y="820"/>
                          <a:pt x="632" y="820"/>
                        </a:cubicBezTo>
                        <a:cubicBezTo>
                          <a:pt x="664" y="866"/>
                          <a:pt x="664" y="866"/>
                          <a:pt x="664" y="866"/>
                        </a:cubicBezTo>
                        <a:cubicBezTo>
                          <a:pt x="683" y="872"/>
                          <a:pt x="683" y="872"/>
                          <a:pt x="683" y="872"/>
                        </a:cubicBezTo>
                        <a:cubicBezTo>
                          <a:pt x="683" y="872"/>
                          <a:pt x="683" y="872"/>
                          <a:pt x="683" y="872"/>
                        </a:cubicBezTo>
                        <a:cubicBezTo>
                          <a:pt x="714" y="908"/>
                          <a:pt x="714" y="908"/>
                          <a:pt x="714" y="908"/>
                        </a:cubicBezTo>
                        <a:cubicBezTo>
                          <a:pt x="714" y="908"/>
                          <a:pt x="714" y="908"/>
                          <a:pt x="714" y="908"/>
                        </a:cubicBezTo>
                        <a:cubicBezTo>
                          <a:pt x="719" y="930"/>
                          <a:pt x="719" y="930"/>
                          <a:pt x="719" y="930"/>
                        </a:cubicBezTo>
                        <a:cubicBezTo>
                          <a:pt x="719" y="930"/>
                          <a:pt x="719" y="930"/>
                          <a:pt x="719" y="930"/>
                        </a:cubicBezTo>
                        <a:cubicBezTo>
                          <a:pt x="698" y="981"/>
                          <a:pt x="698" y="981"/>
                          <a:pt x="698" y="981"/>
                        </a:cubicBezTo>
                        <a:cubicBezTo>
                          <a:pt x="669" y="1030"/>
                          <a:pt x="669" y="1030"/>
                          <a:pt x="669" y="1030"/>
                        </a:cubicBezTo>
                        <a:cubicBezTo>
                          <a:pt x="654" y="1066"/>
                          <a:pt x="654" y="1066"/>
                          <a:pt x="654" y="1066"/>
                        </a:cubicBezTo>
                        <a:cubicBezTo>
                          <a:pt x="634" y="1096"/>
                          <a:pt x="634" y="1096"/>
                          <a:pt x="634" y="1096"/>
                        </a:cubicBezTo>
                        <a:cubicBezTo>
                          <a:pt x="615" y="1130"/>
                          <a:pt x="615" y="1130"/>
                          <a:pt x="615" y="1130"/>
                        </a:cubicBezTo>
                        <a:cubicBezTo>
                          <a:pt x="598" y="1138"/>
                          <a:pt x="598" y="1138"/>
                          <a:pt x="598" y="1138"/>
                        </a:cubicBezTo>
                        <a:cubicBezTo>
                          <a:pt x="566" y="1169"/>
                          <a:pt x="566" y="1169"/>
                          <a:pt x="566" y="1169"/>
                        </a:cubicBezTo>
                        <a:cubicBezTo>
                          <a:pt x="568" y="1190"/>
                          <a:pt x="568" y="1190"/>
                          <a:pt x="568" y="1190"/>
                        </a:cubicBezTo>
                        <a:cubicBezTo>
                          <a:pt x="568" y="1190"/>
                          <a:pt x="568" y="1190"/>
                          <a:pt x="568" y="1190"/>
                        </a:cubicBezTo>
                        <a:cubicBezTo>
                          <a:pt x="565" y="1195"/>
                          <a:pt x="563" y="1202"/>
                          <a:pt x="562" y="1202"/>
                        </a:cubicBezTo>
                        <a:cubicBezTo>
                          <a:pt x="562" y="1203"/>
                          <a:pt x="562" y="1203"/>
                          <a:pt x="562" y="1203"/>
                        </a:cubicBezTo>
                        <a:cubicBezTo>
                          <a:pt x="547" y="1198"/>
                          <a:pt x="547" y="1198"/>
                          <a:pt x="547" y="1198"/>
                        </a:cubicBezTo>
                        <a:cubicBezTo>
                          <a:pt x="544" y="1190"/>
                          <a:pt x="544" y="1190"/>
                          <a:pt x="544" y="1190"/>
                        </a:cubicBezTo>
                        <a:cubicBezTo>
                          <a:pt x="536" y="1187"/>
                          <a:pt x="536" y="1187"/>
                          <a:pt x="536" y="1187"/>
                        </a:cubicBezTo>
                        <a:cubicBezTo>
                          <a:pt x="531" y="1190"/>
                          <a:pt x="531" y="1190"/>
                          <a:pt x="531" y="1190"/>
                        </a:cubicBezTo>
                        <a:cubicBezTo>
                          <a:pt x="536" y="1195"/>
                          <a:pt x="536" y="1195"/>
                          <a:pt x="536" y="1195"/>
                        </a:cubicBezTo>
                        <a:cubicBezTo>
                          <a:pt x="534" y="1204"/>
                          <a:pt x="534" y="1204"/>
                          <a:pt x="534" y="1204"/>
                        </a:cubicBezTo>
                        <a:cubicBezTo>
                          <a:pt x="511" y="1207"/>
                          <a:pt x="511" y="1207"/>
                          <a:pt x="511" y="1207"/>
                        </a:cubicBezTo>
                        <a:cubicBezTo>
                          <a:pt x="501" y="1198"/>
                          <a:pt x="501" y="1198"/>
                          <a:pt x="501" y="1198"/>
                        </a:cubicBezTo>
                        <a:cubicBezTo>
                          <a:pt x="483" y="1202"/>
                          <a:pt x="483" y="1202"/>
                          <a:pt x="483" y="1202"/>
                        </a:cubicBezTo>
                        <a:cubicBezTo>
                          <a:pt x="473" y="1211"/>
                          <a:pt x="473" y="1211"/>
                          <a:pt x="473" y="1211"/>
                        </a:cubicBezTo>
                        <a:cubicBezTo>
                          <a:pt x="469" y="1203"/>
                          <a:pt x="469" y="1203"/>
                          <a:pt x="469" y="1203"/>
                        </a:cubicBezTo>
                        <a:cubicBezTo>
                          <a:pt x="463" y="1201"/>
                          <a:pt x="463" y="1201"/>
                          <a:pt x="463" y="1201"/>
                        </a:cubicBezTo>
                        <a:cubicBezTo>
                          <a:pt x="462" y="1210"/>
                          <a:pt x="462" y="1210"/>
                          <a:pt x="462" y="1210"/>
                        </a:cubicBezTo>
                        <a:cubicBezTo>
                          <a:pt x="451" y="1214"/>
                          <a:pt x="451" y="1214"/>
                          <a:pt x="451" y="1214"/>
                        </a:cubicBezTo>
                        <a:cubicBezTo>
                          <a:pt x="445" y="1200"/>
                          <a:pt x="445" y="1200"/>
                          <a:pt x="445" y="1200"/>
                        </a:cubicBezTo>
                        <a:cubicBezTo>
                          <a:pt x="442" y="1209"/>
                          <a:pt x="442" y="1209"/>
                          <a:pt x="442" y="1209"/>
                        </a:cubicBezTo>
                        <a:cubicBezTo>
                          <a:pt x="433" y="1207"/>
                          <a:pt x="433" y="1207"/>
                          <a:pt x="433" y="1207"/>
                        </a:cubicBezTo>
                        <a:cubicBezTo>
                          <a:pt x="426" y="1193"/>
                          <a:pt x="426" y="1193"/>
                          <a:pt x="426" y="1193"/>
                        </a:cubicBezTo>
                        <a:cubicBezTo>
                          <a:pt x="422" y="1198"/>
                          <a:pt x="422" y="1198"/>
                          <a:pt x="422" y="1198"/>
                        </a:cubicBezTo>
                        <a:cubicBezTo>
                          <a:pt x="428" y="1214"/>
                          <a:pt x="428" y="1214"/>
                          <a:pt x="428" y="1214"/>
                        </a:cubicBezTo>
                        <a:cubicBezTo>
                          <a:pt x="420" y="1212"/>
                          <a:pt x="420" y="1212"/>
                          <a:pt x="420" y="1212"/>
                        </a:cubicBezTo>
                        <a:cubicBezTo>
                          <a:pt x="413" y="1229"/>
                          <a:pt x="413" y="1229"/>
                          <a:pt x="413" y="1229"/>
                        </a:cubicBezTo>
                        <a:cubicBezTo>
                          <a:pt x="403" y="1225"/>
                          <a:pt x="403" y="1225"/>
                          <a:pt x="403" y="1225"/>
                        </a:cubicBezTo>
                        <a:cubicBezTo>
                          <a:pt x="410" y="1213"/>
                          <a:pt x="410" y="1213"/>
                          <a:pt x="410" y="1213"/>
                        </a:cubicBezTo>
                        <a:cubicBezTo>
                          <a:pt x="408" y="1209"/>
                          <a:pt x="408" y="1209"/>
                          <a:pt x="408" y="1209"/>
                        </a:cubicBezTo>
                        <a:cubicBezTo>
                          <a:pt x="397" y="1225"/>
                          <a:pt x="397" y="1225"/>
                          <a:pt x="397" y="1225"/>
                        </a:cubicBezTo>
                        <a:cubicBezTo>
                          <a:pt x="384" y="1227"/>
                          <a:pt x="384" y="1227"/>
                          <a:pt x="384" y="1227"/>
                        </a:cubicBezTo>
                        <a:cubicBezTo>
                          <a:pt x="367" y="1222"/>
                          <a:pt x="367" y="1222"/>
                          <a:pt x="367" y="1222"/>
                        </a:cubicBezTo>
                        <a:cubicBezTo>
                          <a:pt x="365" y="1229"/>
                          <a:pt x="365" y="1229"/>
                          <a:pt x="365" y="1229"/>
                        </a:cubicBezTo>
                        <a:cubicBezTo>
                          <a:pt x="365" y="1229"/>
                          <a:pt x="365" y="1229"/>
                          <a:pt x="365" y="1229"/>
                        </a:cubicBezTo>
                        <a:cubicBezTo>
                          <a:pt x="337" y="1248"/>
                          <a:pt x="337" y="1248"/>
                          <a:pt x="337" y="1248"/>
                        </a:cubicBezTo>
                        <a:cubicBezTo>
                          <a:pt x="324" y="1248"/>
                          <a:pt x="324" y="1248"/>
                          <a:pt x="324" y="1248"/>
                        </a:cubicBezTo>
                        <a:cubicBezTo>
                          <a:pt x="300" y="1265"/>
                          <a:pt x="300" y="1265"/>
                          <a:pt x="300" y="1265"/>
                        </a:cubicBezTo>
                        <a:cubicBezTo>
                          <a:pt x="290" y="1265"/>
                          <a:pt x="290" y="1265"/>
                          <a:pt x="290" y="1265"/>
                        </a:cubicBezTo>
                        <a:cubicBezTo>
                          <a:pt x="277" y="1271"/>
                          <a:pt x="277" y="1271"/>
                          <a:pt x="277" y="1271"/>
                        </a:cubicBezTo>
                        <a:cubicBezTo>
                          <a:pt x="275" y="1262"/>
                          <a:pt x="275" y="1262"/>
                          <a:pt x="275" y="1262"/>
                        </a:cubicBezTo>
                        <a:cubicBezTo>
                          <a:pt x="268" y="1265"/>
                          <a:pt x="268" y="1265"/>
                          <a:pt x="268" y="1265"/>
                        </a:cubicBezTo>
                        <a:lnTo>
                          <a:pt x="260" y="1287"/>
                        </a:lnTo>
                        <a:close/>
                        <a:moveTo>
                          <a:pt x="256" y="1283"/>
                        </a:moveTo>
                        <a:cubicBezTo>
                          <a:pt x="259" y="1284"/>
                          <a:pt x="259" y="1284"/>
                          <a:pt x="259" y="1284"/>
                        </a:cubicBezTo>
                        <a:cubicBezTo>
                          <a:pt x="266" y="1264"/>
                          <a:pt x="266" y="1264"/>
                          <a:pt x="266" y="1264"/>
                        </a:cubicBezTo>
                        <a:cubicBezTo>
                          <a:pt x="276" y="1259"/>
                          <a:pt x="276" y="1259"/>
                          <a:pt x="276" y="1259"/>
                        </a:cubicBezTo>
                        <a:cubicBezTo>
                          <a:pt x="278" y="1268"/>
                          <a:pt x="278" y="1268"/>
                          <a:pt x="278" y="1268"/>
                        </a:cubicBezTo>
                        <a:cubicBezTo>
                          <a:pt x="290" y="1263"/>
                          <a:pt x="290" y="1263"/>
                          <a:pt x="290" y="1263"/>
                        </a:cubicBezTo>
                        <a:cubicBezTo>
                          <a:pt x="300" y="1263"/>
                          <a:pt x="300" y="1263"/>
                          <a:pt x="300" y="1263"/>
                        </a:cubicBezTo>
                        <a:cubicBezTo>
                          <a:pt x="323" y="1246"/>
                          <a:pt x="323" y="1246"/>
                          <a:pt x="323" y="1246"/>
                        </a:cubicBezTo>
                        <a:cubicBezTo>
                          <a:pt x="336" y="1246"/>
                          <a:pt x="336" y="1246"/>
                          <a:pt x="336" y="1246"/>
                        </a:cubicBezTo>
                        <a:cubicBezTo>
                          <a:pt x="363" y="1228"/>
                          <a:pt x="363" y="1228"/>
                          <a:pt x="363" y="1228"/>
                        </a:cubicBezTo>
                        <a:cubicBezTo>
                          <a:pt x="365" y="1220"/>
                          <a:pt x="365" y="1220"/>
                          <a:pt x="365" y="1220"/>
                        </a:cubicBezTo>
                        <a:cubicBezTo>
                          <a:pt x="384" y="1225"/>
                          <a:pt x="384" y="1225"/>
                          <a:pt x="384" y="1225"/>
                        </a:cubicBezTo>
                        <a:cubicBezTo>
                          <a:pt x="396" y="1223"/>
                          <a:pt x="396" y="1223"/>
                          <a:pt x="396" y="1223"/>
                        </a:cubicBezTo>
                        <a:cubicBezTo>
                          <a:pt x="408" y="1205"/>
                          <a:pt x="408" y="1205"/>
                          <a:pt x="408" y="1205"/>
                        </a:cubicBezTo>
                        <a:cubicBezTo>
                          <a:pt x="412" y="1213"/>
                          <a:pt x="412" y="1213"/>
                          <a:pt x="412" y="1213"/>
                        </a:cubicBezTo>
                        <a:cubicBezTo>
                          <a:pt x="406" y="1224"/>
                          <a:pt x="406" y="1224"/>
                          <a:pt x="406" y="1224"/>
                        </a:cubicBezTo>
                        <a:cubicBezTo>
                          <a:pt x="412" y="1227"/>
                          <a:pt x="412" y="1227"/>
                          <a:pt x="412" y="1227"/>
                        </a:cubicBezTo>
                        <a:cubicBezTo>
                          <a:pt x="419" y="1209"/>
                          <a:pt x="419" y="1209"/>
                          <a:pt x="419" y="1209"/>
                        </a:cubicBezTo>
                        <a:cubicBezTo>
                          <a:pt x="425" y="1211"/>
                          <a:pt x="425" y="1211"/>
                          <a:pt x="425" y="1211"/>
                        </a:cubicBezTo>
                        <a:cubicBezTo>
                          <a:pt x="419" y="1197"/>
                          <a:pt x="419" y="1197"/>
                          <a:pt x="419" y="1197"/>
                        </a:cubicBezTo>
                        <a:cubicBezTo>
                          <a:pt x="427" y="1190"/>
                          <a:pt x="427" y="1190"/>
                          <a:pt x="427" y="1190"/>
                        </a:cubicBezTo>
                        <a:cubicBezTo>
                          <a:pt x="434" y="1205"/>
                          <a:pt x="434" y="1205"/>
                          <a:pt x="434" y="1205"/>
                        </a:cubicBezTo>
                        <a:cubicBezTo>
                          <a:pt x="441" y="1206"/>
                          <a:pt x="441" y="1206"/>
                          <a:pt x="441" y="1206"/>
                        </a:cubicBezTo>
                        <a:cubicBezTo>
                          <a:pt x="445" y="1194"/>
                          <a:pt x="445" y="1194"/>
                          <a:pt x="445" y="1194"/>
                        </a:cubicBezTo>
                        <a:cubicBezTo>
                          <a:pt x="452" y="1212"/>
                          <a:pt x="452" y="1212"/>
                          <a:pt x="452" y="1212"/>
                        </a:cubicBezTo>
                        <a:cubicBezTo>
                          <a:pt x="460" y="1209"/>
                          <a:pt x="460" y="1209"/>
                          <a:pt x="460" y="1209"/>
                        </a:cubicBezTo>
                        <a:cubicBezTo>
                          <a:pt x="461" y="1199"/>
                          <a:pt x="461" y="1199"/>
                          <a:pt x="461" y="1199"/>
                        </a:cubicBezTo>
                        <a:cubicBezTo>
                          <a:pt x="471" y="1201"/>
                          <a:pt x="471" y="1201"/>
                          <a:pt x="471" y="1201"/>
                        </a:cubicBezTo>
                        <a:cubicBezTo>
                          <a:pt x="474" y="1208"/>
                          <a:pt x="474" y="1208"/>
                          <a:pt x="474" y="1208"/>
                        </a:cubicBezTo>
                        <a:cubicBezTo>
                          <a:pt x="482" y="1200"/>
                          <a:pt x="482" y="1200"/>
                          <a:pt x="482" y="1200"/>
                        </a:cubicBezTo>
                        <a:cubicBezTo>
                          <a:pt x="501" y="1196"/>
                          <a:pt x="501" y="1196"/>
                          <a:pt x="501" y="1196"/>
                        </a:cubicBezTo>
                        <a:cubicBezTo>
                          <a:pt x="512" y="1205"/>
                          <a:pt x="512" y="1205"/>
                          <a:pt x="512" y="1205"/>
                        </a:cubicBezTo>
                        <a:cubicBezTo>
                          <a:pt x="533" y="1202"/>
                          <a:pt x="533" y="1202"/>
                          <a:pt x="533" y="1202"/>
                        </a:cubicBezTo>
                        <a:cubicBezTo>
                          <a:pt x="534" y="1196"/>
                          <a:pt x="534" y="1196"/>
                          <a:pt x="534" y="1196"/>
                        </a:cubicBezTo>
                        <a:cubicBezTo>
                          <a:pt x="528" y="1189"/>
                          <a:pt x="528" y="1189"/>
                          <a:pt x="528" y="1189"/>
                        </a:cubicBezTo>
                        <a:cubicBezTo>
                          <a:pt x="535" y="1185"/>
                          <a:pt x="535" y="1185"/>
                          <a:pt x="535" y="1185"/>
                        </a:cubicBezTo>
                        <a:cubicBezTo>
                          <a:pt x="546" y="1188"/>
                          <a:pt x="546" y="1188"/>
                          <a:pt x="546" y="1188"/>
                        </a:cubicBezTo>
                        <a:cubicBezTo>
                          <a:pt x="548" y="1197"/>
                          <a:pt x="548" y="1197"/>
                          <a:pt x="548" y="1197"/>
                        </a:cubicBezTo>
                        <a:cubicBezTo>
                          <a:pt x="561" y="1200"/>
                          <a:pt x="561" y="1200"/>
                          <a:pt x="561" y="1200"/>
                        </a:cubicBezTo>
                        <a:cubicBezTo>
                          <a:pt x="562" y="1198"/>
                          <a:pt x="564" y="1193"/>
                          <a:pt x="566" y="1189"/>
                        </a:cubicBezTo>
                        <a:cubicBezTo>
                          <a:pt x="563" y="1169"/>
                          <a:pt x="563" y="1169"/>
                          <a:pt x="563" y="1169"/>
                        </a:cubicBezTo>
                        <a:cubicBezTo>
                          <a:pt x="597" y="1137"/>
                          <a:pt x="597" y="1137"/>
                          <a:pt x="597" y="1137"/>
                        </a:cubicBezTo>
                        <a:cubicBezTo>
                          <a:pt x="614" y="1129"/>
                          <a:pt x="614" y="1129"/>
                          <a:pt x="614" y="1129"/>
                        </a:cubicBezTo>
                        <a:cubicBezTo>
                          <a:pt x="633" y="1095"/>
                          <a:pt x="633" y="1095"/>
                          <a:pt x="633" y="1095"/>
                        </a:cubicBezTo>
                        <a:cubicBezTo>
                          <a:pt x="653" y="1065"/>
                          <a:pt x="653" y="1065"/>
                          <a:pt x="653" y="1065"/>
                        </a:cubicBezTo>
                        <a:cubicBezTo>
                          <a:pt x="668" y="1030"/>
                          <a:pt x="668" y="1030"/>
                          <a:pt x="668" y="1030"/>
                        </a:cubicBezTo>
                        <a:cubicBezTo>
                          <a:pt x="696" y="981"/>
                          <a:pt x="696" y="981"/>
                          <a:pt x="696" y="981"/>
                        </a:cubicBezTo>
                        <a:cubicBezTo>
                          <a:pt x="717" y="930"/>
                          <a:pt x="717" y="930"/>
                          <a:pt x="717" y="930"/>
                        </a:cubicBezTo>
                        <a:cubicBezTo>
                          <a:pt x="712" y="909"/>
                          <a:pt x="712" y="909"/>
                          <a:pt x="712" y="909"/>
                        </a:cubicBezTo>
                        <a:cubicBezTo>
                          <a:pt x="682" y="874"/>
                          <a:pt x="682" y="874"/>
                          <a:pt x="682" y="874"/>
                        </a:cubicBezTo>
                        <a:cubicBezTo>
                          <a:pt x="663" y="868"/>
                          <a:pt x="663" y="868"/>
                          <a:pt x="663" y="868"/>
                        </a:cubicBezTo>
                        <a:cubicBezTo>
                          <a:pt x="630" y="821"/>
                          <a:pt x="630" y="821"/>
                          <a:pt x="630" y="821"/>
                        </a:cubicBezTo>
                        <a:cubicBezTo>
                          <a:pt x="636" y="799"/>
                          <a:pt x="636" y="799"/>
                          <a:pt x="636" y="799"/>
                        </a:cubicBezTo>
                        <a:cubicBezTo>
                          <a:pt x="649" y="781"/>
                          <a:pt x="649" y="781"/>
                          <a:pt x="649" y="781"/>
                        </a:cubicBezTo>
                        <a:cubicBezTo>
                          <a:pt x="647" y="760"/>
                          <a:pt x="647" y="760"/>
                          <a:pt x="647" y="760"/>
                        </a:cubicBezTo>
                        <a:cubicBezTo>
                          <a:pt x="626" y="745"/>
                          <a:pt x="626" y="745"/>
                          <a:pt x="626" y="745"/>
                        </a:cubicBezTo>
                        <a:cubicBezTo>
                          <a:pt x="626" y="745"/>
                          <a:pt x="626" y="745"/>
                          <a:pt x="626" y="745"/>
                        </a:cubicBezTo>
                        <a:cubicBezTo>
                          <a:pt x="618" y="728"/>
                          <a:pt x="618" y="728"/>
                          <a:pt x="618" y="728"/>
                        </a:cubicBezTo>
                        <a:cubicBezTo>
                          <a:pt x="617" y="702"/>
                          <a:pt x="617" y="702"/>
                          <a:pt x="617" y="702"/>
                        </a:cubicBezTo>
                        <a:cubicBezTo>
                          <a:pt x="622" y="695"/>
                          <a:pt x="622" y="695"/>
                          <a:pt x="622" y="695"/>
                        </a:cubicBezTo>
                        <a:cubicBezTo>
                          <a:pt x="617" y="683"/>
                          <a:pt x="617" y="683"/>
                          <a:pt x="617" y="683"/>
                        </a:cubicBezTo>
                        <a:cubicBezTo>
                          <a:pt x="599" y="680"/>
                          <a:pt x="599" y="680"/>
                          <a:pt x="599" y="680"/>
                        </a:cubicBezTo>
                        <a:cubicBezTo>
                          <a:pt x="590" y="667"/>
                          <a:pt x="590" y="667"/>
                          <a:pt x="590" y="667"/>
                        </a:cubicBezTo>
                        <a:cubicBezTo>
                          <a:pt x="590" y="643"/>
                          <a:pt x="590" y="643"/>
                          <a:pt x="590" y="643"/>
                        </a:cubicBezTo>
                        <a:cubicBezTo>
                          <a:pt x="599" y="631"/>
                          <a:pt x="599" y="631"/>
                          <a:pt x="599" y="631"/>
                        </a:cubicBezTo>
                        <a:cubicBezTo>
                          <a:pt x="586" y="628"/>
                          <a:pt x="586" y="628"/>
                          <a:pt x="586" y="628"/>
                        </a:cubicBezTo>
                        <a:cubicBezTo>
                          <a:pt x="585" y="615"/>
                          <a:pt x="585" y="615"/>
                          <a:pt x="585" y="615"/>
                        </a:cubicBezTo>
                        <a:cubicBezTo>
                          <a:pt x="588" y="567"/>
                          <a:pt x="588" y="567"/>
                          <a:pt x="588" y="567"/>
                        </a:cubicBezTo>
                        <a:cubicBezTo>
                          <a:pt x="601" y="564"/>
                          <a:pt x="601" y="564"/>
                          <a:pt x="601" y="564"/>
                        </a:cubicBezTo>
                        <a:cubicBezTo>
                          <a:pt x="569" y="491"/>
                          <a:pt x="569" y="491"/>
                          <a:pt x="569" y="491"/>
                        </a:cubicBezTo>
                        <a:cubicBezTo>
                          <a:pt x="540" y="437"/>
                          <a:pt x="540" y="437"/>
                          <a:pt x="540" y="437"/>
                        </a:cubicBezTo>
                        <a:cubicBezTo>
                          <a:pt x="534" y="417"/>
                          <a:pt x="534" y="417"/>
                          <a:pt x="534" y="417"/>
                        </a:cubicBezTo>
                        <a:cubicBezTo>
                          <a:pt x="516" y="399"/>
                          <a:pt x="516" y="399"/>
                          <a:pt x="516" y="399"/>
                        </a:cubicBezTo>
                        <a:cubicBezTo>
                          <a:pt x="517" y="398"/>
                          <a:pt x="517" y="398"/>
                          <a:pt x="517" y="398"/>
                        </a:cubicBezTo>
                        <a:cubicBezTo>
                          <a:pt x="529" y="364"/>
                          <a:pt x="529" y="364"/>
                          <a:pt x="529" y="364"/>
                        </a:cubicBezTo>
                        <a:cubicBezTo>
                          <a:pt x="543" y="341"/>
                          <a:pt x="543" y="341"/>
                          <a:pt x="543" y="341"/>
                        </a:cubicBezTo>
                        <a:cubicBezTo>
                          <a:pt x="549" y="320"/>
                          <a:pt x="549" y="320"/>
                          <a:pt x="549" y="320"/>
                        </a:cubicBezTo>
                        <a:cubicBezTo>
                          <a:pt x="541" y="313"/>
                          <a:pt x="541" y="313"/>
                          <a:pt x="541" y="313"/>
                        </a:cubicBezTo>
                        <a:cubicBezTo>
                          <a:pt x="509" y="292"/>
                          <a:pt x="509" y="292"/>
                          <a:pt x="509" y="292"/>
                        </a:cubicBezTo>
                        <a:cubicBezTo>
                          <a:pt x="503" y="278"/>
                          <a:pt x="503" y="278"/>
                          <a:pt x="503" y="278"/>
                        </a:cubicBezTo>
                        <a:cubicBezTo>
                          <a:pt x="492" y="262"/>
                          <a:pt x="492" y="262"/>
                          <a:pt x="492" y="262"/>
                        </a:cubicBezTo>
                        <a:cubicBezTo>
                          <a:pt x="473" y="252"/>
                          <a:pt x="473" y="252"/>
                          <a:pt x="473" y="252"/>
                        </a:cubicBezTo>
                        <a:cubicBezTo>
                          <a:pt x="463" y="250"/>
                          <a:pt x="463" y="250"/>
                          <a:pt x="463" y="250"/>
                        </a:cubicBezTo>
                        <a:cubicBezTo>
                          <a:pt x="450" y="217"/>
                          <a:pt x="450" y="217"/>
                          <a:pt x="450" y="217"/>
                        </a:cubicBezTo>
                        <a:cubicBezTo>
                          <a:pt x="440" y="205"/>
                          <a:pt x="440" y="205"/>
                          <a:pt x="440" y="205"/>
                        </a:cubicBezTo>
                        <a:cubicBezTo>
                          <a:pt x="446" y="180"/>
                          <a:pt x="446" y="180"/>
                          <a:pt x="446" y="180"/>
                        </a:cubicBezTo>
                        <a:cubicBezTo>
                          <a:pt x="449" y="162"/>
                          <a:pt x="449" y="162"/>
                          <a:pt x="449" y="162"/>
                        </a:cubicBezTo>
                        <a:cubicBezTo>
                          <a:pt x="436" y="158"/>
                          <a:pt x="436" y="158"/>
                          <a:pt x="436" y="158"/>
                        </a:cubicBezTo>
                        <a:cubicBezTo>
                          <a:pt x="449" y="149"/>
                          <a:pt x="449" y="149"/>
                          <a:pt x="449" y="149"/>
                        </a:cubicBezTo>
                        <a:cubicBezTo>
                          <a:pt x="468" y="142"/>
                          <a:pt x="468" y="142"/>
                          <a:pt x="468" y="142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78" y="92"/>
                          <a:pt x="478" y="92"/>
                          <a:pt x="478" y="92"/>
                        </a:cubicBezTo>
                        <a:cubicBezTo>
                          <a:pt x="480" y="78"/>
                          <a:pt x="480" y="78"/>
                          <a:pt x="480" y="78"/>
                        </a:cubicBezTo>
                        <a:cubicBezTo>
                          <a:pt x="466" y="63"/>
                          <a:pt x="466" y="63"/>
                          <a:pt x="466" y="63"/>
                        </a:cubicBezTo>
                        <a:cubicBezTo>
                          <a:pt x="462" y="52"/>
                          <a:pt x="462" y="52"/>
                          <a:pt x="462" y="52"/>
                        </a:cubicBezTo>
                        <a:cubicBezTo>
                          <a:pt x="439" y="50"/>
                          <a:pt x="439" y="50"/>
                          <a:pt x="439" y="50"/>
                        </a:cubicBezTo>
                        <a:cubicBezTo>
                          <a:pt x="423" y="44"/>
                          <a:pt x="423" y="44"/>
                          <a:pt x="423" y="44"/>
                        </a:cubicBezTo>
                        <a:cubicBezTo>
                          <a:pt x="413" y="33"/>
                          <a:pt x="413" y="33"/>
                          <a:pt x="413" y="33"/>
                        </a:cubicBezTo>
                        <a:cubicBezTo>
                          <a:pt x="395" y="11"/>
                          <a:pt x="395" y="11"/>
                          <a:pt x="395" y="11"/>
                        </a:cubicBezTo>
                        <a:cubicBezTo>
                          <a:pt x="382" y="2"/>
                          <a:pt x="382" y="2"/>
                          <a:pt x="382" y="2"/>
                        </a:cubicBezTo>
                        <a:cubicBezTo>
                          <a:pt x="353" y="3"/>
                          <a:pt x="353" y="3"/>
                          <a:pt x="353" y="3"/>
                        </a:cubicBezTo>
                        <a:cubicBezTo>
                          <a:pt x="342" y="15"/>
                          <a:pt x="342" y="15"/>
                          <a:pt x="342" y="15"/>
                        </a:cubicBezTo>
                        <a:cubicBezTo>
                          <a:pt x="343" y="22"/>
                          <a:pt x="343" y="22"/>
                          <a:pt x="343" y="22"/>
                        </a:cubicBezTo>
                        <a:cubicBezTo>
                          <a:pt x="331" y="25"/>
                          <a:pt x="331" y="25"/>
                          <a:pt x="331" y="25"/>
                        </a:cubicBezTo>
                        <a:cubicBezTo>
                          <a:pt x="312" y="21"/>
                          <a:pt x="312" y="21"/>
                          <a:pt x="312" y="21"/>
                        </a:cubicBezTo>
                        <a:cubicBezTo>
                          <a:pt x="298" y="27"/>
                          <a:pt x="298" y="27"/>
                          <a:pt x="298" y="27"/>
                        </a:cubicBezTo>
                        <a:cubicBezTo>
                          <a:pt x="299" y="35"/>
                          <a:pt x="299" y="35"/>
                          <a:pt x="299" y="35"/>
                        </a:cubicBezTo>
                        <a:cubicBezTo>
                          <a:pt x="288" y="51"/>
                          <a:pt x="288" y="51"/>
                          <a:pt x="288" y="51"/>
                        </a:cubicBezTo>
                        <a:cubicBezTo>
                          <a:pt x="280" y="56"/>
                          <a:pt x="280" y="56"/>
                          <a:pt x="280" y="56"/>
                        </a:cubicBezTo>
                        <a:cubicBezTo>
                          <a:pt x="287" y="66"/>
                          <a:pt x="287" y="66"/>
                          <a:pt x="287" y="66"/>
                        </a:cubicBezTo>
                        <a:cubicBezTo>
                          <a:pt x="282" y="78"/>
                          <a:pt x="282" y="78"/>
                          <a:pt x="282" y="78"/>
                        </a:cubicBezTo>
                        <a:cubicBezTo>
                          <a:pt x="278" y="114"/>
                          <a:pt x="278" y="114"/>
                          <a:pt x="278" y="114"/>
                        </a:cubicBezTo>
                        <a:cubicBezTo>
                          <a:pt x="285" y="136"/>
                          <a:pt x="285" y="136"/>
                          <a:pt x="285" y="136"/>
                        </a:cubicBezTo>
                        <a:cubicBezTo>
                          <a:pt x="290" y="148"/>
                          <a:pt x="290" y="148"/>
                          <a:pt x="290" y="148"/>
                        </a:cubicBezTo>
                        <a:cubicBezTo>
                          <a:pt x="284" y="158"/>
                          <a:pt x="284" y="158"/>
                          <a:pt x="284" y="158"/>
                        </a:cubicBezTo>
                        <a:cubicBezTo>
                          <a:pt x="272" y="167"/>
                          <a:pt x="272" y="167"/>
                          <a:pt x="272" y="167"/>
                        </a:cubicBezTo>
                        <a:cubicBezTo>
                          <a:pt x="260" y="166"/>
                          <a:pt x="260" y="166"/>
                          <a:pt x="260" y="166"/>
                        </a:cubicBezTo>
                        <a:cubicBezTo>
                          <a:pt x="248" y="176"/>
                          <a:pt x="248" y="176"/>
                          <a:pt x="248" y="176"/>
                        </a:cubicBezTo>
                        <a:cubicBezTo>
                          <a:pt x="239" y="181"/>
                          <a:pt x="239" y="181"/>
                          <a:pt x="239" y="181"/>
                        </a:cubicBezTo>
                        <a:cubicBezTo>
                          <a:pt x="231" y="197"/>
                          <a:pt x="231" y="197"/>
                          <a:pt x="231" y="197"/>
                        </a:cubicBezTo>
                        <a:cubicBezTo>
                          <a:pt x="214" y="194"/>
                          <a:pt x="214" y="194"/>
                          <a:pt x="214" y="194"/>
                        </a:cubicBezTo>
                        <a:cubicBezTo>
                          <a:pt x="190" y="178"/>
                          <a:pt x="190" y="178"/>
                          <a:pt x="190" y="178"/>
                        </a:cubicBezTo>
                        <a:cubicBezTo>
                          <a:pt x="176" y="178"/>
                          <a:pt x="176" y="178"/>
                          <a:pt x="176" y="178"/>
                        </a:cubicBezTo>
                        <a:cubicBezTo>
                          <a:pt x="167" y="187"/>
                          <a:pt x="167" y="187"/>
                          <a:pt x="167" y="187"/>
                        </a:cubicBezTo>
                        <a:cubicBezTo>
                          <a:pt x="149" y="205"/>
                          <a:pt x="149" y="205"/>
                          <a:pt x="149" y="205"/>
                        </a:cubicBezTo>
                        <a:cubicBezTo>
                          <a:pt x="115" y="204"/>
                          <a:pt x="115" y="204"/>
                          <a:pt x="115" y="204"/>
                        </a:cubicBezTo>
                        <a:cubicBezTo>
                          <a:pt x="94" y="195"/>
                          <a:pt x="94" y="195"/>
                          <a:pt x="94" y="195"/>
                        </a:cubicBezTo>
                        <a:cubicBezTo>
                          <a:pt x="83" y="179"/>
                          <a:pt x="83" y="179"/>
                          <a:pt x="83" y="179"/>
                        </a:cubicBezTo>
                        <a:cubicBezTo>
                          <a:pt x="77" y="165"/>
                          <a:pt x="77" y="165"/>
                          <a:pt x="77" y="165"/>
                        </a:cubicBezTo>
                        <a:cubicBezTo>
                          <a:pt x="47" y="140"/>
                          <a:pt x="47" y="140"/>
                          <a:pt x="47" y="140"/>
                        </a:cubicBezTo>
                        <a:cubicBezTo>
                          <a:pt x="36" y="124"/>
                          <a:pt x="36" y="124"/>
                          <a:pt x="36" y="124"/>
                        </a:cubicBezTo>
                        <a:cubicBezTo>
                          <a:pt x="24" y="122"/>
                          <a:pt x="24" y="122"/>
                          <a:pt x="24" y="122"/>
                        </a:cubicBezTo>
                        <a:cubicBezTo>
                          <a:pt x="15" y="130"/>
                          <a:pt x="15" y="130"/>
                          <a:pt x="15" y="130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6" y="153"/>
                          <a:pt x="16" y="153"/>
                          <a:pt x="16" y="153"/>
                        </a:cubicBezTo>
                        <a:cubicBezTo>
                          <a:pt x="10" y="157"/>
                          <a:pt x="10" y="157"/>
                          <a:pt x="10" y="157"/>
                        </a:cubicBezTo>
                        <a:cubicBezTo>
                          <a:pt x="5" y="154"/>
                          <a:pt x="5" y="154"/>
                          <a:pt x="5" y="154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4" y="171"/>
                          <a:pt x="14" y="171"/>
                          <a:pt x="14" y="171"/>
                        </a:cubicBezTo>
                        <a:cubicBezTo>
                          <a:pt x="32" y="180"/>
                          <a:pt x="32" y="180"/>
                          <a:pt x="32" y="180"/>
                        </a:cubicBezTo>
                        <a:cubicBezTo>
                          <a:pt x="58" y="209"/>
                          <a:pt x="58" y="209"/>
                          <a:pt x="58" y="209"/>
                        </a:cubicBezTo>
                        <a:cubicBezTo>
                          <a:pt x="76" y="223"/>
                          <a:pt x="76" y="223"/>
                          <a:pt x="76" y="223"/>
                        </a:cubicBezTo>
                        <a:cubicBezTo>
                          <a:pt x="104" y="225"/>
                          <a:pt x="104" y="225"/>
                          <a:pt x="104" y="225"/>
                        </a:cubicBezTo>
                        <a:cubicBezTo>
                          <a:pt x="114" y="232"/>
                          <a:pt x="114" y="232"/>
                          <a:pt x="114" y="232"/>
                        </a:cubicBezTo>
                        <a:cubicBezTo>
                          <a:pt x="124" y="234"/>
                          <a:pt x="124" y="234"/>
                          <a:pt x="124" y="234"/>
                        </a:cubicBezTo>
                        <a:cubicBezTo>
                          <a:pt x="139" y="251"/>
                          <a:pt x="139" y="251"/>
                          <a:pt x="139" y="251"/>
                        </a:cubicBezTo>
                        <a:cubicBezTo>
                          <a:pt x="144" y="264"/>
                          <a:pt x="144" y="264"/>
                          <a:pt x="144" y="264"/>
                        </a:cubicBezTo>
                        <a:cubicBezTo>
                          <a:pt x="149" y="265"/>
                          <a:pt x="149" y="265"/>
                          <a:pt x="149" y="265"/>
                        </a:cubicBezTo>
                        <a:cubicBezTo>
                          <a:pt x="155" y="263"/>
                          <a:pt x="155" y="263"/>
                          <a:pt x="155" y="263"/>
                        </a:cubicBezTo>
                        <a:cubicBezTo>
                          <a:pt x="167" y="280"/>
                          <a:pt x="167" y="280"/>
                          <a:pt x="167" y="280"/>
                        </a:cubicBezTo>
                        <a:cubicBezTo>
                          <a:pt x="177" y="281"/>
                          <a:pt x="177" y="281"/>
                          <a:pt x="177" y="281"/>
                        </a:cubicBezTo>
                        <a:cubicBezTo>
                          <a:pt x="184" y="292"/>
                          <a:pt x="184" y="292"/>
                          <a:pt x="184" y="292"/>
                        </a:cubicBezTo>
                        <a:cubicBezTo>
                          <a:pt x="179" y="305"/>
                          <a:pt x="179" y="305"/>
                          <a:pt x="179" y="305"/>
                        </a:cubicBezTo>
                        <a:cubicBezTo>
                          <a:pt x="183" y="326"/>
                          <a:pt x="183" y="326"/>
                          <a:pt x="183" y="326"/>
                        </a:cubicBezTo>
                        <a:cubicBezTo>
                          <a:pt x="176" y="342"/>
                          <a:pt x="176" y="342"/>
                          <a:pt x="176" y="342"/>
                        </a:cubicBezTo>
                        <a:cubicBezTo>
                          <a:pt x="178" y="355"/>
                          <a:pt x="178" y="355"/>
                          <a:pt x="178" y="355"/>
                        </a:cubicBezTo>
                        <a:cubicBezTo>
                          <a:pt x="196" y="357"/>
                          <a:pt x="196" y="357"/>
                          <a:pt x="196" y="357"/>
                        </a:cubicBezTo>
                        <a:cubicBezTo>
                          <a:pt x="201" y="374"/>
                          <a:pt x="201" y="374"/>
                          <a:pt x="201" y="374"/>
                        </a:cubicBezTo>
                        <a:cubicBezTo>
                          <a:pt x="194" y="385"/>
                          <a:pt x="194" y="385"/>
                          <a:pt x="194" y="385"/>
                        </a:cubicBezTo>
                        <a:cubicBezTo>
                          <a:pt x="197" y="404"/>
                          <a:pt x="197" y="404"/>
                          <a:pt x="197" y="404"/>
                        </a:cubicBezTo>
                        <a:cubicBezTo>
                          <a:pt x="205" y="416"/>
                          <a:pt x="205" y="416"/>
                          <a:pt x="205" y="416"/>
                        </a:cubicBezTo>
                        <a:cubicBezTo>
                          <a:pt x="209" y="442"/>
                          <a:pt x="209" y="442"/>
                          <a:pt x="209" y="442"/>
                        </a:cubicBezTo>
                        <a:cubicBezTo>
                          <a:pt x="206" y="453"/>
                          <a:pt x="206" y="453"/>
                          <a:pt x="206" y="453"/>
                        </a:cubicBezTo>
                        <a:cubicBezTo>
                          <a:pt x="209" y="464"/>
                          <a:pt x="209" y="464"/>
                          <a:pt x="209" y="464"/>
                        </a:cubicBezTo>
                        <a:cubicBezTo>
                          <a:pt x="209" y="492"/>
                          <a:pt x="209" y="492"/>
                          <a:pt x="209" y="492"/>
                        </a:cubicBezTo>
                        <a:cubicBezTo>
                          <a:pt x="204" y="502"/>
                          <a:pt x="204" y="502"/>
                          <a:pt x="204" y="502"/>
                        </a:cubicBezTo>
                        <a:cubicBezTo>
                          <a:pt x="211" y="522"/>
                          <a:pt x="211" y="522"/>
                          <a:pt x="211" y="522"/>
                        </a:cubicBezTo>
                        <a:cubicBezTo>
                          <a:pt x="224" y="527"/>
                          <a:pt x="224" y="527"/>
                          <a:pt x="224" y="527"/>
                        </a:cubicBezTo>
                        <a:cubicBezTo>
                          <a:pt x="237" y="553"/>
                          <a:pt x="237" y="553"/>
                          <a:pt x="237" y="553"/>
                        </a:cubicBezTo>
                        <a:cubicBezTo>
                          <a:pt x="245" y="562"/>
                          <a:pt x="245" y="562"/>
                          <a:pt x="245" y="562"/>
                        </a:cubicBezTo>
                        <a:cubicBezTo>
                          <a:pt x="244" y="578"/>
                          <a:pt x="244" y="578"/>
                          <a:pt x="244" y="578"/>
                        </a:cubicBezTo>
                        <a:cubicBezTo>
                          <a:pt x="249" y="582"/>
                          <a:pt x="249" y="582"/>
                          <a:pt x="249" y="582"/>
                        </a:cubicBezTo>
                        <a:cubicBezTo>
                          <a:pt x="262" y="583"/>
                          <a:pt x="262" y="583"/>
                          <a:pt x="262" y="583"/>
                        </a:cubicBezTo>
                        <a:cubicBezTo>
                          <a:pt x="275" y="596"/>
                          <a:pt x="275" y="596"/>
                          <a:pt x="275" y="596"/>
                        </a:cubicBezTo>
                        <a:cubicBezTo>
                          <a:pt x="302" y="596"/>
                          <a:pt x="302" y="596"/>
                          <a:pt x="302" y="596"/>
                        </a:cubicBezTo>
                        <a:cubicBezTo>
                          <a:pt x="322" y="615"/>
                          <a:pt x="322" y="615"/>
                          <a:pt x="322" y="615"/>
                        </a:cubicBezTo>
                        <a:cubicBezTo>
                          <a:pt x="311" y="620"/>
                          <a:pt x="311" y="620"/>
                          <a:pt x="311" y="620"/>
                        </a:cubicBezTo>
                        <a:cubicBezTo>
                          <a:pt x="318" y="629"/>
                          <a:pt x="318" y="629"/>
                          <a:pt x="318" y="629"/>
                        </a:cubicBezTo>
                        <a:cubicBezTo>
                          <a:pt x="319" y="652"/>
                          <a:pt x="319" y="652"/>
                          <a:pt x="319" y="652"/>
                        </a:cubicBezTo>
                        <a:cubicBezTo>
                          <a:pt x="314" y="656"/>
                          <a:pt x="314" y="656"/>
                          <a:pt x="314" y="656"/>
                        </a:cubicBezTo>
                        <a:cubicBezTo>
                          <a:pt x="338" y="677"/>
                          <a:pt x="338" y="677"/>
                          <a:pt x="338" y="677"/>
                        </a:cubicBezTo>
                        <a:cubicBezTo>
                          <a:pt x="319" y="674"/>
                          <a:pt x="319" y="674"/>
                          <a:pt x="319" y="674"/>
                        </a:cubicBezTo>
                        <a:cubicBezTo>
                          <a:pt x="315" y="675"/>
                          <a:pt x="315" y="675"/>
                          <a:pt x="315" y="675"/>
                        </a:cubicBezTo>
                        <a:cubicBezTo>
                          <a:pt x="332" y="689"/>
                          <a:pt x="332" y="689"/>
                          <a:pt x="332" y="689"/>
                        </a:cubicBezTo>
                        <a:cubicBezTo>
                          <a:pt x="333" y="700"/>
                          <a:pt x="333" y="700"/>
                          <a:pt x="333" y="700"/>
                        </a:cubicBezTo>
                        <a:cubicBezTo>
                          <a:pt x="310" y="687"/>
                          <a:pt x="310" y="687"/>
                          <a:pt x="310" y="687"/>
                        </a:cubicBezTo>
                        <a:cubicBezTo>
                          <a:pt x="293" y="688"/>
                          <a:pt x="293" y="688"/>
                          <a:pt x="293" y="688"/>
                        </a:cubicBezTo>
                        <a:cubicBezTo>
                          <a:pt x="275" y="700"/>
                          <a:pt x="275" y="700"/>
                          <a:pt x="275" y="700"/>
                        </a:cubicBezTo>
                        <a:cubicBezTo>
                          <a:pt x="275" y="711"/>
                          <a:pt x="275" y="711"/>
                          <a:pt x="275" y="711"/>
                        </a:cubicBezTo>
                        <a:cubicBezTo>
                          <a:pt x="262" y="725"/>
                          <a:pt x="262" y="725"/>
                          <a:pt x="262" y="725"/>
                        </a:cubicBezTo>
                        <a:cubicBezTo>
                          <a:pt x="262" y="735"/>
                          <a:pt x="262" y="735"/>
                          <a:pt x="262" y="735"/>
                        </a:cubicBezTo>
                        <a:cubicBezTo>
                          <a:pt x="256" y="739"/>
                          <a:pt x="256" y="739"/>
                          <a:pt x="256" y="739"/>
                        </a:cubicBezTo>
                        <a:cubicBezTo>
                          <a:pt x="234" y="762"/>
                          <a:pt x="234" y="762"/>
                          <a:pt x="234" y="762"/>
                        </a:cubicBezTo>
                        <a:cubicBezTo>
                          <a:pt x="231" y="786"/>
                          <a:pt x="231" y="786"/>
                          <a:pt x="231" y="786"/>
                        </a:cubicBezTo>
                        <a:cubicBezTo>
                          <a:pt x="224" y="788"/>
                          <a:pt x="224" y="788"/>
                          <a:pt x="224" y="788"/>
                        </a:cubicBezTo>
                        <a:cubicBezTo>
                          <a:pt x="220" y="781"/>
                          <a:pt x="220" y="781"/>
                          <a:pt x="220" y="781"/>
                        </a:cubicBezTo>
                        <a:cubicBezTo>
                          <a:pt x="215" y="781"/>
                          <a:pt x="215" y="781"/>
                          <a:pt x="215" y="781"/>
                        </a:cubicBezTo>
                        <a:cubicBezTo>
                          <a:pt x="220" y="795"/>
                          <a:pt x="220" y="795"/>
                          <a:pt x="220" y="795"/>
                        </a:cubicBezTo>
                        <a:cubicBezTo>
                          <a:pt x="217" y="807"/>
                          <a:pt x="217" y="807"/>
                          <a:pt x="217" y="807"/>
                        </a:cubicBezTo>
                        <a:cubicBezTo>
                          <a:pt x="202" y="808"/>
                          <a:pt x="202" y="808"/>
                          <a:pt x="202" y="808"/>
                        </a:cubicBezTo>
                        <a:cubicBezTo>
                          <a:pt x="194" y="820"/>
                          <a:pt x="194" y="820"/>
                          <a:pt x="194" y="820"/>
                        </a:cubicBezTo>
                        <a:cubicBezTo>
                          <a:pt x="197" y="837"/>
                          <a:pt x="197" y="837"/>
                          <a:pt x="197" y="837"/>
                        </a:cubicBezTo>
                        <a:cubicBezTo>
                          <a:pt x="212" y="847"/>
                          <a:pt x="212" y="847"/>
                          <a:pt x="212" y="847"/>
                        </a:cubicBezTo>
                        <a:cubicBezTo>
                          <a:pt x="188" y="840"/>
                          <a:pt x="188" y="840"/>
                          <a:pt x="188" y="840"/>
                        </a:cubicBezTo>
                        <a:cubicBezTo>
                          <a:pt x="183" y="834"/>
                          <a:pt x="183" y="834"/>
                          <a:pt x="183" y="834"/>
                        </a:cubicBezTo>
                        <a:cubicBezTo>
                          <a:pt x="175" y="837"/>
                          <a:pt x="175" y="837"/>
                          <a:pt x="175" y="837"/>
                        </a:cubicBezTo>
                        <a:cubicBezTo>
                          <a:pt x="170" y="851"/>
                          <a:pt x="170" y="851"/>
                          <a:pt x="170" y="851"/>
                        </a:cubicBezTo>
                        <a:cubicBezTo>
                          <a:pt x="172" y="860"/>
                          <a:pt x="172" y="860"/>
                          <a:pt x="172" y="860"/>
                        </a:cubicBezTo>
                        <a:cubicBezTo>
                          <a:pt x="162" y="855"/>
                          <a:pt x="162" y="855"/>
                          <a:pt x="162" y="855"/>
                        </a:cubicBezTo>
                        <a:cubicBezTo>
                          <a:pt x="159" y="859"/>
                          <a:pt x="159" y="859"/>
                          <a:pt x="159" y="859"/>
                        </a:cubicBezTo>
                        <a:cubicBezTo>
                          <a:pt x="168" y="869"/>
                          <a:pt x="168" y="869"/>
                          <a:pt x="168" y="869"/>
                        </a:cubicBezTo>
                        <a:cubicBezTo>
                          <a:pt x="168" y="876"/>
                          <a:pt x="168" y="876"/>
                          <a:pt x="168" y="876"/>
                        </a:cubicBezTo>
                        <a:cubicBezTo>
                          <a:pt x="160" y="886"/>
                          <a:pt x="160" y="886"/>
                          <a:pt x="160" y="886"/>
                        </a:cubicBezTo>
                        <a:cubicBezTo>
                          <a:pt x="155" y="894"/>
                          <a:pt x="155" y="894"/>
                          <a:pt x="155" y="894"/>
                        </a:cubicBezTo>
                        <a:cubicBezTo>
                          <a:pt x="142" y="902"/>
                          <a:pt x="142" y="902"/>
                          <a:pt x="142" y="902"/>
                        </a:cubicBezTo>
                        <a:cubicBezTo>
                          <a:pt x="134" y="897"/>
                          <a:pt x="134" y="897"/>
                          <a:pt x="134" y="897"/>
                        </a:cubicBezTo>
                        <a:cubicBezTo>
                          <a:pt x="133" y="892"/>
                          <a:pt x="133" y="892"/>
                          <a:pt x="133" y="892"/>
                        </a:cubicBezTo>
                        <a:cubicBezTo>
                          <a:pt x="124" y="889"/>
                          <a:pt x="124" y="889"/>
                          <a:pt x="124" y="889"/>
                        </a:cubicBezTo>
                        <a:cubicBezTo>
                          <a:pt x="116" y="892"/>
                          <a:pt x="116" y="892"/>
                          <a:pt x="116" y="892"/>
                        </a:cubicBezTo>
                        <a:cubicBezTo>
                          <a:pt x="119" y="905"/>
                          <a:pt x="119" y="905"/>
                          <a:pt x="119" y="905"/>
                        </a:cubicBezTo>
                        <a:cubicBezTo>
                          <a:pt x="111" y="912"/>
                          <a:pt x="111" y="912"/>
                          <a:pt x="111" y="912"/>
                        </a:cubicBezTo>
                        <a:cubicBezTo>
                          <a:pt x="117" y="925"/>
                          <a:pt x="117" y="925"/>
                          <a:pt x="117" y="925"/>
                        </a:cubicBezTo>
                        <a:cubicBezTo>
                          <a:pt x="111" y="939"/>
                          <a:pt x="111" y="939"/>
                          <a:pt x="111" y="939"/>
                        </a:cubicBezTo>
                        <a:cubicBezTo>
                          <a:pt x="104" y="941"/>
                          <a:pt x="104" y="941"/>
                          <a:pt x="104" y="941"/>
                        </a:cubicBezTo>
                        <a:cubicBezTo>
                          <a:pt x="98" y="952"/>
                          <a:pt x="98" y="952"/>
                          <a:pt x="98" y="952"/>
                        </a:cubicBezTo>
                        <a:cubicBezTo>
                          <a:pt x="103" y="965"/>
                          <a:pt x="103" y="965"/>
                          <a:pt x="103" y="965"/>
                        </a:cubicBezTo>
                        <a:cubicBezTo>
                          <a:pt x="107" y="968"/>
                          <a:pt x="107" y="968"/>
                          <a:pt x="107" y="968"/>
                        </a:cubicBezTo>
                        <a:cubicBezTo>
                          <a:pt x="102" y="983"/>
                          <a:pt x="102" y="983"/>
                          <a:pt x="102" y="983"/>
                        </a:cubicBezTo>
                        <a:cubicBezTo>
                          <a:pt x="105" y="991"/>
                          <a:pt x="105" y="991"/>
                          <a:pt x="105" y="991"/>
                        </a:cubicBezTo>
                        <a:cubicBezTo>
                          <a:pt x="113" y="987"/>
                          <a:pt x="113" y="987"/>
                          <a:pt x="113" y="987"/>
                        </a:cubicBezTo>
                        <a:cubicBezTo>
                          <a:pt x="122" y="996"/>
                          <a:pt x="122" y="996"/>
                          <a:pt x="122" y="996"/>
                        </a:cubicBezTo>
                        <a:cubicBezTo>
                          <a:pt x="119" y="1012"/>
                          <a:pt x="119" y="1012"/>
                          <a:pt x="119" y="1012"/>
                        </a:cubicBezTo>
                        <a:cubicBezTo>
                          <a:pt x="116" y="1019"/>
                          <a:pt x="116" y="1019"/>
                          <a:pt x="116" y="1019"/>
                        </a:cubicBezTo>
                        <a:cubicBezTo>
                          <a:pt x="120" y="1032"/>
                          <a:pt x="120" y="1032"/>
                          <a:pt x="120" y="1032"/>
                        </a:cubicBezTo>
                        <a:cubicBezTo>
                          <a:pt x="117" y="1038"/>
                          <a:pt x="117" y="1038"/>
                          <a:pt x="117" y="1038"/>
                        </a:cubicBezTo>
                        <a:cubicBezTo>
                          <a:pt x="131" y="1061"/>
                          <a:pt x="131" y="1061"/>
                          <a:pt x="131" y="1061"/>
                        </a:cubicBezTo>
                        <a:cubicBezTo>
                          <a:pt x="139" y="1067"/>
                          <a:pt x="139" y="1067"/>
                          <a:pt x="139" y="1067"/>
                        </a:cubicBezTo>
                        <a:cubicBezTo>
                          <a:pt x="134" y="1076"/>
                          <a:pt x="134" y="1076"/>
                          <a:pt x="134" y="1076"/>
                        </a:cubicBezTo>
                        <a:cubicBezTo>
                          <a:pt x="145" y="1093"/>
                          <a:pt x="145" y="1093"/>
                          <a:pt x="145" y="1093"/>
                        </a:cubicBezTo>
                        <a:cubicBezTo>
                          <a:pt x="134" y="1098"/>
                          <a:pt x="134" y="1098"/>
                          <a:pt x="134" y="1098"/>
                        </a:cubicBezTo>
                        <a:cubicBezTo>
                          <a:pt x="136" y="1120"/>
                          <a:pt x="136" y="1120"/>
                          <a:pt x="136" y="1120"/>
                        </a:cubicBezTo>
                        <a:cubicBezTo>
                          <a:pt x="131" y="1128"/>
                          <a:pt x="131" y="1128"/>
                          <a:pt x="131" y="1128"/>
                        </a:cubicBezTo>
                        <a:cubicBezTo>
                          <a:pt x="131" y="1157"/>
                          <a:pt x="131" y="1157"/>
                          <a:pt x="131" y="1157"/>
                        </a:cubicBezTo>
                        <a:cubicBezTo>
                          <a:pt x="139" y="1167"/>
                          <a:pt x="139" y="1167"/>
                          <a:pt x="139" y="1167"/>
                        </a:cubicBezTo>
                        <a:cubicBezTo>
                          <a:pt x="131" y="1183"/>
                          <a:pt x="131" y="1183"/>
                          <a:pt x="131" y="1183"/>
                        </a:cubicBezTo>
                        <a:cubicBezTo>
                          <a:pt x="131" y="1194"/>
                          <a:pt x="131" y="1194"/>
                          <a:pt x="131" y="1194"/>
                        </a:cubicBezTo>
                        <a:cubicBezTo>
                          <a:pt x="136" y="1200"/>
                          <a:pt x="136" y="1200"/>
                          <a:pt x="136" y="1200"/>
                        </a:cubicBezTo>
                        <a:cubicBezTo>
                          <a:pt x="155" y="1192"/>
                          <a:pt x="155" y="1192"/>
                          <a:pt x="155" y="1192"/>
                        </a:cubicBezTo>
                        <a:cubicBezTo>
                          <a:pt x="161" y="1197"/>
                          <a:pt x="161" y="1197"/>
                          <a:pt x="161" y="1197"/>
                        </a:cubicBezTo>
                        <a:cubicBezTo>
                          <a:pt x="165" y="1188"/>
                          <a:pt x="165" y="1188"/>
                          <a:pt x="165" y="1188"/>
                        </a:cubicBezTo>
                        <a:cubicBezTo>
                          <a:pt x="181" y="1206"/>
                          <a:pt x="181" y="1206"/>
                          <a:pt x="181" y="1206"/>
                        </a:cubicBezTo>
                        <a:cubicBezTo>
                          <a:pt x="191" y="1204"/>
                          <a:pt x="191" y="1204"/>
                          <a:pt x="191" y="1204"/>
                        </a:cubicBezTo>
                        <a:cubicBezTo>
                          <a:pt x="201" y="1213"/>
                          <a:pt x="201" y="1213"/>
                          <a:pt x="201" y="1213"/>
                        </a:cubicBezTo>
                        <a:cubicBezTo>
                          <a:pt x="221" y="1211"/>
                          <a:pt x="221" y="1211"/>
                          <a:pt x="221" y="1211"/>
                        </a:cubicBezTo>
                        <a:cubicBezTo>
                          <a:pt x="228" y="1214"/>
                          <a:pt x="228" y="1214"/>
                          <a:pt x="228" y="1214"/>
                        </a:cubicBezTo>
                        <a:cubicBezTo>
                          <a:pt x="223" y="1224"/>
                          <a:pt x="223" y="1224"/>
                          <a:pt x="223" y="1224"/>
                        </a:cubicBezTo>
                        <a:cubicBezTo>
                          <a:pt x="229" y="1224"/>
                          <a:pt x="229" y="1224"/>
                          <a:pt x="229" y="1224"/>
                        </a:cubicBezTo>
                        <a:cubicBezTo>
                          <a:pt x="248" y="1211"/>
                          <a:pt x="248" y="1211"/>
                          <a:pt x="248" y="1211"/>
                        </a:cubicBezTo>
                        <a:cubicBezTo>
                          <a:pt x="248" y="1223"/>
                          <a:pt x="248" y="1223"/>
                          <a:pt x="248" y="1223"/>
                        </a:cubicBezTo>
                        <a:cubicBezTo>
                          <a:pt x="239" y="1234"/>
                          <a:pt x="239" y="1234"/>
                          <a:pt x="239" y="1234"/>
                        </a:cubicBezTo>
                        <a:cubicBezTo>
                          <a:pt x="257" y="1259"/>
                          <a:pt x="257" y="1259"/>
                          <a:pt x="257" y="1259"/>
                        </a:cubicBezTo>
                        <a:cubicBezTo>
                          <a:pt x="261" y="1268"/>
                          <a:pt x="261" y="1268"/>
                          <a:pt x="261" y="1268"/>
                        </a:cubicBezTo>
                        <a:lnTo>
                          <a:pt x="256" y="128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5" name="Freeform 59"/>
                  <p:cNvSpPr>
                    <a:spLocks/>
                  </p:cNvSpPr>
                  <p:nvPr/>
                </p:nvSpPr>
                <p:spPr bwMode="auto">
                  <a:xfrm>
                    <a:off x="8371681" y="4862387"/>
                    <a:ext cx="50800" cy="36513"/>
                  </a:xfrm>
                  <a:custGeom>
                    <a:avLst/>
                    <a:gdLst>
                      <a:gd name="T0" fmla="*/ 32 w 32"/>
                      <a:gd name="T1" fmla="*/ 3 h 23"/>
                      <a:gd name="T2" fmla="*/ 12 w 32"/>
                      <a:gd name="T3" fmla="*/ 0 h 23"/>
                      <a:gd name="T4" fmla="*/ 0 w 32"/>
                      <a:gd name="T5" fmla="*/ 9 h 23"/>
                      <a:gd name="T6" fmla="*/ 8 w 32"/>
                      <a:gd name="T7" fmla="*/ 22 h 23"/>
                      <a:gd name="T8" fmla="*/ 20 w 32"/>
                      <a:gd name="T9" fmla="*/ 23 h 23"/>
                      <a:gd name="T10" fmla="*/ 25 w 32"/>
                      <a:gd name="T11" fmla="*/ 16 h 23"/>
                      <a:gd name="T12" fmla="*/ 19 w 32"/>
                      <a:gd name="T13" fmla="*/ 10 h 23"/>
                      <a:gd name="T14" fmla="*/ 30 w 32"/>
                      <a:gd name="T15" fmla="*/ 9 h 23"/>
                      <a:gd name="T16" fmla="*/ 32 w 32"/>
                      <a:gd name="T17" fmla="*/ 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23">
                        <a:moveTo>
                          <a:pt x="32" y="3"/>
                        </a:moveTo>
                        <a:lnTo>
                          <a:pt x="12" y="0"/>
                        </a:lnTo>
                        <a:lnTo>
                          <a:pt x="0" y="9"/>
                        </a:lnTo>
                        <a:lnTo>
                          <a:pt x="8" y="22"/>
                        </a:lnTo>
                        <a:lnTo>
                          <a:pt x="20" y="23"/>
                        </a:lnTo>
                        <a:lnTo>
                          <a:pt x="25" y="16"/>
                        </a:lnTo>
                        <a:lnTo>
                          <a:pt x="19" y="10"/>
                        </a:lnTo>
                        <a:lnTo>
                          <a:pt x="30" y="9"/>
                        </a:lnTo>
                        <a:lnTo>
                          <a:pt x="32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6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8368506" y="4862387"/>
                    <a:ext cx="55563" cy="38100"/>
                  </a:xfrm>
                  <a:custGeom>
                    <a:avLst/>
                    <a:gdLst>
                      <a:gd name="T0" fmla="*/ 22 w 35"/>
                      <a:gd name="T1" fmla="*/ 24 h 24"/>
                      <a:gd name="T2" fmla="*/ 10 w 35"/>
                      <a:gd name="T3" fmla="*/ 23 h 24"/>
                      <a:gd name="T4" fmla="*/ 0 w 35"/>
                      <a:gd name="T5" fmla="*/ 9 h 24"/>
                      <a:gd name="T6" fmla="*/ 14 w 35"/>
                      <a:gd name="T7" fmla="*/ 0 h 24"/>
                      <a:gd name="T8" fmla="*/ 35 w 35"/>
                      <a:gd name="T9" fmla="*/ 2 h 24"/>
                      <a:gd name="T10" fmla="*/ 33 w 35"/>
                      <a:gd name="T11" fmla="*/ 10 h 24"/>
                      <a:gd name="T12" fmla="*/ 23 w 35"/>
                      <a:gd name="T13" fmla="*/ 11 h 24"/>
                      <a:gd name="T14" fmla="*/ 29 w 35"/>
                      <a:gd name="T15" fmla="*/ 16 h 24"/>
                      <a:gd name="T16" fmla="*/ 22 w 35"/>
                      <a:gd name="T17" fmla="*/ 24 h 24"/>
                      <a:gd name="T18" fmla="*/ 11 w 35"/>
                      <a:gd name="T19" fmla="*/ 21 h 24"/>
                      <a:gd name="T20" fmla="*/ 21 w 35"/>
                      <a:gd name="T21" fmla="*/ 22 h 24"/>
                      <a:gd name="T22" fmla="*/ 26 w 35"/>
                      <a:gd name="T23" fmla="*/ 16 h 24"/>
                      <a:gd name="T24" fmla="*/ 19 w 35"/>
                      <a:gd name="T25" fmla="*/ 9 h 24"/>
                      <a:gd name="T26" fmla="*/ 32 w 35"/>
                      <a:gd name="T27" fmla="*/ 8 h 24"/>
                      <a:gd name="T28" fmla="*/ 33 w 35"/>
                      <a:gd name="T29" fmla="*/ 4 h 24"/>
                      <a:gd name="T30" fmla="*/ 14 w 35"/>
                      <a:gd name="T31" fmla="*/ 1 h 24"/>
                      <a:gd name="T32" fmla="*/ 3 w 35"/>
                      <a:gd name="T33" fmla="*/ 9 h 24"/>
                      <a:gd name="T34" fmla="*/ 11 w 35"/>
                      <a:gd name="T35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24">
                        <a:moveTo>
                          <a:pt x="22" y="24"/>
                        </a:moveTo>
                        <a:lnTo>
                          <a:pt x="10" y="23"/>
                        </a:lnTo>
                        <a:lnTo>
                          <a:pt x="0" y="9"/>
                        </a:lnTo>
                        <a:lnTo>
                          <a:pt x="14" y="0"/>
                        </a:lnTo>
                        <a:lnTo>
                          <a:pt x="35" y="2"/>
                        </a:lnTo>
                        <a:lnTo>
                          <a:pt x="33" y="10"/>
                        </a:lnTo>
                        <a:lnTo>
                          <a:pt x="23" y="11"/>
                        </a:lnTo>
                        <a:lnTo>
                          <a:pt x="29" y="16"/>
                        </a:lnTo>
                        <a:lnTo>
                          <a:pt x="22" y="24"/>
                        </a:lnTo>
                        <a:close/>
                        <a:moveTo>
                          <a:pt x="11" y="21"/>
                        </a:moveTo>
                        <a:lnTo>
                          <a:pt x="21" y="22"/>
                        </a:lnTo>
                        <a:lnTo>
                          <a:pt x="26" y="16"/>
                        </a:lnTo>
                        <a:lnTo>
                          <a:pt x="19" y="9"/>
                        </a:lnTo>
                        <a:lnTo>
                          <a:pt x="32" y="8"/>
                        </a:lnTo>
                        <a:lnTo>
                          <a:pt x="33" y="4"/>
                        </a:lnTo>
                        <a:lnTo>
                          <a:pt x="14" y="1"/>
                        </a:lnTo>
                        <a:lnTo>
                          <a:pt x="3" y="9"/>
                        </a:lnTo>
                        <a:lnTo>
                          <a:pt x="11" y="2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7" name="Freeform 61"/>
                  <p:cNvSpPr>
                    <a:spLocks/>
                  </p:cNvSpPr>
                  <p:nvPr/>
                </p:nvSpPr>
                <p:spPr bwMode="auto">
                  <a:xfrm>
                    <a:off x="8100219" y="5200524"/>
                    <a:ext cx="31750" cy="33338"/>
                  </a:xfrm>
                  <a:custGeom>
                    <a:avLst/>
                    <a:gdLst>
                      <a:gd name="T0" fmla="*/ 0 w 20"/>
                      <a:gd name="T1" fmla="*/ 12 h 21"/>
                      <a:gd name="T2" fmla="*/ 7 w 20"/>
                      <a:gd name="T3" fmla="*/ 21 h 21"/>
                      <a:gd name="T4" fmla="*/ 18 w 20"/>
                      <a:gd name="T5" fmla="*/ 14 h 21"/>
                      <a:gd name="T6" fmla="*/ 20 w 20"/>
                      <a:gd name="T7" fmla="*/ 3 h 21"/>
                      <a:gd name="T8" fmla="*/ 12 w 20"/>
                      <a:gd name="T9" fmla="*/ 7 h 21"/>
                      <a:gd name="T10" fmla="*/ 3 w 20"/>
                      <a:gd name="T11" fmla="*/ 0 h 21"/>
                      <a:gd name="T12" fmla="*/ 0 w 20"/>
                      <a:gd name="T13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21">
                        <a:moveTo>
                          <a:pt x="0" y="12"/>
                        </a:moveTo>
                        <a:lnTo>
                          <a:pt x="7" y="21"/>
                        </a:lnTo>
                        <a:lnTo>
                          <a:pt x="18" y="14"/>
                        </a:lnTo>
                        <a:lnTo>
                          <a:pt x="20" y="3"/>
                        </a:lnTo>
                        <a:lnTo>
                          <a:pt x="12" y="7"/>
                        </a:lnTo>
                        <a:lnTo>
                          <a:pt x="3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8" name="Freeform 62"/>
                  <p:cNvSpPr>
                    <a:spLocks noEditPoints="1"/>
                  </p:cNvSpPr>
                  <p:nvPr/>
                </p:nvSpPr>
                <p:spPr bwMode="auto">
                  <a:xfrm>
                    <a:off x="8098631" y="5200524"/>
                    <a:ext cx="34925" cy="34925"/>
                  </a:xfrm>
                  <a:custGeom>
                    <a:avLst/>
                    <a:gdLst>
                      <a:gd name="T0" fmla="*/ 8 w 22"/>
                      <a:gd name="T1" fmla="*/ 22 h 22"/>
                      <a:gd name="T2" fmla="*/ 0 w 22"/>
                      <a:gd name="T3" fmla="*/ 12 h 22"/>
                      <a:gd name="T4" fmla="*/ 4 w 22"/>
                      <a:gd name="T5" fmla="*/ 0 h 22"/>
                      <a:gd name="T6" fmla="*/ 13 w 22"/>
                      <a:gd name="T7" fmla="*/ 6 h 22"/>
                      <a:gd name="T8" fmla="*/ 22 w 22"/>
                      <a:gd name="T9" fmla="*/ 1 h 22"/>
                      <a:gd name="T10" fmla="*/ 20 w 22"/>
                      <a:gd name="T11" fmla="*/ 14 h 22"/>
                      <a:gd name="T12" fmla="*/ 8 w 22"/>
                      <a:gd name="T13" fmla="*/ 22 h 22"/>
                      <a:gd name="T14" fmla="*/ 2 w 22"/>
                      <a:gd name="T15" fmla="*/ 12 h 22"/>
                      <a:gd name="T16" fmla="*/ 8 w 22"/>
                      <a:gd name="T17" fmla="*/ 20 h 22"/>
                      <a:gd name="T18" fmla="*/ 18 w 22"/>
                      <a:gd name="T19" fmla="*/ 13 h 22"/>
                      <a:gd name="T20" fmla="*/ 20 w 22"/>
                      <a:gd name="T21" fmla="*/ 4 h 22"/>
                      <a:gd name="T22" fmla="*/ 12 w 22"/>
                      <a:gd name="T23" fmla="*/ 8 h 22"/>
                      <a:gd name="T24" fmla="*/ 5 w 22"/>
                      <a:gd name="T25" fmla="*/ 2 h 22"/>
                      <a:gd name="T26" fmla="*/ 2 w 22"/>
                      <a:gd name="T2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" h="22">
                        <a:moveTo>
                          <a:pt x="8" y="22"/>
                        </a:moveTo>
                        <a:lnTo>
                          <a:pt x="0" y="12"/>
                        </a:lnTo>
                        <a:lnTo>
                          <a:pt x="4" y="0"/>
                        </a:lnTo>
                        <a:lnTo>
                          <a:pt x="13" y="6"/>
                        </a:lnTo>
                        <a:lnTo>
                          <a:pt x="22" y="1"/>
                        </a:lnTo>
                        <a:lnTo>
                          <a:pt x="20" y="14"/>
                        </a:lnTo>
                        <a:lnTo>
                          <a:pt x="8" y="22"/>
                        </a:lnTo>
                        <a:close/>
                        <a:moveTo>
                          <a:pt x="2" y="12"/>
                        </a:moveTo>
                        <a:lnTo>
                          <a:pt x="8" y="20"/>
                        </a:lnTo>
                        <a:lnTo>
                          <a:pt x="18" y="13"/>
                        </a:lnTo>
                        <a:lnTo>
                          <a:pt x="20" y="4"/>
                        </a:lnTo>
                        <a:lnTo>
                          <a:pt x="12" y="8"/>
                        </a:lnTo>
                        <a:lnTo>
                          <a:pt x="5" y="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0" name="Gruppieren 340"/>
                <p:cNvGrpSpPr/>
                <p:nvPr/>
              </p:nvGrpSpPr>
              <p:grpSpPr>
                <a:xfrm>
                  <a:off x="14804492" y="5453551"/>
                  <a:ext cx="2234360" cy="5035700"/>
                  <a:chOff x="7162800" y="7442200"/>
                  <a:chExt cx="1057275" cy="2382837"/>
                </a:xfrm>
                <a:solidFill>
                  <a:schemeClr val="tx2"/>
                </a:solidFill>
              </p:grpSpPr>
              <p:sp>
                <p:nvSpPr>
                  <p:cNvPr id="88" name="Freeform 66"/>
                  <p:cNvSpPr>
                    <a:spLocks/>
                  </p:cNvSpPr>
                  <p:nvPr/>
                </p:nvSpPr>
                <p:spPr bwMode="auto">
                  <a:xfrm>
                    <a:off x="7191375" y="9410700"/>
                    <a:ext cx="15875" cy="17462"/>
                  </a:xfrm>
                  <a:custGeom>
                    <a:avLst/>
                    <a:gdLst>
                      <a:gd name="T0" fmla="*/ 10 w 10"/>
                      <a:gd name="T1" fmla="*/ 0 h 11"/>
                      <a:gd name="T2" fmla="*/ 1 w 10"/>
                      <a:gd name="T3" fmla="*/ 1 h 11"/>
                      <a:gd name="T4" fmla="*/ 0 w 10"/>
                      <a:gd name="T5" fmla="*/ 11 h 11"/>
                      <a:gd name="T6" fmla="*/ 8 w 10"/>
                      <a:gd name="T7" fmla="*/ 11 h 11"/>
                      <a:gd name="T8" fmla="*/ 10 w 10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1">
                        <a:moveTo>
                          <a:pt x="10" y="0"/>
                        </a:moveTo>
                        <a:lnTo>
                          <a:pt x="1" y="1"/>
                        </a:lnTo>
                        <a:lnTo>
                          <a:pt x="0" y="11"/>
                        </a:lnTo>
                        <a:lnTo>
                          <a:pt x="8" y="1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9" name="Freeform 68"/>
                  <p:cNvSpPr>
                    <a:spLocks/>
                  </p:cNvSpPr>
                  <p:nvPr/>
                </p:nvSpPr>
                <p:spPr bwMode="auto">
                  <a:xfrm>
                    <a:off x="7164388" y="7443788"/>
                    <a:ext cx="1054100" cy="2379662"/>
                  </a:xfrm>
                  <a:custGeom>
                    <a:avLst/>
                    <a:gdLst>
                      <a:gd name="T0" fmla="*/ 631 w 664"/>
                      <a:gd name="T1" fmla="*/ 285 h 1499"/>
                      <a:gd name="T2" fmla="*/ 623 w 664"/>
                      <a:gd name="T3" fmla="*/ 202 h 1499"/>
                      <a:gd name="T4" fmla="*/ 607 w 664"/>
                      <a:gd name="T5" fmla="*/ 125 h 1499"/>
                      <a:gd name="T6" fmla="*/ 565 w 664"/>
                      <a:gd name="T7" fmla="*/ 87 h 1499"/>
                      <a:gd name="T8" fmla="*/ 467 w 664"/>
                      <a:gd name="T9" fmla="*/ 22 h 1499"/>
                      <a:gd name="T10" fmla="*/ 405 w 664"/>
                      <a:gd name="T11" fmla="*/ 14 h 1499"/>
                      <a:gd name="T12" fmla="*/ 413 w 664"/>
                      <a:gd name="T13" fmla="*/ 87 h 1499"/>
                      <a:gd name="T14" fmla="*/ 340 w 664"/>
                      <a:gd name="T15" fmla="*/ 62 h 1499"/>
                      <a:gd name="T16" fmla="*/ 308 w 664"/>
                      <a:gd name="T17" fmla="*/ 105 h 1499"/>
                      <a:gd name="T18" fmla="*/ 269 w 664"/>
                      <a:gd name="T19" fmla="*/ 123 h 1499"/>
                      <a:gd name="T20" fmla="*/ 215 w 664"/>
                      <a:gd name="T21" fmla="*/ 191 h 1499"/>
                      <a:gd name="T22" fmla="*/ 187 w 664"/>
                      <a:gd name="T23" fmla="*/ 323 h 1499"/>
                      <a:gd name="T24" fmla="*/ 141 w 664"/>
                      <a:gd name="T25" fmla="*/ 386 h 1499"/>
                      <a:gd name="T26" fmla="*/ 103 w 664"/>
                      <a:gd name="T27" fmla="*/ 555 h 1499"/>
                      <a:gd name="T28" fmla="*/ 45 w 664"/>
                      <a:gd name="T29" fmla="*/ 609 h 1499"/>
                      <a:gd name="T30" fmla="*/ 37 w 664"/>
                      <a:gd name="T31" fmla="*/ 773 h 1499"/>
                      <a:gd name="T32" fmla="*/ 73 w 664"/>
                      <a:gd name="T33" fmla="*/ 899 h 1499"/>
                      <a:gd name="T34" fmla="*/ 69 w 664"/>
                      <a:gd name="T35" fmla="*/ 1010 h 1499"/>
                      <a:gd name="T36" fmla="*/ 36 w 664"/>
                      <a:gd name="T37" fmla="*/ 1077 h 1499"/>
                      <a:gd name="T38" fmla="*/ 19 w 664"/>
                      <a:gd name="T39" fmla="*/ 1152 h 1499"/>
                      <a:gd name="T40" fmla="*/ 9 w 664"/>
                      <a:gd name="T41" fmla="*/ 1212 h 1499"/>
                      <a:gd name="T42" fmla="*/ 28 w 664"/>
                      <a:gd name="T43" fmla="*/ 1210 h 1499"/>
                      <a:gd name="T44" fmla="*/ 30 w 664"/>
                      <a:gd name="T45" fmla="*/ 1252 h 1499"/>
                      <a:gd name="T46" fmla="*/ 51 w 664"/>
                      <a:gd name="T47" fmla="*/ 1313 h 1499"/>
                      <a:gd name="T48" fmla="*/ 100 w 664"/>
                      <a:gd name="T49" fmla="*/ 1392 h 1499"/>
                      <a:gd name="T50" fmla="*/ 99 w 664"/>
                      <a:gd name="T51" fmla="*/ 1433 h 1499"/>
                      <a:gd name="T52" fmla="*/ 133 w 664"/>
                      <a:gd name="T53" fmla="*/ 1499 h 1499"/>
                      <a:gd name="T54" fmla="*/ 197 w 664"/>
                      <a:gd name="T55" fmla="*/ 1445 h 1499"/>
                      <a:gd name="T56" fmla="*/ 276 w 664"/>
                      <a:gd name="T57" fmla="*/ 1432 h 1499"/>
                      <a:gd name="T58" fmla="*/ 322 w 664"/>
                      <a:gd name="T59" fmla="*/ 1344 h 1499"/>
                      <a:gd name="T60" fmla="*/ 309 w 664"/>
                      <a:gd name="T61" fmla="*/ 1274 h 1499"/>
                      <a:gd name="T62" fmla="*/ 331 w 664"/>
                      <a:gd name="T63" fmla="*/ 1225 h 1499"/>
                      <a:gd name="T64" fmla="*/ 318 w 664"/>
                      <a:gd name="T65" fmla="*/ 1185 h 1499"/>
                      <a:gd name="T66" fmla="*/ 347 w 664"/>
                      <a:gd name="T67" fmla="*/ 1167 h 1499"/>
                      <a:gd name="T68" fmla="*/ 370 w 664"/>
                      <a:gd name="T69" fmla="*/ 1158 h 1499"/>
                      <a:gd name="T70" fmla="*/ 397 w 664"/>
                      <a:gd name="T71" fmla="*/ 1114 h 1499"/>
                      <a:gd name="T72" fmla="*/ 330 w 664"/>
                      <a:gd name="T73" fmla="*/ 1105 h 1499"/>
                      <a:gd name="T74" fmla="*/ 277 w 664"/>
                      <a:gd name="T75" fmla="*/ 1095 h 1499"/>
                      <a:gd name="T76" fmla="*/ 327 w 664"/>
                      <a:gd name="T77" fmla="*/ 1079 h 1499"/>
                      <a:gd name="T78" fmla="*/ 375 w 664"/>
                      <a:gd name="T79" fmla="*/ 1090 h 1499"/>
                      <a:gd name="T80" fmla="*/ 431 w 664"/>
                      <a:gd name="T81" fmla="*/ 1049 h 1499"/>
                      <a:gd name="T82" fmla="*/ 376 w 664"/>
                      <a:gd name="T83" fmla="*/ 977 h 1499"/>
                      <a:gd name="T84" fmla="*/ 333 w 664"/>
                      <a:gd name="T85" fmla="*/ 961 h 1499"/>
                      <a:gd name="T86" fmla="*/ 326 w 664"/>
                      <a:gd name="T87" fmla="*/ 906 h 1499"/>
                      <a:gd name="T88" fmla="*/ 336 w 664"/>
                      <a:gd name="T89" fmla="*/ 859 h 1499"/>
                      <a:gd name="T90" fmla="*/ 313 w 664"/>
                      <a:gd name="T91" fmla="*/ 774 h 1499"/>
                      <a:gd name="T92" fmla="*/ 364 w 664"/>
                      <a:gd name="T93" fmla="*/ 743 h 1499"/>
                      <a:gd name="T94" fmla="*/ 392 w 664"/>
                      <a:gd name="T95" fmla="*/ 705 h 1499"/>
                      <a:gd name="T96" fmla="*/ 421 w 664"/>
                      <a:gd name="T97" fmla="*/ 674 h 1499"/>
                      <a:gd name="T98" fmla="*/ 470 w 664"/>
                      <a:gd name="T99" fmla="*/ 648 h 1499"/>
                      <a:gd name="T100" fmla="*/ 509 w 664"/>
                      <a:gd name="T101" fmla="*/ 599 h 1499"/>
                      <a:gd name="T102" fmla="*/ 521 w 664"/>
                      <a:gd name="T103" fmla="*/ 538 h 1499"/>
                      <a:gd name="T104" fmla="*/ 514 w 664"/>
                      <a:gd name="T105" fmla="*/ 502 h 1499"/>
                      <a:gd name="T106" fmla="*/ 511 w 664"/>
                      <a:gd name="T107" fmla="*/ 449 h 1499"/>
                      <a:gd name="T108" fmla="*/ 525 w 664"/>
                      <a:gd name="T109" fmla="*/ 437 h 1499"/>
                      <a:gd name="T110" fmla="*/ 545 w 664"/>
                      <a:gd name="T111" fmla="*/ 416 h 1499"/>
                      <a:gd name="T112" fmla="*/ 587 w 664"/>
                      <a:gd name="T113" fmla="*/ 386 h 1499"/>
                      <a:gd name="T114" fmla="*/ 642 w 664"/>
                      <a:gd name="T115" fmla="*/ 396 h 1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64" h="1499">
                        <a:moveTo>
                          <a:pt x="657" y="369"/>
                        </a:moveTo>
                        <a:lnTo>
                          <a:pt x="645" y="345"/>
                        </a:lnTo>
                        <a:lnTo>
                          <a:pt x="632" y="340"/>
                        </a:lnTo>
                        <a:lnTo>
                          <a:pt x="626" y="321"/>
                        </a:lnTo>
                        <a:lnTo>
                          <a:pt x="631" y="311"/>
                        </a:lnTo>
                        <a:lnTo>
                          <a:pt x="631" y="285"/>
                        </a:lnTo>
                        <a:lnTo>
                          <a:pt x="628" y="275"/>
                        </a:lnTo>
                        <a:lnTo>
                          <a:pt x="631" y="265"/>
                        </a:lnTo>
                        <a:lnTo>
                          <a:pt x="627" y="241"/>
                        </a:lnTo>
                        <a:lnTo>
                          <a:pt x="619" y="230"/>
                        </a:lnTo>
                        <a:lnTo>
                          <a:pt x="617" y="212"/>
                        </a:lnTo>
                        <a:lnTo>
                          <a:pt x="623" y="202"/>
                        </a:lnTo>
                        <a:lnTo>
                          <a:pt x="619" y="187"/>
                        </a:lnTo>
                        <a:lnTo>
                          <a:pt x="602" y="185"/>
                        </a:lnTo>
                        <a:lnTo>
                          <a:pt x="600" y="172"/>
                        </a:lnTo>
                        <a:lnTo>
                          <a:pt x="606" y="157"/>
                        </a:lnTo>
                        <a:lnTo>
                          <a:pt x="603" y="137"/>
                        </a:lnTo>
                        <a:lnTo>
                          <a:pt x="607" y="125"/>
                        </a:lnTo>
                        <a:lnTo>
                          <a:pt x="601" y="116"/>
                        </a:lnTo>
                        <a:lnTo>
                          <a:pt x="592" y="115"/>
                        </a:lnTo>
                        <a:lnTo>
                          <a:pt x="580" y="99"/>
                        </a:lnTo>
                        <a:lnTo>
                          <a:pt x="576" y="101"/>
                        </a:lnTo>
                        <a:lnTo>
                          <a:pt x="570" y="100"/>
                        </a:lnTo>
                        <a:lnTo>
                          <a:pt x="565" y="87"/>
                        </a:lnTo>
                        <a:lnTo>
                          <a:pt x="552" y="72"/>
                        </a:lnTo>
                        <a:lnTo>
                          <a:pt x="543" y="71"/>
                        </a:lnTo>
                        <a:lnTo>
                          <a:pt x="533" y="64"/>
                        </a:lnTo>
                        <a:lnTo>
                          <a:pt x="507" y="62"/>
                        </a:lnTo>
                        <a:lnTo>
                          <a:pt x="490" y="49"/>
                        </a:lnTo>
                        <a:lnTo>
                          <a:pt x="467" y="22"/>
                        </a:lnTo>
                        <a:lnTo>
                          <a:pt x="449" y="13"/>
                        </a:lnTo>
                        <a:lnTo>
                          <a:pt x="438" y="0"/>
                        </a:lnTo>
                        <a:lnTo>
                          <a:pt x="433" y="3"/>
                        </a:lnTo>
                        <a:lnTo>
                          <a:pt x="418" y="5"/>
                        </a:lnTo>
                        <a:lnTo>
                          <a:pt x="404" y="1"/>
                        </a:lnTo>
                        <a:lnTo>
                          <a:pt x="405" y="14"/>
                        </a:lnTo>
                        <a:lnTo>
                          <a:pt x="415" y="20"/>
                        </a:lnTo>
                        <a:lnTo>
                          <a:pt x="418" y="33"/>
                        </a:lnTo>
                        <a:lnTo>
                          <a:pt x="407" y="40"/>
                        </a:lnTo>
                        <a:lnTo>
                          <a:pt x="405" y="60"/>
                        </a:lnTo>
                        <a:lnTo>
                          <a:pt x="413" y="71"/>
                        </a:lnTo>
                        <a:lnTo>
                          <a:pt x="413" y="87"/>
                        </a:lnTo>
                        <a:lnTo>
                          <a:pt x="406" y="83"/>
                        </a:lnTo>
                        <a:lnTo>
                          <a:pt x="400" y="85"/>
                        </a:lnTo>
                        <a:lnTo>
                          <a:pt x="391" y="78"/>
                        </a:lnTo>
                        <a:lnTo>
                          <a:pt x="376" y="77"/>
                        </a:lnTo>
                        <a:lnTo>
                          <a:pt x="363" y="68"/>
                        </a:lnTo>
                        <a:lnTo>
                          <a:pt x="340" y="62"/>
                        </a:lnTo>
                        <a:lnTo>
                          <a:pt x="326" y="70"/>
                        </a:lnTo>
                        <a:lnTo>
                          <a:pt x="307" y="70"/>
                        </a:lnTo>
                        <a:lnTo>
                          <a:pt x="300" y="73"/>
                        </a:lnTo>
                        <a:lnTo>
                          <a:pt x="311" y="90"/>
                        </a:lnTo>
                        <a:lnTo>
                          <a:pt x="308" y="98"/>
                        </a:lnTo>
                        <a:lnTo>
                          <a:pt x="308" y="105"/>
                        </a:lnTo>
                        <a:lnTo>
                          <a:pt x="300" y="111"/>
                        </a:lnTo>
                        <a:lnTo>
                          <a:pt x="308" y="125"/>
                        </a:lnTo>
                        <a:lnTo>
                          <a:pt x="298" y="135"/>
                        </a:lnTo>
                        <a:lnTo>
                          <a:pt x="289" y="137"/>
                        </a:lnTo>
                        <a:lnTo>
                          <a:pt x="284" y="129"/>
                        </a:lnTo>
                        <a:lnTo>
                          <a:pt x="269" y="123"/>
                        </a:lnTo>
                        <a:lnTo>
                          <a:pt x="255" y="133"/>
                        </a:lnTo>
                        <a:lnTo>
                          <a:pt x="244" y="155"/>
                        </a:lnTo>
                        <a:lnTo>
                          <a:pt x="235" y="160"/>
                        </a:lnTo>
                        <a:lnTo>
                          <a:pt x="231" y="176"/>
                        </a:lnTo>
                        <a:lnTo>
                          <a:pt x="223" y="187"/>
                        </a:lnTo>
                        <a:lnTo>
                          <a:pt x="215" y="191"/>
                        </a:lnTo>
                        <a:lnTo>
                          <a:pt x="215" y="222"/>
                        </a:lnTo>
                        <a:lnTo>
                          <a:pt x="223" y="230"/>
                        </a:lnTo>
                        <a:lnTo>
                          <a:pt x="230" y="250"/>
                        </a:lnTo>
                        <a:lnTo>
                          <a:pt x="224" y="266"/>
                        </a:lnTo>
                        <a:lnTo>
                          <a:pt x="205" y="291"/>
                        </a:lnTo>
                        <a:lnTo>
                          <a:pt x="187" y="323"/>
                        </a:lnTo>
                        <a:lnTo>
                          <a:pt x="186" y="337"/>
                        </a:lnTo>
                        <a:lnTo>
                          <a:pt x="176" y="346"/>
                        </a:lnTo>
                        <a:lnTo>
                          <a:pt x="153" y="350"/>
                        </a:lnTo>
                        <a:lnTo>
                          <a:pt x="132" y="363"/>
                        </a:lnTo>
                        <a:lnTo>
                          <a:pt x="131" y="376"/>
                        </a:lnTo>
                        <a:lnTo>
                          <a:pt x="141" y="386"/>
                        </a:lnTo>
                        <a:lnTo>
                          <a:pt x="141" y="405"/>
                        </a:lnTo>
                        <a:lnTo>
                          <a:pt x="135" y="422"/>
                        </a:lnTo>
                        <a:lnTo>
                          <a:pt x="128" y="452"/>
                        </a:lnTo>
                        <a:lnTo>
                          <a:pt x="127" y="483"/>
                        </a:lnTo>
                        <a:lnTo>
                          <a:pt x="104" y="539"/>
                        </a:lnTo>
                        <a:lnTo>
                          <a:pt x="103" y="555"/>
                        </a:lnTo>
                        <a:lnTo>
                          <a:pt x="110" y="565"/>
                        </a:lnTo>
                        <a:lnTo>
                          <a:pt x="111" y="590"/>
                        </a:lnTo>
                        <a:lnTo>
                          <a:pt x="100" y="606"/>
                        </a:lnTo>
                        <a:lnTo>
                          <a:pt x="78" y="604"/>
                        </a:lnTo>
                        <a:lnTo>
                          <a:pt x="60" y="601"/>
                        </a:lnTo>
                        <a:lnTo>
                          <a:pt x="45" y="609"/>
                        </a:lnTo>
                        <a:lnTo>
                          <a:pt x="30" y="636"/>
                        </a:lnTo>
                        <a:lnTo>
                          <a:pt x="26" y="665"/>
                        </a:lnTo>
                        <a:lnTo>
                          <a:pt x="32" y="699"/>
                        </a:lnTo>
                        <a:lnTo>
                          <a:pt x="36" y="735"/>
                        </a:lnTo>
                        <a:lnTo>
                          <a:pt x="30" y="755"/>
                        </a:lnTo>
                        <a:lnTo>
                          <a:pt x="37" y="773"/>
                        </a:lnTo>
                        <a:lnTo>
                          <a:pt x="41" y="800"/>
                        </a:lnTo>
                        <a:lnTo>
                          <a:pt x="36" y="824"/>
                        </a:lnTo>
                        <a:lnTo>
                          <a:pt x="37" y="849"/>
                        </a:lnTo>
                        <a:lnTo>
                          <a:pt x="57" y="858"/>
                        </a:lnTo>
                        <a:lnTo>
                          <a:pt x="80" y="884"/>
                        </a:lnTo>
                        <a:lnTo>
                          <a:pt x="73" y="899"/>
                        </a:lnTo>
                        <a:lnTo>
                          <a:pt x="73" y="921"/>
                        </a:lnTo>
                        <a:lnTo>
                          <a:pt x="43" y="931"/>
                        </a:lnTo>
                        <a:lnTo>
                          <a:pt x="42" y="941"/>
                        </a:lnTo>
                        <a:lnTo>
                          <a:pt x="54" y="966"/>
                        </a:lnTo>
                        <a:lnTo>
                          <a:pt x="59" y="996"/>
                        </a:lnTo>
                        <a:lnTo>
                          <a:pt x="69" y="1010"/>
                        </a:lnTo>
                        <a:lnTo>
                          <a:pt x="59" y="1030"/>
                        </a:lnTo>
                        <a:lnTo>
                          <a:pt x="60" y="1044"/>
                        </a:lnTo>
                        <a:lnTo>
                          <a:pt x="54" y="1054"/>
                        </a:lnTo>
                        <a:lnTo>
                          <a:pt x="33" y="1055"/>
                        </a:lnTo>
                        <a:lnTo>
                          <a:pt x="30" y="1064"/>
                        </a:lnTo>
                        <a:lnTo>
                          <a:pt x="36" y="1077"/>
                        </a:lnTo>
                        <a:lnTo>
                          <a:pt x="27" y="1081"/>
                        </a:lnTo>
                        <a:lnTo>
                          <a:pt x="21" y="1093"/>
                        </a:lnTo>
                        <a:lnTo>
                          <a:pt x="31" y="1111"/>
                        </a:lnTo>
                        <a:lnTo>
                          <a:pt x="34" y="1152"/>
                        </a:lnTo>
                        <a:lnTo>
                          <a:pt x="28" y="1165"/>
                        </a:lnTo>
                        <a:lnTo>
                          <a:pt x="19" y="1152"/>
                        </a:lnTo>
                        <a:lnTo>
                          <a:pt x="12" y="1146"/>
                        </a:lnTo>
                        <a:lnTo>
                          <a:pt x="10" y="1147"/>
                        </a:lnTo>
                        <a:lnTo>
                          <a:pt x="0" y="1154"/>
                        </a:lnTo>
                        <a:lnTo>
                          <a:pt x="3" y="1183"/>
                        </a:lnTo>
                        <a:lnTo>
                          <a:pt x="8" y="1190"/>
                        </a:lnTo>
                        <a:lnTo>
                          <a:pt x="9" y="1212"/>
                        </a:lnTo>
                        <a:lnTo>
                          <a:pt x="18" y="1217"/>
                        </a:lnTo>
                        <a:lnTo>
                          <a:pt x="22" y="1222"/>
                        </a:lnTo>
                        <a:lnTo>
                          <a:pt x="20" y="1236"/>
                        </a:lnTo>
                        <a:lnTo>
                          <a:pt x="35" y="1229"/>
                        </a:lnTo>
                        <a:lnTo>
                          <a:pt x="26" y="1220"/>
                        </a:lnTo>
                        <a:lnTo>
                          <a:pt x="28" y="1210"/>
                        </a:lnTo>
                        <a:lnTo>
                          <a:pt x="34" y="1210"/>
                        </a:lnTo>
                        <a:lnTo>
                          <a:pt x="30" y="1216"/>
                        </a:lnTo>
                        <a:lnTo>
                          <a:pt x="42" y="1223"/>
                        </a:lnTo>
                        <a:lnTo>
                          <a:pt x="45" y="1230"/>
                        </a:lnTo>
                        <a:lnTo>
                          <a:pt x="32" y="1241"/>
                        </a:lnTo>
                        <a:lnTo>
                          <a:pt x="30" y="1252"/>
                        </a:lnTo>
                        <a:lnTo>
                          <a:pt x="34" y="1262"/>
                        </a:lnTo>
                        <a:lnTo>
                          <a:pt x="32" y="1277"/>
                        </a:lnTo>
                        <a:lnTo>
                          <a:pt x="26" y="1282"/>
                        </a:lnTo>
                        <a:lnTo>
                          <a:pt x="33" y="1293"/>
                        </a:lnTo>
                        <a:lnTo>
                          <a:pt x="44" y="1296"/>
                        </a:lnTo>
                        <a:lnTo>
                          <a:pt x="51" y="1313"/>
                        </a:lnTo>
                        <a:lnTo>
                          <a:pt x="57" y="1319"/>
                        </a:lnTo>
                        <a:lnTo>
                          <a:pt x="70" y="1343"/>
                        </a:lnTo>
                        <a:lnTo>
                          <a:pt x="71" y="1361"/>
                        </a:lnTo>
                        <a:lnTo>
                          <a:pt x="84" y="1367"/>
                        </a:lnTo>
                        <a:lnTo>
                          <a:pt x="88" y="1380"/>
                        </a:lnTo>
                        <a:lnTo>
                          <a:pt x="100" y="1392"/>
                        </a:lnTo>
                        <a:lnTo>
                          <a:pt x="114" y="1385"/>
                        </a:lnTo>
                        <a:lnTo>
                          <a:pt x="119" y="1400"/>
                        </a:lnTo>
                        <a:lnTo>
                          <a:pt x="109" y="1418"/>
                        </a:lnTo>
                        <a:lnTo>
                          <a:pt x="92" y="1420"/>
                        </a:lnTo>
                        <a:lnTo>
                          <a:pt x="90" y="1427"/>
                        </a:lnTo>
                        <a:lnTo>
                          <a:pt x="99" y="1433"/>
                        </a:lnTo>
                        <a:lnTo>
                          <a:pt x="101" y="1445"/>
                        </a:lnTo>
                        <a:lnTo>
                          <a:pt x="114" y="1449"/>
                        </a:lnTo>
                        <a:lnTo>
                          <a:pt x="121" y="1480"/>
                        </a:lnTo>
                        <a:lnTo>
                          <a:pt x="113" y="1492"/>
                        </a:lnTo>
                        <a:lnTo>
                          <a:pt x="120" y="1499"/>
                        </a:lnTo>
                        <a:lnTo>
                          <a:pt x="133" y="1499"/>
                        </a:lnTo>
                        <a:lnTo>
                          <a:pt x="166" y="1490"/>
                        </a:lnTo>
                        <a:lnTo>
                          <a:pt x="183" y="1496"/>
                        </a:lnTo>
                        <a:lnTo>
                          <a:pt x="196" y="1484"/>
                        </a:lnTo>
                        <a:lnTo>
                          <a:pt x="195" y="1473"/>
                        </a:lnTo>
                        <a:lnTo>
                          <a:pt x="188" y="1466"/>
                        </a:lnTo>
                        <a:lnTo>
                          <a:pt x="197" y="1445"/>
                        </a:lnTo>
                        <a:lnTo>
                          <a:pt x="217" y="1442"/>
                        </a:lnTo>
                        <a:lnTo>
                          <a:pt x="222" y="1422"/>
                        </a:lnTo>
                        <a:lnTo>
                          <a:pt x="226" y="1431"/>
                        </a:lnTo>
                        <a:lnTo>
                          <a:pt x="250" y="1435"/>
                        </a:lnTo>
                        <a:lnTo>
                          <a:pt x="264" y="1426"/>
                        </a:lnTo>
                        <a:lnTo>
                          <a:pt x="276" y="1432"/>
                        </a:lnTo>
                        <a:lnTo>
                          <a:pt x="284" y="1441"/>
                        </a:lnTo>
                        <a:lnTo>
                          <a:pt x="298" y="1424"/>
                        </a:lnTo>
                        <a:lnTo>
                          <a:pt x="302" y="1398"/>
                        </a:lnTo>
                        <a:lnTo>
                          <a:pt x="313" y="1386"/>
                        </a:lnTo>
                        <a:lnTo>
                          <a:pt x="315" y="1354"/>
                        </a:lnTo>
                        <a:lnTo>
                          <a:pt x="322" y="1344"/>
                        </a:lnTo>
                        <a:lnTo>
                          <a:pt x="310" y="1333"/>
                        </a:lnTo>
                        <a:lnTo>
                          <a:pt x="311" y="1319"/>
                        </a:lnTo>
                        <a:lnTo>
                          <a:pt x="323" y="1307"/>
                        </a:lnTo>
                        <a:lnTo>
                          <a:pt x="312" y="1293"/>
                        </a:lnTo>
                        <a:lnTo>
                          <a:pt x="324" y="1283"/>
                        </a:lnTo>
                        <a:lnTo>
                          <a:pt x="309" y="1274"/>
                        </a:lnTo>
                        <a:lnTo>
                          <a:pt x="315" y="1263"/>
                        </a:lnTo>
                        <a:lnTo>
                          <a:pt x="308" y="1250"/>
                        </a:lnTo>
                        <a:lnTo>
                          <a:pt x="322" y="1255"/>
                        </a:lnTo>
                        <a:lnTo>
                          <a:pt x="338" y="1253"/>
                        </a:lnTo>
                        <a:lnTo>
                          <a:pt x="324" y="1239"/>
                        </a:lnTo>
                        <a:lnTo>
                          <a:pt x="331" y="1225"/>
                        </a:lnTo>
                        <a:lnTo>
                          <a:pt x="330" y="1216"/>
                        </a:lnTo>
                        <a:lnTo>
                          <a:pt x="310" y="1210"/>
                        </a:lnTo>
                        <a:lnTo>
                          <a:pt x="335" y="1208"/>
                        </a:lnTo>
                        <a:lnTo>
                          <a:pt x="322" y="1195"/>
                        </a:lnTo>
                        <a:lnTo>
                          <a:pt x="311" y="1193"/>
                        </a:lnTo>
                        <a:lnTo>
                          <a:pt x="318" y="1185"/>
                        </a:lnTo>
                        <a:lnTo>
                          <a:pt x="325" y="1185"/>
                        </a:lnTo>
                        <a:lnTo>
                          <a:pt x="327" y="1187"/>
                        </a:lnTo>
                        <a:lnTo>
                          <a:pt x="335" y="1180"/>
                        </a:lnTo>
                        <a:lnTo>
                          <a:pt x="334" y="1172"/>
                        </a:lnTo>
                        <a:lnTo>
                          <a:pt x="345" y="1180"/>
                        </a:lnTo>
                        <a:lnTo>
                          <a:pt x="347" y="1167"/>
                        </a:lnTo>
                        <a:lnTo>
                          <a:pt x="356" y="1157"/>
                        </a:lnTo>
                        <a:lnTo>
                          <a:pt x="364" y="1156"/>
                        </a:lnTo>
                        <a:lnTo>
                          <a:pt x="363" y="1147"/>
                        </a:lnTo>
                        <a:lnTo>
                          <a:pt x="368" y="1140"/>
                        </a:lnTo>
                        <a:lnTo>
                          <a:pt x="372" y="1146"/>
                        </a:lnTo>
                        <a:lnTo>
                          <a:pt x="370" y="1158"/>
                        </a:lnTo>
                        <a:lnTo>
                          <a:pt x="378" y="1159"/>
                        </a:lnTo>
                        <a:lnTo>
                          <a:pt x="389" y="1141"/>
                        </a:lnTo>
                        <a:lnTo>
                          <a:pt x="398" y="1141"/>
                        </a:lnTo>
                        <a:lnTo>
                          <a:pt x="407" y="1133"/>
                        </a:lnTo>
                        <a:lnTo>
                          <a:pt x="405" y="1120"/>
                        </a:lnTo>
                        <a:lnTo>
                          <a:pt x="397" y="1114"/>
                        </a:lnTo>
                        <a:lnTo>
                          <a:pt x="381" y="1109"/>
                        </a:lnTo>
                        <a:lnTo>
                          <a:pt x="370" y="1116"/>
                        </a:lnTo>
                        <a:lnTo>
                          <a:pt x="364" y="1113"/>
                        </a:lnTo>
                        <a:lnTo>
                          <a:pt x="352" y="1119"/>
                        </a:lnTo>
                        <a:lnTo>
                          <a:pt x="344" y="1107"/>
                        </a:lnTo>
                        <a:lnTo>
                          <a:pt x="330" y="1105"/>
                        </a:lnTo>
                        <a:lnTo>
                          <a:pt x="322" y="1099"/>
                        </a:lnTo>
                        <a:lnTo>
                          <a:pt x="304" y="1100"/>
                        </a:lnTo>
                        <a:lnTo>
                          <a:pt x="302" y="1107"/>
                        </a:lnTo>
                        <a:lnTo>
                          <a:pt x="298" y="1102"/>
                        </a:lnTo>
                        <a:lnTo>
                          <a:pt x="277" y="1100"/>
                        </a:lnTo>
                        <a:lnTo>
                          <a:pt x="277" y="1095"/>
                        </a:lnTo>
                        <a:lnTo>
                          <a:pt x="286" y="1092"/>
                        </a:lnTo>
                        <a:lnTo>
                          <a:pt x="298" y="1097"/>
                        </a:lnTo>
                        <a:lnTo>
                          <a:pt x="307" y="1084"/>
                        </a:lnTo>
                        <a:lnTo>
                          <a:pt x="312" y="1090"/>
                        </a:lnTo>
                        <a:lnTo>
                          <a:pt x="323" y="1087"/>
                        </a:lnTo>
                        <a:lnTo>
                          <a:pt x="327" y="1079"/>
                        </a:lnTo>
                        <a:lnTo>
                          <a:pt x="338" y="1080"/>
                        </a:lnTo>
                        <a:lnTo>
                          <a:pt x="344" y="1087"/>
                        </a:lnTo>
                        <a:lnTo>
                          <a:pt x="352" y="1086"/>
                        </a:lnTo>
                        <a:lnTo>
                          <a:pt x="352" y="1079"/>
                        </a:lnTo>
                        <a:lnTo>
                          <a:pt x="359" y="1085"/>
                        </a:lnTo>
                        <a:lnTo>
                          <a:pt x="375" y="1090"/>
                        </a:lnTo>
                        <a:lnTo>
                          <a:pt x="373" y="1099"/>
                        </a:lnTo>
                        <a:lnTo>
                          <a:pt x="384" y="1105"/>
                        </a:lnTo>
                        <a:lnTo>
                          <a:pt x="402" y="1100"/>
                        </a:lnTo>
                        <a:lnTo>
                          <a:pt x="406" y="1087"/>
                        </a:lnTo>
                        <a:lnTo>
                          <a:pt x="423" y="1068"/>
                        </a:lnTo>
                        <a:lnTo>
                          <a:pt x="431" y="1049"/>
                        </a:lnTo>
                        <a:lnTo>
                          <a:pt x="418" y="1036"/>
                        </a:lnTo>
                        <a:lnTo>
                          <a:pt x="418" y="1026"/>
                        </a:lnTo>
                        <a:lnTo>
                          <a:pt x="399" y="1014"/>
                        </a:lnTo>
                        <a:lnTo>
                          <a:pt x="403" y="1007"/>
                        </a:lnTo>
                        <a:lnTo>
                          <a:pt x="378" y="988"/>
                        </a:lnTo>
                        <a:lnTo>
                          <a:pt x="376" y="977"/>
                        </a:lnTo>
                        <a:lnTo>
                          <a:pt x="366" y="970"/>
                        </a:lnTo>
                        <a:lnTo>
                          <a:pt x="355" y="984"/>
                        </a:lnTo>
                        <a:lnTo>
                          <a:pt x="348" y="972"/>
                        </a:lnTo>
                        <a:lnTo>
                          <a:pt x="341" y="975"/>
                        </a:lnTo>
                        <a:lnTo>
                          <a:pt x="341" y="963"/>
                        </a:lnTo>
                        <a:lnTo>
                          <a:pt x="333" y="961"/>
                        </a:lnTo>
                        <a:lnTo>
                          <a:pt x="326" y="951"/>
                        </a:lnTo>
                        <a:lnTo>
                          <a:pt x="319" y="943"/>
                        </a:lnTo>
                        <a:lnTo>
                          <a:pt x="327" y="932"/>
                        </a:lnTo>
                        <a:lnTo>
                          <a:pt x="321" y="917"/>
                        </a:lnTo>
                        <a:lnTo>
                          <a:pt x="326" y="913"/>
                        </a:lnTo>
                        <a:lnTo>
                          <a:pt x="326" y="906"/>
                        </a:lnTo>
                        <a:lnTo>
                          <a:pt x="316" y="901"/>
                        </a:lnTo>
                        <a:lnTo>
                          <a:pt x="326" y="889"/>
                        </a:lnTo>
                        <a:lnTo>
                          <a:pt x="323" y="869"/>
                        </a:lnTo>
                        <a:lnTo>
                          <a:pt x="325" y="865"/>
                        </a:lnTo>
                        <a:lnTo>
                          <a:pt x="334" y="873"/>
                        </a:lnTo>
                        <a:lnTo>
                          <a:pt x="336" y="859"/>
                        </a:lnTo>
                        <a:lnTo>
                          <a:pt x="325" y="849"/>
                        </a:lnTo>
                        <a:lnTo>
                          <a:pt x="329" y="829"/>
                        </a:lnTo>
                        <a:lnTo>
                          <a:pt x="326" y="815"/>
                        </a:lnTo>
                        <a:lnTo>
                          <a:pt x="330" y="809"/>
                        </a:lnTo>
                        <a:lnTo>
                          <a:pt x="328" y="793"/>
                        </a:lnTo>
                        <a:lnTo>
                          <a:pt x="313" y="774"/>
                        </a:lnTo>
                        <a:lnTo>
                          <a:pt x="324" y="777"/>
                        </a:lnTo>
                        <a:lnTo>
                          <a:pt x="343" y="774"/>
                        </a:lnTo>
                        <a:lnTo>
                          <a:pt x="353" y="758"/>
                        </a:lnTo>
                        <a:lnTo>
                          <a:pt x="348" y="747"/>
                        </a:lnTo>
                        <a:lnTo>
                          <a:pt x="351" y="739"/>
                        </a:lnTo>
                        <a:lnTo>
                          <a:pt x="364" y="743"/>
                        </a:lnTo>
                        <a:lnTo>
                          <a:pt x="381" y="727"/>
                        </a:lnTo>
                        <a:lnTo>
                          <a:pt x="382" y="720"/>
                        </a:lnTo>
                        <a:lnTo>
                          <a:pt x="374" y="718"/>
                        </a:lnTo>
                        <a:lnTo>
                          <a:pt x="378" y="707"/>
                        </a:lnTo>
                        <a:lnTo>
                          <a:pt x="387" y="697"/>
                        </a:lnTo>
                        <a:lnTo>
                          <a:pt x="392" y="705"/>
                        </a:lnTo>
                        <a:lnTo>
                          <a:pt x="398" y="703"/>
                        </a:lnTo>
                        <a:lnTo>
                          <a:pt x="402" y="689"/>
                        </a:lnTo>
                        <a:lnTo>
                          <a:pt x="407" y="689"/>
                        </a:lnTo>
                        <a:lnTo>
                          <a:pt x="413" y="697"/>
                        </a:lnTo>
                        <a:lnTo>
                          <a:pt x="421" y="689"/>
                        </a:lnTo>
                        <a:lnTo>
                          <a:pt x="421" y="674"/>
                        </a:lnTo>
                        <a:lnTo>
                          <a:pt x="428" y="661"/>
                        </a:lnTo>
                        <a:lnTo>
                          <a:pt x="438" y="661"/>
                        </a:lnTo>
                        <a:lnTo>
                          <a:pt x="439" y="670"/>
                        </a:lnTo>
                        <a:lnTo>
                          <a:pt x="447" y="670"/>
                        </a:lnTo>
                        <a:lnTo>
                          <a:pt x="454" y="657"/>
                        </a:lnTo>
                        <a:lnTo>
                          <a:pt x="470" y="648"/>
                        </a:lnTo>
                        <a:lnTo>
                          <a:pt x="465" y="636"/>
                        </a:lnTo>
                        <a:lnTo>
                          <a:pt x="467" y="625"/>
                        </a:lnTo>
                        <a:lnTo>
                          <a:pt x="474" y="633"/>
                        </a:lnTo>
                        <a:lnTo>
                          <a:pt x="487" y="620"/>
                        </a:lnTo>
                        <a:lnTo>
                          <a:pt x="496" y="621"/>
                        </a:lnTo>
                        <a:lnTo>
                          <a:pt x="509" y="599"/>
                        </a:lnTo>
                        <a:lnTo>
                          <a:pt x="507" y="577"/>
                        </a:lnTo>
                        <a:lnTo>
                          <a:pt x="517" y="565"/>
                        </a:lnTo>
                        <a:lnTo>
                          <a:pt x="525" y="565"/>
                        </a:lnTo>
                        <a:lnTo>
                          <a:pt x="538" y="549"/>
                        </a:lnTo>
                        <a:lnTo>
                          <a:pt x="528" y="549"/>
                        </a:lnTo>
                        <a:lnTo>
                          <a:pt x="521" y="538"/>
                        </a:lnTo>
                        <a:lnTo>
                          <a:pt x="529" y="535"/>
                        </a:lnTo>
                        <a:lnTo>
                          <a:pt x="525" y="526"/>
                        </a:lnTo>
                        <a:lnTo>
                          <a:pt x="514" y="524"/>
                        </a:lnTo>
                        <a:lnTo>
                          <a:pt x="501" y="514"/>
                        </a:lnTo>
                        <a:lnTo>
                          <a:pt x="518" y="511"/>
                        </a:lnTo>
                        <a:lnTo>
                          <a:pt x="514" y="502"/>
                        </a:lnTo>
                        <a:lnTo>
                          <a:pt x="523" y="479"/>
                        </a:lnTo>
                        <a:lnTo>
                          <a:pt x="526" y="471"/>
                        </a:lnTo>
                        <a:lnTo>
                          <a:pt x="520" y="463"/>
                        </a:lnTo>
                        <a:lnTo>
                          <a:pt x="512" y="463"/>
                        </a:lnTo>
                        <a:lnTo>
                          <a:pt x="507" y="454"/>
                        </a:lnTo>
                        <a:lnTo>
                          <a:pt x="511" y="449"/>
                        </a:lnTo>
                        <a:lnTo>
                          <a:pt x="519" y="453"/>
                        </a:lnTo>
                        <a:lnTo>
                          <a:pt x="522" y="457"/>
                        </a:lnTo>
                        <a:lnTo>
                          <a:pt x="526" y="456"/>
                        </a:lnTo>
                        <a:lnTo>
                          <a:pt x="527" y="448"/>
                        </a:lnTo>
                        <a:lnTo>
                          <a:pt x="515" y="443"/>
                        </a:lnTo>
                        <a:lnTo>
                          <a:pt x="525" y="437"/>
                        </a:lnTo>
                        <a:lnTo>
                          <a:pt x="537" y="438"/>
                        </a:lnTo>
                        <a:lnTo>
                          <a:pt x="548" y="428"/>
                        </a:lnTo>
                        <a:lnTo>
                          <a:pt x="538" y="421"/>
                        </a:lnTo>
                        <a:lnTo>
                          <a:pt x="530" y="405"/>
                        </a:lnTo>
                        <a:lnTo>
                          <a:pt x="539" y="408"/>
                        </a:lnTo>
                        <a:lnTo>
                          <a:pt x="545" y="416"/>
                        </a:lnTo>
                        <a:lnTo>
                          <a:pt x="555" y="414"/>
                        </a:lnTo>
                        <a:lnTo>
                          <a:pt x="560" y="403"/>
                        </a:lnTo>
                        <a:lnTo>
                          <a:pt x="561" y="390"/>
                        </a:lnTo>
                        <a:lnTo>
                          <a:pt x="568" y="385"/>
                        </a:lnTo>
                        <a:lnTo>
                          <a:pt x="576" y="400"/>
                        </a:lnTo>
                        <a:lnTo>
                          <a:pt x="587" y="386"/>
                        </a:lnTo>
                        <a:lnTo>
                          <a:pt x="592" y="397"/>
                        </a:lnTo>
                        <a:lnTo>
                          <a:pt x="603" y="402"/>
                        </a:lnTo>
                        <a:lnTo>
                          <a:pt x="608" y="390"/>
                        </a:lnTo>
                        <a:lnTo>
                          <a:pt x="618" y="397"/>
                        </a:lnTo>
                        <a:lnTo>
                          <a:pt x="634" y="387"/>
                        </a:lnTo>
                        <a:lnTo>
                          <a:pt x="642" y="396"/>
                        </a:lnTo>
                        <a:lnTo>
                          <a:pt x="655" y="397"/>
                        </a:lnTo>
                        <a:lnTo>
                          <a:pt x="663" y="390"/>
                        </a:lnTo>
                        <a:lnTo>
                          <a:pt x="663" y="391"/>
                        </a:lnTo>
                        <a:lnTo>
                          <a:pt x="664" y="376"/>
                        </a:lnTo>
                        <a:lnTo>
                          <a:pt x="657" y="369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rgbClr val="A1C61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0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191375" y="9409113"/>
                    <a:ext cx="19050" cy="22225"/>
                  </a:xfrm>
                  <a:custGeom>
                    <a:avLst/>
                    <a:gdLst>
                      <a:gd name="T0" fmla="*/ 0 w 12"/>
                      <a:gd name="T1" fmla="*/ 14 h 14"/>
                      <a:gd name="T2" fmla="*/ 0 w 12"/>
                      <a:gd name="T3" fmla="*/ 1 h 14"/>
                      <a:gd name="T4" fmla="*/ 12 w 12"/>
                      <a:gd name="T5" fmla="*/ 0 h 14"/>
                      <a:gd name="T6" fmla="*/ 8 w 12"/>
                      <a:gd name="T7" fmla="*/ 13 h 14"/>
                      <a:gd name="T8" fmla="*/ 0 w 12"/>
                      <a:gd name="T9" fmla="*/ 14 h 14"/>
                      <a:gd name="T10" fmla="*/ 2 w 12"/>
                      <a:gd name="T11" fmla="*/ 3 h 14"/>
                      <a:gd name="T12" fmla="*/ 1 w 12"/>
                      <a:gd name="T13" fmla="*/ 11 h 14"/>
                      <a:gd name="T14" fmla="*/ 7 w 12"/>
                      <a:gd name="T15" fmla="*/ 11 h 14"/>
                      <a:gd name="T16" fmla="*/ 9 w 12"/>
                      <a:gd name="T17" fmla="*/ 1 h 14"/>
                      <a:gd name="T18" fmla="*/ 2 w 12"/>
                      <a:gd name="T19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14">
                        <a:moveTo>
                          <a:pt x="0" y="14"/>
                        </a:moveTo>
                        <a:lnTo>
                          <a:pt x="0" y="1"/>
                        </a:lnTo>
                        <a:lnTo>
                          <a:pt x="12" y="0"/>
                        </a:lnTo>
                        <a:lnTo>
                          <a:pt x="8" y="13"/>
                        </a:lnTo>
                        <a:lnTo>
                          <a:pt x="0" y="14"/>
                        </a:lnTo>
                        <a:close/>
                        <a:moveTo>
                          <a:pt x="2" y="3"/>
                        </a:moveTo>
                        <a:lnTo>
                          <a:pt x="1" y="11"/>
                        </a:lnTo>
                        <a:lnTo>
                          <a:pt x="7" y="11"/>
                        </a:lnTo>
                        <a:lnTo>
                          <a:pt x="9" y="1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1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7162800" y="7442200"/>
                    <a:ext cx="1057275" cy="2382837"/>
                  </a:xfrm>
                  <a:custGeom>
                    <a:avLst/>
                    <a:gdLst>
                      <a:gd name="T0" fmla="*/ 115 w 666"/>
                      <a:gd name="T1" fmla="*/ 1386 h 1501"/>
                      <a:gd name="T2" fmla="*/ 34 w 666"/>
                      <a:gd name="T3" fmla="*/ 1263 h 1501"/>
                      <a:gd name="T4" fmla="*/ 19 w 666"/>
                      <a:gd name="T5" fmla="*/ 1218 h 1501"/>
                      <a:gd name="T6" fmla="*/ 27 w 666"/>
                      <a:gd name="T7" fmla="*/ 1082 h 1501"/>
                      <a:gd name="T8" fmla="*/ 73 w 666"/>
                      <a:gd name="T9" fmla="*/ 921 h 1501"/>
                      <a:gd name="T10" fmla="*/ 26 w 666"/>
                      <a:gd name="T11" fmla="*/ 666 h 1501"/>
                      <a:gd name="T12" fmla="*/ 135 w 666"/>
                      <a:gd name="T13" fmla="*/ 423 h 1501"/>
                      <a:gd name="T14" fmla="*/ 223 w 666"/>
                      <a:gd name="T15" fmla="*/ 232 h 1501"/>
                      <a:gd name="T16" fmla="*/ 308 w 666"/>
                      <a:gd name="T17" fmla="*/ 126 h 1501"/>
                      <a:gd name="T18" fmla="*/ 401 w 666"/>
                      <a:gd name="T19" fmla="*/ 85 h 1501"/>
                      <a:gd name="T20" fmla="*/ 440 w 666"/>
                      <a:gd name="T21" fmla="*/ 0 h 1501"/>
                      <a:gd name="T22" fmla="*/ 593 w 666"/>
                      <a:gd name="T23" fmla="*/ 115 h 1501"/>
                      <a:gd name="T24" fmla="*/ 633 w 666"/>
                      <a:gd name="T25" fmla="*/ 266 h 1501"/>
                      <a:gd name="T26" fmla="*/ 643 w 666"/>
                      <a:gd name="T27" fmla="*/ 398 h 1501"/>
                      <a:gd name="T28" fmla="*/ 546 w 666"/>
                      <a:gd name="T29" fmla="*/ 417 h 1501"/>
                      <a:gd name="T30" fmla="*/ 512 w 666"/>
                      <a:gd name="T31" fmla="*/ 451 h 1501"/>
                      <a:gd name="T32" fmla="*/ 524 w 666"/>
                      <a:gd name="T33" fmla="*/ 539 h 1501"/>
                      <a:gd name="T34" fmla="*/ 467 w 666"/>
                      <a:gd name="T35" fmla="*/ 637 h 1501"/>
                      <a:gd name="T36" fmla="*/ 400 w 666"/>
                      <a:gd name="T37" fmla="*/ 705 h 1501"/>
                      <a:gd name="T38" fmla="*/ 325 w 666"/>
                      <a:gd name="T39" fmla="*/ 779 h 1501"/>
                      <a:gd name="T40" fmla="*/ 319 w 666"/>
                      <a:gd name="T41" fmla="*/ 902 h 1501"/>
                      <a:gd name="T42" fmla="*/ 367 w 666"/>
                      <a:gd name="T43" fmla="*/ 969 h 1501"/>
                      <a:gd name="T44" fmla="*/ 373 w 666"/>
                      <a:gd name="T45" fmla="*/ 1100 h 1501"/>
                      <a:gd name="T46" fmla="*/ 287 w 666"/>
                      <a:gd name="T47" fmla="*/ 1094 h 1501"/>
                      <a:gd name="T48" fmla="*/ 382 w 666"/>
                      <a:gd name="T49" fmla="*/ 1109 h 1501"/>
                      <a:gd name="T50" fmla="*/ 367 w 666"/>
                      <a:gd name="T51" fmla="*/ 1158 h 1501"/>
                      <a:gd name="T52" fmla="*/ 316 w 666"/>
                      <a:gd name="T53" fmla="*/ 1211 h 1501"/>
                      <a:gd name="T54" fmla="*/ 313 w 666"/>
                      <a:gd name="T55" fmla="*/ 1321 h 1501"/>
                      <a:gd name="T56" fmla="*/ 250 w 666"/>
                      <a:gd name="T57" fmla="*/ 1437 h 1501"/>
                      <a:gd name="T58" fmla="*/ 134 w 666"/>
                      <a:gd name="T59" fmla="*/ 1499 h 1501"/>
                      <a:gd name="T60" fmla="*/ 265 w 666"/>
                      <a:gd name="T61" fmla="*/ 1426 h 1501"/>
                      <a:gd name="T62" fmla="*/ 323 w 666"/>
                      <a:gd name="T63" fmla="*/ 1284 h 1501"/>
                      <a:gd name="T64" fmla="*/ 310 w 666"/>
                      <a:gd name="T65" fmla="*/ 1195 h 1501"/>
                      <a:gd name="T66" fmla="*/ 374 w 666"/>
                      <a:gd name="T67" fmla="*/ 1147 h 1501"/>
                      <a:gd name="T68" fmla="*/ 345 w 666"/>
                      <a:gd name="T69" fmla="*/ 1109 h 1501"/>
                      <a:gd name="T70" fmla="*/ 323 w 666"/>
                      <a:gd name="T71" fmla="*/ 1087 h 1501"/>
                      <a:gd name="T72" fmla="*/ 423 w 666"/>
                      <a:gd name="T73" fmla="*/ 1069 h 1501"/>
                      <a:gd name="T74" fmla="*/ 341 w 666"/>
                      <a:gd name="T75" fmla="*/ 965 h 1501"/>
                      <a:gd name="T76" fmla="*/ 335 w 666"/>
                      <a:gd name="T77" fmla="*/ 871 h 1501"/>
                      <a:gd name="T78" fmla="*/ 352 w 666"/>
                      <a:gd name="T79" fmla="*/ 739 h 1501"/>
                      <a:gd name="T80" fmla="*/ 421 w 666"/>
                      <a:gd name="T81" fmla="*/ 690 h 1501"/>
                      <a:gd name="T82" fmla="*/ 497 w 666"/>
                      <a:gd name="T83" fmla="*/ 621 h 1501"/>
                      <a:gd name="T84" fmla="*/ 517 w 666"/>
                      <a:gd name="T85" fmla="*/ 511 h 1501"/>
                      <a:gd name="T86" fmla="*/ 514 w 666"/>
                      <a:gd name="T87" fmla="*/ 444 h 1501"/>
                      <a:gd name="T88" fmla="*/ 577 w 666"/>
                      <a:gd name="T89" fmla="*/ 399 h 1501"/>
                      <a:gd name="T90" fmla="*/ 646 w 666"/>
                      <a:gd name="T91" fmla="*/ 346 h 1501"/>
                      <a:gd name="T92" fmla="*/ 602 w 666"/>
                      <a:gd name="T93" fmla="*/ 187 h 1501"/>
                      <a:gd name="T94" fmla="*/ 544 w 666"/>
                      <a:gd name="T95" fmla="*/ 72 h 1501"/>
                      <a:gd name="T96" fmla="*/ 420 w 666"/>
                      <a:gd name="T97" fmla="*/ 35 h 1501"/>
                      <a:gd name="T98" fmla="*/ 309 w 666"/>
                      <a:gd name="T99" fmla="*/ 72 h 1501"/>
                      <a:gd name="T100" fmla="*/ 246 w 666"/>
                      <a:gd name="T101" fmla="*/ 156 h 1501"/>
                      <a:gd name="T102" fmla="*/ 177 w 666"/>
                      <a:gd name="T103" fmla="*/ 348 h 1501"/>
                      <a:gd name="T104" fmla="*/ 113 w 666"/>
                      <a:gd name="T105" fmla="*/ 591 h 1501"/>
                      <a:gd name="T106" fmla="*/ 43 w 666"/>
                      <a:gd name="T107" fmla="*/ 801 h 1501"/>
                      <a:gd name="T108" fmla="*/ 61 w 666"/>
                      <a:gd name="T109" fmla="*/ 1031 h 1501"/>
                      <a:gd name="T110" fmla="*/ 13 w 666"/>
                      <a:gd name="T111" fmla="*/ 1148 h 1501"/>
                      <a:gd name="T112" fmla="*/ 36 w 666"/>
                      <a:gd name="T113" fmla="*/ 1210 h 1501"/>
                      <a:gd name="T114" fmla="*/ 59 w 666"/>
                      <a:gd name="T115" fmla="*/ 1319 h 1501"/>
                      <a:gd name="T116" fmla="*/ 103 w 666"/>
                      <a:gd name="T117" fmla="*/ 1445 h 1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66" h="1501">
                        <a:moveTo>
                          <a:pt x="134" y="1501"/>
                        </a:moveTo>
                        <a:lnTo>
                          <a:pt x="121" y="1501"/>
                        </a:lnTo>
                        <a:lnTo>
                          <a:pt x="112" y="1493"/>
                        </a:lnTo>
                        <a:lnTo>
                          <a:pt x="121" y="1481"/>
                        </a:lnTo>
                        <a:lnTo>
                          <a:pt x="114" y="1451"/>
                        </a:lnTo>
                        <a:lnTo>
                          <a:pt x="101" y="1447"/>
                        </a:lnTo>
                        <a:lnTo>
                          <a:pt x="99" y="1435"/>
                        </a:lnTo>
                        <a:lnTo>
                          <a:pt x="90" y="1428"/>
                        </a:lnTo>
                        <a:lnTo>
                          <a:pt x="93" y="1421"/>
                        </a:lnTo>
                        <a:lnTo>
                          <a:pt x="110" y="1418"/>
                        </a:lnTo>
                        <a:lnTo>
                          <a:pt x="119" y="1401"/>
                        </a:lnTo>
                        <a:lnTo>
                          <a:pt x="115" y="1386"/>
                        </a:lnTo>
                        <a:lnTo>
                          <a:pt x="101" y="1394"/>
                        </a:lnTo>
                        <a:lnTo>
                          <a:pt x="88" y="1381"/>
                        </a:lnTo>
                        <a:lnTo>
                          <a:pt x="85" y="1369"/>
                        </a:lnTo>
                        <a:lnTo>
                          <a:pt x="71" y="1363"/>
                        </a:lnTo>
                        <a:lnTo>
                          <a:pt x="70" y="1345"/>
                        </a:lnTo>
                        <a:lnTo>
                          <a:pt x="58" y="1320"/>
                        </a:lnTo>
                        <a:lnTo>
                          <a:pt x="51" y="1315"/>
                        </a:lnTo>
                        <a:lnTo>
                          <a:pt x="45" y="1298"/>
                        </a:lnTo>
                        <a:lnTo>
                          <a:pt x="34" y="1295"/>
                        </a:lnTo>
                        <a:lnTo>
                          <a:pt x="26" y="1283"/>
                        </a:lnTo>
                        <a:lnTo>
                          <a:pt x="32" y="1277"/>
                        </a:lnTo>
                        <a:lnTo>
                          <a:pt x="34" y="1263"/>
                        </a:lnTo>
                        <a:lnTo>
                          <a:pt x="30" y="1253"/>
                        </a:lnTo>
                        <a:lnTo>
                          <a:pt x="32" y="1241"/>
                        </a:lnTo>
                        <a:lnTo>
                          <a:pt x="45" y="1231"/>
                        </a:lnTo>
                        <a:lnTo>
                          <a:pt x="42" y="1225"/>
                        </a:lnTo>
                        <a:lnTo>
                          <a:pt x="31" y="1218"/>
                        </a:lnTo>
                        <a:lnTo>
                          <a:pt x="33" y="1212"/>
                        </a:lnTo>
                        <a:lnTo>
                          <a:pt x="30" y="1212"/>
                        </a:lnTo>
                        <a:lnTo>
                          <a:pt x="28" y="1221"/>
                        </a:lnTo>
                        <a:lnTo>
                          <a:pt x="37" y="1231"/>
                        </a:lnTo>
                        <a:lnTo>
                          <a:pt x="20" y="1239"/>
                        </a:lnTo>
                        <a:lnTo>
                          <a:pt x="22" y="1223"/>
                        </a:lnTo>
                        <a:lnTo>
                          <a:pt x="19" y="1218"/>
                        </a:lnTo>
                        <a:lnTo>
                          <a:pt x="9" y="1214"/>
                        </a:lnTo>
                        <a:lnTo>
                          <a:pt x="8" y="1191"/>
                        </a:lnTo>
                        <a:lnTo>
                          <a:pt x="3" y="1184"/>
                        </a:lnTo>
                        <a:lnTo>
                          <a:pt x="0" y="1154"/>
                        </a:lnTo>
                        <a:lnTo>
                          <a:pt x="11" y="1148"/>
                        </a:lnTo>
                        <a:lnTo>
                          <a:pt x="12" y="1147"/>
                        </a:lnTo>
                        <a:lnTo>
                          <a:pt x="21" y="1152"/>
                        </a:lnTo>
                        <a:lnTo>
                          <a:pt x="29" y="1164"/>
                        </a:lnTo>
                        <a:lnTo>
                          <a:pt x="34" y="1153"/>
                        </a:lnTo>
                        <a:lnTo>
                          <a:pt x="31" y="1112"/>
                        </a:lnTo>
                        <a:lnTo>
                          <a:pt x="21" y="1094"/>
                        </a:lnTo>
                        <a:lnTo>
                          <a:pt x="27" y="1082"/>
                        </a:lnTo>
                        <a:lnTo>
                          <a:pt x="36" y="1078"/>
                        </a:lnTo>
                        <a:lnTo>
                          <a:pt x="30" y="1065"/>
                        </a:lnTo>
                        <a:lnTo>
                          <a:pt x="34" y="1056"/>
                        </a:lnTo>
                        <a:lnTo>
                          <a:pt x="55" y="1054"/>
                        </a:lnTo>
                        <a:lnTo>
                          <a:pt x="60" y="1044"/>
                        </a:lnTo>
                        <a:lnTo>
                          <a:pt x="59" y="1031"/>
                        </a:lnTo>
                        <a:lnTo>
                          <a:pt x="69" y="1011"/>
                        </a:lnTo>
                        <a:lnTo>
                          <a:pt x="59" y="997"/>
                        </a:lnTo>
                        <a:lnTo>
                          <a:pt x="55" y="967"/>
                        </a:lnTo>
                        <a:lnTo>
                          <a:pt x="42" y="943"/>
                        </a:lnTo>
                        <a:lnTo>
                          <a:pt x="43" y="931"/>
                        </a:lnTo>
                        <a:lnTo>
                          <a:pt x="73" y="921"/>
                        </a:lnTo>
                        <a:lnTo>
                          <a:pt x="73" y="899"/>
                        </a:lnTo>
                        <a:lnTo>
                          <a:pt x="80" y="885"/>
                        </a:lnTo>
                        <a:lnTo>
                          <a:pt x="57" y="860"/>
                        </a:lnTo>
                        <a:lnTo>
                          <a:pt x="37" y="851"/>
                        </a:lnTo>
                        <a:lnTo>
                          <a:pt x="36" y="825"/>
                        </a:lnTo>
                        <a:lnTo>
                          <a:pt x="41" y="801"/>
                        </a:lnTo>
                        <a:lnTo>
                          <a:pt x="37" y="774"/>
                        </a:lnTo>
                        <a:lnTo>
                          <a:pt x="31" y="756"/>
                        </a:lnTo>
                        <a:lnTo>
                          <a:pt x="36" y="735"/>
                        </a:lnTo>
                        <a:lnTo>
                          <a:pt x="32" y="700"/>
                        </a:lnTo>
                        <a:lnTo>
                          <a:pt x="26" y="666"/>
                        </a:lnTo>
                        <a:lnTo>
                          <a:pt x="26" y="666"/>
                        </a:lnTo>
                        <a:lnTo>
                          <a:pt x="31" y="636"/>
                        </a:lnTo>
                        <a:lnTo>
                          <a:pt x="45" y="610"/>
                        </a:lnTo>
                        <a:lnTo>
                          <a:pt x="60" y="601"/>
                        </a:lnTo>
                        <a:lnTo>
                          <a:pt x="79" y="604"/>
                        </a:lnTo>
                        <a:lnTo>
                          <a:pt x="100" y="606"/>
                        </a:lnTo>
                        <a:lnTo>
                          <a:pt x="112" y="590"/>
                        </a:lnTo>
                        <a:lnTo>
                          <a:pt x="110" y="566"/>
                        </a:lnTo>
                        <a:lnTo>
                          <a:pt x="103" y="556"/>
                        </a:lnTo>
                        <a:lnTo>
                          <a:pt x="105" y="539"/>
                        </a:lnTo>
                        <a:lnTo>
                          <a:pt x="127" y="484"/>
                        </a:lnTo>
                        <a:lnTo>
                          <a:pt x="128" y="453"/>
                        </a:lnTo>
                        <a:lnTo>
                          <a:pt x="135" y="423"/>
                        </a:lnTo>
                        <a:lnTo>
                          <a:pt x="141" y="406"/>
                        </a:lnTo>
                        <a:lnTo>
                          <a:pt x="141" y="388"/>
                        </a:lnTo>
                        <a:lnTo>
                          <a:pt x="131" y="377"/>
                        </a:lnTo>
                        <a:lnTo>
                          <a:pt x="132" y="364"/>
                        </a:lnTo>
                        <a:lnTo>
                          <a:pt x="153" y="351"/>
                        </a:lnTo>
                        <a:lnTo>
                          <a:pt x="176" y="346"/>
                        </a:lnTo>
                        <a:lnTo>
                          <a:pt x="186" y="338"/>
                        </a:lnTo>
                        <a:lnTo>
                          <a:pt x="187" y="324"/>
                        </a:lnTo>
                        <a:lnTo>
                          <a:pt x="205" y="292"/>
                        </a:lnTo>
                        <a:lnTo>
                          <a:pt x="224" y="266"/>
                        </a:lnTo>
                        <a:lnTo>
                          <a:pt x="230" y="251"/>
                        </a:lnTo>
                        <a:lnTo>
                          <a:pt x="223" y="232"/>
                        </a:lnTo>
                        <a:lnTo>
                          <a:pt x="215" y="223"/>
                        </a:lnTo>
                        <a:lnTo>
                          <a:pt x="215" y="191"/>
                        </a:lnTo>
                        <a:lnTo>
                          <a:pt x="224" y="187"/>
                        </a:lnTo>
                        <a:lnTo>
                          <a:pt x="232" y="177"/>
                        </a:lnTo>
                        <a:lnTo>
                          <a:pt x="235" y="160"/>
                        </a:lnTo>
                        <a:lnTo>
                          <a:pt x="245" y="155"/>
                        </a:lnTo>
                        <a:lnTo>
                          <a:pt x="255" y="133"/>
                        </a:lnTo>
                        <a:lnTo>
                          <a:pt x="269" y="123"/>
                        </a:lnTo>
                        <a:lnTo>
                          <a:pt x="285" y="129"/>
                        </a:lnTo>
                        <a:lnTo>
                          <a:pt x="291" y="137"/>
                        </a:lnTo>
                        <a:lnTo>
                          <a:pt x="299" y="135"/>
                        </a:lnTo>
                        <a:lnTo>
                          <a:pt x="308" y="126"/>
                        </a:lnTo>
                        <a:lnTo>
                          <a:pt x="299" y="112"/>
                        </a:lnTo>
                        <a:lnTo>
                          <a:pt x="308" y="105"/>
                        </a:lnTo>
                        <a:lnTo>
                          <a:pt x="308" y="98"/>
                        </a:lnTo>
                        <a:lnTo>
                          <a:pt x="311" y="91"/>
                        </a:lnTo>
                        <a:lnTo>
                          <a:pt x="300" y="74"/>
                        </a:lnTo>
                        <a:lnTo>
                          <a:pt x="308" y="70"/>
                        </a:lnTo>
                        <a:lnTo>
                          <a:pt x="327" y="70"/>
                        </a:lnTo>
                        <a:lnTo>
                          <a:pt x="341" y="62"/>
                        </a:lnTo>
                        <a:lnTo>
                          <a:pt x="364" y="68"/>
                        </a:lnTo>
                        <a:lnTo>
                          <a:pt x="378" y="77"/>
                        </a:lnTo>
                        <a:lnTo>
                          <a:pt x="392" y="78"/>
                        </a:lnTo>
                        <a:lnTo>
                          <a:pt x="401" y="85"/>
                        </a:lnTo>
                        <a:lnTo>
                          <a:pt x="407" y="83"/>
                        </a:lnTo>
                        <a:lnTo>
                          <a:pt x="413" y="86"/>
                        </a:lnTo>
                        <a:lnTo>
                          <a:pt x="413" y="72"/>
                        </a:lnTo>
                        <a:lnTo>
                          <a:pt x="406" y="61"/>
                        </a:lnTo>
                        <a:lnTo>
                          <a:pt x="407" y="40"/>
                        </a:lnTo>
                        <a:lnTo>
                          <a:pt x="419" y="34"/>
                        </a:lnTo>
                        <a:lnTo>
                          <a:pt x="415" y="21"/>
                        </a:lnTo>
                        <a:lnTo>
                          <a:pt x="405" y="16"/>
                        </a:lnTo>
                        <a:lnTo>
                          <a:pt x="404" y="1"/>
                        </a:lnTo>
                        <a:lnTo>
                          <a:pt x="419" y="6"/>
                        </a:lnTo>
                        <a:lnTo>
                          <a:pt x="434" y="3"/>
                        </a:lnTo>
                        <a:lnTo>
                          <a:pt x="440" y="0"/>
                        </a:lnTo>
                        <a:lnTo>
                          <a:pt x="451" y="14"/>
                        </a:lnTo>
                        <a:lnTo>
                          <a:pt x="468" y="22"/>
                        </a:lnTo>
                        <a:lnTo>
                          <a:pt x="492" y="49"/>
                        </a:lnTo>
                        <a:lnTo>
                          <a:pt x="509" y="62"/>
                        </a:lnTo>
                        <a:lnTo>
                          <a:pt x="535" y="64"/>
                        </a:lnTo>
                        <a:lnTo>
                          <a:pt x="544" y="71"/>
                        </a:lnTo>
                        <a:lnTo>
                          <a:pt x="553" y="72"/>
                        </a:lnTo>
                        <a:lnTo>
                          <a:pt x="567" y="88"/>
                        </a:lnTo>
                        <a:lnTo>
                          <a:pt x="572" y="100"/>
                        </a:lnTo>
                        <a:lnTo>
                          <a:pt x="577" y="101"/>
                        </a:lnTo>
                        <a:lnTo>
                          <a:pt x="582" y="99"/>
                        </a:lnTo>
                        <a:lnTo>
                          <a:pt x="593" y="115"/>
                        </a:lnTo>
                        <a:lnTo>
                          <a:pt x="603" y="116"/>
                        </a:lnTo>
                        <a:lnTo>
                          <a:pt x="609" y="126"/>
                        </a:lnTo>
                        <a:lnTo>
                          <a:pt x="605" y="138"/>
                        </a:lnTo>
                        <a:lnTo>
                          <a:pt x="608" y="158"/>
                        </a:lnTo>
                        <a:lnTo>
                          <a:pt x="602" y="173"/>
                        </a:lnTo>
                        <a:lnTo>
                          <a:pt x="604" y="185"/>
                        </a:lnTo>
                        <a:lnTo>
                          <a:pt x="620" y="187"/>
                        </a:lnTo>
                        <a:lnTo>
                          <a:pt x="625" y="203"/>
                        </a:lnTo>
                        <a:lnTo>
                          <a:pt x="619" y="213"/>
                        </a:lnTo>
                        <a:lnTo>
                          <a:pt x="621" y="231"/>
                        </a:lnTo>
                        <a:lnTo>
                          <a:pt x="629" y="242"/>
                        </a:lnTo>
                        <a:lnTo>
                          <a:pt x="633" y="266"/>
                        </a:lnTo>
                        <a:lnTo>
                          <a:pt x="630" y="276"/>
                        </a:lnTo>
                        <a:lnTo>
                          <a:pt x="633" y="286"/>
                        </a:lnTo>
                        <a:lnTo>
                          <a:pt x="633" y="312"/>
                        </a:lnTo>
                        <a:lnTo>
                          <a:pt x="628" y="322"/>
                        </a:lnTo>
                        <a:lnTo>
                          <a:pt x="634" y="340"/>
                        </a:lnTo>
                        <a:lnTo>
                          <a:pt x="646" y="345"/>
                        </a:lnTo>
                        <a:lnTo>
                          <a:pt x="659" y="369"/>
                        </a:lnTo>
                        <a:lnTo>
                          <a:pt x="666" y="377"/>
                        </a:lnTo>
                        <a:lnTo>
                          <a:pt x="665" y="395"/>
                        </a:lnTo>
                        <a:lnTo>
                          <a:pt x="664" y="393"/>
                        </a:lnTo>
                        <a:lnTo>
                          <a:pt x="656" y="399"/>
                        </a:lnTo>
                        <a:lnTo>
                          <a:pt x="643" y="398"/>
                        </a:lnTo>
                        <a:lnTo>
                          <a:pt x="635" y="389"/>
                        </a:lnTo>
                        <a:lnTo>
                          <a:pt x="619" y="399"/>
                        </a:lnTo>
                        <a:lnTo>
                          <a:pt x="609" y="393"/>
                        </a:lnTo>
                        <a:lnTo>
                          <a:pt x="604" y="404"/>
                        </a:lnTo>
                        <a:lnTo>
                          <a:pt x="592" y="399"/>
                        </a:lnTo>
                        <a:lnTo>
                          <a:pt x="587" y="389"/>
                        </a:lnTo>
                        <a:lnTo>
                          <a:pt x="577" y="402"/>
                        </a:lnTo>
                        <a:lnTo>
                          <a:pt x="568" y="387"/>
                        </a:lnTo>
                        <a:lnTo>
                          <a:pt x="563" y="391"/>
                        </a:lnTo>
                        <a:lnTo>
                          <a:pt x="561" y="404"/>
                        </a:lnTo>
                        <a:lnTo>
                          <a:pt x="556" y="416"/>
                        </a:lnTo>
                        <a:lnTo>
                          <a:pt x="546" y="417"/>
                        </a:lnTo>
                        <a:lnTo>
                          <a:pt x="539" y="410"/>
                        </a:lnTo>
                        <a:lnTo>
                          <a:pt x="533" y="408"/>
                        </a:lnTo>
                        <a:lnTo>
                          <a:pt x="540" y="422"/>
                        </a:lnTo>
                        <a:lnTo>
                          <a:pt x="550" y="429"/>
                        </a:lnTo>
                        <a:lnTo>
                          <a:pt x="538" y="440"/>
                        </a:lnTo>
                        <a:lnTo>
                          <a:pt x="526" y="439"/>
                        </a:lnTo>
                        <a:lnTo>
                          <a:pt x="518" y="444"/>
                        </a:lnTo>
                        <a:lnTo>
                          <a:pt x="529" y="448"/>
                        </a:lnTo>
                        <a:lnTo>
                          <a:pt x="528" y="457"/>
                        </a:lnTo>
                        <a:lnTo>
                          <a:pt x="522" y="459"/>
                        </a:lnTo>
                        <a:lnTo>
                          <a:pt x="519" y="455"/>
                        </a:lnTo>
                        <a:lnTo>
                          <a:pt x="512" y="451"/>
                        </a:lnTo>
                        <a:lnTo>
                          <a:pt x="509" y="455"/>
                        </a:lnTo>
                        <a:lnTo>
                          <a:pt x="513" y="463"/>
                        </a:lnTo>
                        <a:lnTo>
                          <a:pt x="522" y="463"/>
                        </a:lnTo>
                        <a:lnTo>
                          <a:pt x="529" y="472"/>
                        </a:lnTo>
                        <a:lnTo>
                          <a:pt x="525" y="480"/>
                        </a:lnTo>
                        <a:lnTo>
                          <a:pt x="516" y="503"/>
                        </a:lnTo>
                        <a:lnTo>
                          <a:pt x="520" y="513"/>
                        </a:lnTo>
                        <a:lnTo>
                          <a:pt x="505" y="516"/>
                        </a:lnTo>
                        <a:lnTo>
                          <a:pt x="516" y="524"/>
                        </a:lnTo>
                        <a:lnTo>
                          <a:pt x="526" y="526"/>
                        </a:lnTo>
                        <a:lnTo>
                          <a:pt x="531" y="537"/>
                        </a:lnTo>
                        <a:lnTo>
                          <a:pt x="524" y="539"/>
                        </a:lnTo>
                        <a:lnTo>
                          <a:pt x="530" y="549"/>
                        </a:lnTo>
                        <a:lnTo>
                          <a:pt x="541" y="549"/>
                        </a:lnTo>
                        <a:lnTo>
                          <a:pt x="526" y="567"/>
                        </a:lnTo>
                        <a:lnTo>
                          <a:pt x="518" y="567"/>
                        </a:lnTo>
                        <a:lnTo>
                          <a:pt x="509" y="578"/>
                        </a:lnTo>
                        <a:lnTo>
                          <a:pt x="511" y="600"/>
                        </a:lnTo>
                        <a:lnTo>
                          <a:pt x="511" y="601"/>
                        </a:lnTo>
                        <a:lnTo>
                          <a:pt x="498" y="623"/>
                        </a:lnTo>
                        <a:lnTo>
                          <a:pt x="489" y="622"/>
                        </a:lnTo>
                        <a:lnTo>
                          <a:pt x="475" y="636"/>
                        </a:lnTo>
                        <a:lnTo>
                          <a:pt x="469" y="628"/>
                        </a:lnTo>
                        <a:lnTo>
                          <a:pt x="467" y="637"/>
                        </a:lnTo>
                        <a:lnTo>
                          <a:pt x="472" y="649"/>
                        </a:lnTo>
                        <a:lnTo>
                          <a:pt x="456" y="658"/>
                        </a:lnTo>
                        <a:lnTo>
                          <a:pt x="449" y="672"/>
                        </a:lnTo>
                        <a:lnTo>
                          <a:pt x="439" y="672"/>
                        </a:lnTo>
                        <a:lnTo>
                          <a:pt x="438" y="663"/>
                        </a:lnTo>
                        <a:lnTo>
                          <a:pt x="430" y="663"/>
                        </a:lnTo>
                        <a:lnTo>
                          <a:pt x="423" y="675"/>
                        </a:lnTo>
                        <a:lnTo>
                          <a:pt x="423" y="691"/>
                        </a:lnTo>
                        <a:lnTo>
                          <a:pt x="413" y="699"/>
                        </a:lnTo>
                        <a:lnTo>
                          <a:pt x="407" y="691"/>
                        </a:lnTo>
                        <a:lnTo>
                          <a:pt x="404" y="691"/>
                        </a:lnTo>
                        <a:lnTo>
                          <a:pt x="400" y="705"/>
                        </a:lnTo>
                        <a:lnTo>
                          <a:pt x="392" y="707"/>
                        </a:lnTo>
                        <a:lnTo>
                          <a:pt x="387" y="699"/>
                        </a:lnTo>
                        <a:lnTo>
                          <a:pt x="379" y="708"/>
                        </a:lnTo>
                        <a:lnTo>
                          <a:pt x="376" y="718"/>
                        </a:lnTo>
                        <a:lnTo>
                          <a:pt x="384" y="720"/>
                        </a:lnTo>
                        <a:lnTo>
                          <a:pt x="383" y="728"/>
                        </a:lnTo>
                        <a:lnTo>
                          <a:pt x="365" y="745"/>
                        </a:lnTo>
                        <a:lnTo>
                          <a:pt x="353" y="742"/>
                        </a:lnTo>
                        <a:lnTo>
                          <a:pt x="351" y="748"/>
                        </a:lnTo>
                        <a:lnTo>
                          <a:pt x="355" y="759"/>
                        </a:lnTo>
                        <a:lnTo>
                          <a:pt x="344" y="776"/>
                        </a:lnTo>
                        <a:lnTo>
                          <a:pt x="325" y="779"/>
                        </a:lnTo>
                        <a:lnTo>
                          <a:pt x="317" y="776"/>
                        </a:lnTo>
                        <a:lnTo>
                          <a:pt x="330" y="793"/>
                        </a:lnTo>
                        <a:lnTo>
                          <a:pt x="332" y="811"/>
                        </a:lnTo>
                        <a:lnTo>
                          <a:pt x="328" y="816"/>
                        </a:lnTo>
                        <a:lnTo>
                          <a:pt x="331" y="830"/>
                        </a:lnTo>
                        <a:lnTo>
                          <a:pt x="327" y="850"/>
                        </a:lnTo>
                        <a:lnTo>
                          <a:pt x="338" y="860"/>
                        </a:lnTo>
                        <a:lnTo>
                          <a:pt x="336" y="876"/>
                        </a:lnTo>
                        <a:lnTo>
                          <a:pt x="326" y="868"/>
                        </a:lnTo>
                        <a:lnTo>
                          <a:pt x="325" y="870"/>
                        </a:lnTo>
                        <a:lnTo>
                          <a:pt x="328" y="890"/>
                        </a:lnTo>
                        <a:lnTo>
                          <a:pt x="319" y="902"/>
                        </a:lnTo>
                        <a:lnTo>
                          <a:pt x="328" y="906"/>
                        </a:lnTo>
                        <a:lnTo>
                          <a:pt x="328" y="915"/>
                        </a:lnTo>
                        <a:lnTo>
                          <a:pt x="323" y="918"/>
                        </a:lnTo>
                        <a:lnTo>
                          <a:pt x="330" y="933"/>
                        </a:lnTo>
                        <a:lnTo>
                          <a:pt x="321" y="944"/>
                        </a:lnTo>
                        <a:lnTo>
                          <a:pt x="327" y="951"/>
                        </a:lnTo>
                        <a:lnTo>
                          <a:pt x="334" y="962"/>
                        </a:lnTo>
                        <a:lnTo>
                          <a:pt x="343" y="963"/>
                        </a:lnTo>
                        <a:lnTo>
                          <a:pt x="343" y="975"/>
                        </a:lnTo>
                        <a:lnTo>
                          <a:pt x="350" y="972"/>
                        </a:lnTo>
                        <a:lnTo>
                          <a:pt x="356" y="983"/>
                        </a:lnTo>
                        <a:lnTo>
                          <a:pt x="367" y="969"/>
                        </a:lnTo>
                        <a:lnTo>
                          <a:pt x="378" y="977"/>
                        </a:lnTo>
                        <a:lnTo>
                          <a:pt x="380" y="989"/>
                        </a:lnTo>
                        <a:lnTo>
                          <a:pt x="405" y="1008"/>
                        </a:lnTo>
                        <a:lnTo>
                          <a:pt x="401" y="1015"/>
                        </a:lnTo>
                        <a:lnTo>
                          <a:pt x="420" y="1027"/>
                        </a:lnTo>
                        <a:lnTo>
                          <a:pt x="420" y="1037"/>
                        </a:lnTo>
                        <a:lnTo>
                          <a:pt x="433" y="1049"/>
                        </a:lnTo>
                        <a:lnTo>
                          <a:pt x="425" y="1070"/>
                        </a:lnTo>
                        <a:lnTo>
                          <a:pt x="408" y="1088"/>
                        </a:lnTo>
                        <a:lnTo>
                          <a:pt x="404" y="1102"/>
                        </a:lnTo>
                        <a:lnTo>
                          <a:pt x="385" y="1107"/>
                        </a:lnTo>
                        <a:lnTo>
                          <a:pt x="373" y="1100"/>
                        </a:lnTo>
                        <a:lnTo>
                          <a:pt x="374" y="1092"/>
                        </a:lnTo>
                        <a:lnTo>
                          <a:pt x="360" y="1086"/>
                        </a:lnTo>
                        <a:lnTo>
                          <a:pt x="354" y="1081"/>
                        </a:lnTo>
                        <a:lnTo>
                          <a:pt x="354" y="1088"/>
                        </a:lnTo>
                        <a:lnTo>
                          <a:pt x="345" y="1089"/>
                        </a:lnTo>
                        <a:lnTo>
                          <a:pt x="339" y="1082"/>
                        </a:lnTo>
                        <a:lnTo>
                          <a:pt x="328" y="1081"/>
                        </a:lnTo>
                        <a:lnTo>
                          <a:pt x="325" y="1089"/>
                        </a:lnTo>
                        <a:lnTo>
                          <a:pt x="313" y="1092"/>
                        </a:lnTo>
                        <a:lnTo>
                          <a:pt x="308" y="1087"/>
                        </a:lnTo>
                        <a:lnTo>
                          <a:pt x="299" y="1099"/>
                        </a:lnTo>
                        <a:lnTo>
                          <a:pt x="287" y="1094"/>
                        </a:lnTo>
                        <a:lnTo>
                          <a:pt x="279" y="1097"/>
                        </a:lnTo>
                        <a:lnTo>
                          <a:pt x="279" y="1100"/>
                        </a:lnTo>
                        <a:lnTo>
                          <a:pt x="299" y="1102"/>
                        </a:lnTo>
                        <a:lnTo>
                          <a:pt x="303" y="1106"/>
                        </a:lnTo>
                        <a:lnTo>
                          <a:pt x="304" y="1100"/>
                        </a:lnTo>
                        <a:lnTo>
                          <a:pt x="323" y="1099"/>
                        </a:lnTo>
                        <a:lnTo>
                          <a:pt x="331" y="1105"/>
                        </a:lnTo>
                        <a:lnTo>
                          <a:pt x="346" y="1108"/>
                        </a:lnTo>
                        <a:lnTo>
                          <a:pt x="354" y="1119"/>
                        </a:lnTo>
                        <a:lnTo>
                          <a:pt x="365" y="1113"/>
                        </a:lnTo>
                        <a:lnTo>
                          <a:pt x="371" y="1116"/>
                        </a:lnTo>
                        <a:lnTo>
                          <a:pt x="382" y="1109"/>
                        </a:lnTo>
                        <a:lnTo>
                          <a:pt x="382" y="1109"/>
                        </a:lnTo>
                        <a:lnTo>
                          <a:pt x="399" y="1114"/>
                        </a:lnTo>
                        <a:lnTo>
                          <a:pt x="407" y="1121"/>
                        </a:lnTo>
                        <a:lnTo>
                          <a:pt x="409" y="1134"/>
                        </a:lnTo>
                        <a:lnTo>
                          <a:pt x="399" y="1143"/>
                        </a:lnTo>
                        <a:lnTo>
                          <a:pt x="391" y="1143"/>
                        </a:lnTo>
                        <a:lnTo>
                          <a:pt x="379" y="1161"/>
                        </a:lnTo>
                        <a:lnTo>
                          <a:pt x="370" y="1160"/>
                        </a:lnTo>
                        <a:lnTo>
                          <a:pt x="372" y="1147"/>
                        </a:lnTo>
                        <a:lnTo>
                          <a:pt x="369" y="1143"/>
                        </a:lnTo>
                        <a:lnTo>
                          <a:pt x="365" y="1148"/>
                        </a:lnTo>
                        <a:lnTo>
                          <a:pt x="367" y="1158"/>
                        </a:lnTo>
                        <a:lnTo>
                          <a:pt x="357" y="1159"/>
                        </a:lnTo>
                        <a:lnTo>
                          <a:pt x="349" y="1168"/>
                        </a:lnTo>
                        <a:lnTo>
                          <a:pt x="347" y="1183"/>
                        </a:lnTo>
                        <a:lnTo>
                          <a:pt x="337" y="1174"/>
                        </a:lnTo>
                        <a:lnTo>
                          <a:pt x="337" y="1182"/>
                        </a:lnTo>
                        <a:lnTo>
                          <a:pt x="328" y="1189"/>
                        </a:lnTo>
                        <a:lnTo>
                          <a:pt x="325" y="1187"/>
                        </a:lnTo>
                        <a:lnTo>
                          <a:pt x="320" y="1187"/>
                        </a:lnTo>
                        <a:lnTo>
                          <a:pt x="313" y="1193"/>
                        </a:lnTo>
                        <a:lnTo>
                          <a:pt x="323" y="1195"/>
                        </a:lnTo>
                        <a:lnTo>
                          <a:pt x="338" y="1210"/>
                        </a:lnTo>
                        <a:lnTo>
                          <a:pt x="316" y="1211"/>
                        </a:lnTo>
                        <a:lnTo>
                          <a:pt x="331" y="1216"/>
                        </a:lnTo>
                        <a:lnTo>
                          <a:pt x="333" y="1226"/>
                        </a:lnTo>
                        <a:lnTo>
                          <a:pt x="325" y="1240"/>
                        </a:lnTo>
                        <a:lnTo>
                          <a:pt x="340" y="1254"/>
                        </a:lnTo>
                        <a:lnTo>
                          <a:pt x="323" y="1257"/>
                        </a:lnTo>
                        <a:lnTo>
                          <a:pt x="311" y="1253"/>
                        </a:lnTo>
                        <a:lnTo>
                          <a:pt x="318" y="1264"/>
                        </a:lnTo>
                        <a:lnTo>
                          <a:pt x="312" y="1275"/>
                        </a:lnTo>
                        <a:lnTo>
                          <a:pt x="326" y="1284"/>
                        </a:lnTo>
                        <a:lnTo>
                          <a:pt x="314" y="1294"/>
                        </a:lnTo>
                        <a:lnTo>
                          <a:pt x="325" y="1308"/>
                        </a:lnTo>
                        <a:lnTo>
                          <a:pt x="313" y="1321"/>
                        </a:lnTo>
                        <a:lnTo>
                          <a:pt x="312" y="1334"/>
                        </a:lnTo>
                        <a:lnTo>
                          <a:pt x="324" y="1345"/>
                        </a:lnTo>
                        <a:lnTo>
                          <a:pt x="317" y="1355"/>
                        </a:lnTo>
                        <a:lnTo>
                          <a:pt x="315" y="1388"/>
                        </a:lnTo>
                        <a:lnTo>
                          <a:pt x="304" y="1400"/>
                        </a:lnTo>
                        <a:lnTo>
                          <a:pt x="299" y="1426"/>
                        </a:lnTo>
                        <a:lnTo>
                          <a:pt x="299" y="1426"/>
                        </a:lnTo>
                        <a:lnTo>
                          <a:pt x="285" y="1444"/>
                        </a:lnTo>
                        <a:lnTo>
                          <a:pt x="277" y="1434"/>
                        </a:lnTo>
                        <a:lnTo>
                          <a:pt x="265" y="1429"/>
                        </a:lnTo>
                        <a:lnTo>
                          <a:pt x="251" y="1437"/>
                        </a:lnTo>
                        <a:lnTo>
                          <a:pt x="250" y="1437"/>
                        </a:lnTo>
                        <a:lnTo>
                          <a:pt x="226" y="1433"/>
                        </a:lnTo>
                        <a:lnTo>
                          <a:pt x="223" y="1426"/>
                        </a:lnTo>
                        <a:lnTo>
                          <a:pt x="219" y="1444"/>
                        </a:lnTo>
                        <a:lnTo>
                          <a:pt x="199" y="1447"/>
                        </a:lnTo>
                        <a:lnTo>
                          <a:pt x="190" y="1467"/>
                        </a:lnTo>
                        <a:lnTo>
                          <a:pt x="197" y="1474"/>
                        </a:lnTo>
                        <a:lnTo>
                          <a:pt x="198" y="1485"/>
                        </a:lnTo>
                        <a:lnTo>
                          <a:pt x="185" y="1498"/>
                        </a:lnTo>
                        <a:lnTo>
                          <a:pt x="167" y="1492"/>
                        </a:lnTo>
                        <a:lnTo>
                          <a:pt x="134" y="1501"/>
                        </a:lnTo>
                        <a:close/>
                        <a:moveTo>
                          <a:pt x="122" y="1499"/>
                        </a:moveTo>
                        <a:lnTo>
                          <a:pt x="134" y="1499"/>
                        </a:lnTo>
                        <a:lnTo>
                          <a:pt x="168" y="1490"/>
                        </a:lnTo>
                        <a:lnTo>
                          <a:pt x="168" y="1490"/>
                        </a:lnTo>
                        <a:lnTo>
                          <a:pt x="184" y="1495"/>
                        </a:lnTo>
                        <a:lnTo>
                          <a:pt x="196" y="1484"/>
                        </a:lnTo>
                        <a:lnTo>
                          <a:pt x="195" y="1475"/>
                        </a:lnTo>
                        <a:lnTo>
                          <a:pt x="188" y="1467"/>
                        </a:lnTo>
                        <a:lnTo>
                          <a:pt x="197" y="1445"/>
                        </a:lnTo>
                        <a:lnTo>
                          <a:pt x="218" y="1442"/>
                        </a:lnTo>
                        <a:lnTo>
                          <a:pt x="223" y="1419"/>
                        </a:lnTo>
                        <a:lnTo>
                          <a:pt x="227" y="1431"/>
                        </a:lnTo>
                        <a:lnTo>
                          <a:pt x="250" y="1435"/>
                        </a:lnTo>
                        <a:lnTo>
                          <a:pt x="265" y="1426"/>
                        </a:lnTo>
                        <a:lnTo>
                          <a:pt x="278" y="1433"/>
                        </a:lnTo>
                        <a:lnTo>
                          <a:pt x="285" y="1441"/>
                        </a:lnTo>
                        <a:lnTo>
                          <a:pt x="299" y="1425"/>
                        </a:lnTo>
                        <a:lnTo>
                          <a:pt x="302" y="1399"/>
                        </a:lnTo>
                        <a:lnTo>
                          <a:pt x="313" y="1387"/>
                        </a:lnTo>
                        <a:lnTo>
                          <a:pt x="316" y="1355"/>
                        </a:lnTo>
                        <a:lnTo>
                          <a:pt x="322" y="1345"/>
                        </a:lnTo>
                        <a:lnTo>
                          <a:pt x="310" y="1334"/>
                        </a:lnTo>
                        <a:lnTo>
                          <a:pt x="312" y="1320"/>
                        </a:lnTo>
                        <a:lnTo>
                          <a:pt x="323" y="1308"/>
                        </a:lnTo>
                        <a:lnTo>
                          <a:pt x="312" y="1294"/>
                        </a:lnTo>
                        <a:lnTo>
                          <a:pt x="323" y="1284"/>
                        </a:lnTo>
                        <a:lnTo>
                          <a:pt x="309" y="1276"/>
                        </a:lnTo>
                        <a:lnTo>
                          <a:pt x="315" y="1264"/>
                        </a:lnTo>
                        <a:lnTo>
                          <a:pt x="306" y="1249"/>
                        </a:lnTo>
                        <a:lnTo>
                          <a:pt x="324" y="1255"/>
                        </a:lnTo>
                        <a:lnTo>
                          <a:pt x="337" y="1253"/>
                        </a:lnTo>
                        <a:lnTo>
                          <a:pt x="324" y="1240"/>
                        </a:lnTo>
                        <a:lnTo>
                          <a:pt x="331" y="1226"/>
                        </a:lnTo>
                        <a:lnTo>
                          <a:pt x="330" y="1218"/>
                        </a:lnTo>
                        <a:lnTo>
                          <a:pt x="306" y="1210"/>
                        </a:lnTo>
                        <a:lnTo>
                          <a:pt x="334" y="1209"/>
                        </a:lnTo>
                        <a:lnTo>
                          <a:pt x="322" y="1197"/>
                        </a:lnTo>
                        <a:lnTo>
                          <a:pt x="310" y="1195"/>
                        </a:lnTo>
                        <a:lnTo>
                          <a:pt x="319" y="1185"/>
                        </a:lnTo>
                        <a:lnTo>
                          <a:pt x="326" y="1185"/>
                        </a:lnTo>
                        <a:lnTo>
                          <a:pt x="328" y="1187"/>
                        </a:lnTo>
                        <a:lnTo>
                          <a:pt x="335" y="1181"/>
                        </a:lnTo>
                        <a:lnTo>
                          <a:pt x="334" y="1171"/>
                        </a:lnTo>
                        <a:lnTo>
                          <a:pt x="345" y="1179"/>
                        </a:lnTo>
                        <a:lnTo>
                          <a:pt x="347" y="1167"/>
                        </a:lnTo>
                        <a:lnTo>
                          <a:pt x="356" y="1157"/>
                        </a:lnTo>
                        <a:lnTo>
                          <a:pt x="365" y="1156"/>
                        </a:lnTo>
                        <a:lnTo>
                          <a:pt x="363" y="1147"/>
                        </a:lnTo>
                        <a:lnTo>
                          <a:pt x="369" y="1139"/>
                        </a:lnTo>
                        <a:lnTo>
                          <a:pt x="374" y="1147"/>
                        </a:lnTo>
                        <a:lnTo>
                          <a:pt x="372" y="1159"/>
                        </a:lnTo>
                        <a:lnTo>
                          <a:pt x="378" y="1159"/>
                        </a:lnTo>
                        <a:lnTo>
                          <a:pt x="390" y="1141"/>
                        </a:lnTo>
                        <a:lnTo>
                          <a:pt x="399" y="1141"/>
                        </a:lnTo>
                        <a:lnTo>
                          <a:pt x="407" y="1134"/>
                        </a:lnTo>
                        <a:lnTo>
                          <a:pt x="406" y="1122"/>
                        </a:lnTo>
                        <a:lnTo>
                          <a:pt x="398" y="1116"/>
                        </a:lnTo>
                        <a:lnTo>
                          <a:pt x="382" y="1111"/>
                        </a:lnTo>
                        <a:lnTo>
                          <a:pt x="371" y="1118"/>
                        </a:lnTo>
                        <a:lnTo>
                          <a:pt x="365" y="1115"/>
                        </a:lnTo>
                        <a:lnTo>
                          <a:pt x="353" y="1121"/>
                        </a:lnTo>
                        <a:lnTo>
                          <a:pt x="345" y="1109"/>
                        </a:lnTo>
                        <a:lnTo>
                          <a:pt x="331" y="1107"/>
                        </a:lnTo>
                        <a:lnTo>
                          <a:pt x="323" y="1101"/>
                        </a:lnTo>
                        <a:lnTo>
                          <a:pt x="306" y="1102"/>
                        </a:lnTo>
                        <a:lnTo>
                          <a:pt x="304" y="1109"/>
                        </a:lnTo>
                        <a:lnTo>
                          <a:pt x="299" y="1104"/>
                        </a:lnTo>
                        <a:lnTo>
                          <a:pt x="277" y="1102"/>
                        </a:lnTo>
                        <a:lnTo>
                          <a:pt x="277" y="1095"/>
                        </a:lnTo>
                        <a:lnTo>
                          <a:pt x="287" y="1091"/>
                        </a:lnTo>
                        <a:lnTo>
                          <a:pt x="299" y="1096"/>
                        </a:lnTo>
                        <a:lnTo>
                          <a:pt x="308" y="1083"/>
                        </a:lnTo>
                        <a:lnTo>
                          <a:pt x="313" y="1090"/>
                        </a:lnTo>
                        <a:lnTo>
                          <a:pt x="323" y="1087"/>
                        </a:lnTo>
                        <a:lnTo>
                          <a:pt x="327" y="1078"/>
                        </a:lnTo>
                        <a:lnTo>
                          <a:pt x="340" y="1081"/>
                        </a:lnTo>
                        <a:lnTo>
                          <a:pt x="346" y="1087"/>
                        </a:lnTo>
                        <a:lnTo>
                          <a:pt x="352" y="1086"/>
                        </a:lnTo>
                        <a:lnTo>
                          <a:pt x="352" y="1077"/>
                        </a:lnTo>
                        <a:lnTo>
                          <a:pt x="361" y="1085"/>
                        </a:lnTo>
                        <a:lnTo>
                          <a:pt x="377" y="1091"/>
                        </a:lnTo>
                        <a:lnTo>
                          <a:pt x="375" y="1099"/>
                        </a:lnTo>
                        <a:lnTo>
                          <a:pt x="385" y="1105"/>
                        </a:lnTo>
                        <a:lnTo>
                          <a:pt x="403" y="1100"/>
                        </a:lnTo>
                        <a:lnTo>
                          <a:pt x="406" y="1087"/>
                        </a:lnTo>
                        <a:lnTo>
                          <a:pt x="423" y="1069"/>
                        </a:lnTo>
                        <a:lnTo>
                          <a:pt x="432" y="1050"/>
                        </a:lnTo>
                        <a:lnTo>
                          <a:pt x="419" y="1038"/>
                        </a:lnTo>
                        <a:lnTo>
                          <a:pt x="419" y="1028"/>
                        </a:lnTo>
                        <a:lnTo>
                          <a:pt x="399" y="1015"/>
                        </a:lnTo>
                        <a:lnTo>
                          <a:pt x="403" y="1008"/>
                        </a:lnTo>
                        <a:lnTo>
                          <a:pt x="379" y="990"/>
                        </a:lnTo>
                        <a:lnTo>
                          <a:pt x="376" y="978"/>
                        </a:lnTo>
                        <a:lnTo>
                          <a:pt x="368" y="972"/>
                        </a:lnTo>
                        <a:lnTo>
                          <a:pt x="356" y="987"/>
                        </a:lnTo>
                        <a:lnTo>
                          <a:pt x="349" y="974"/>
                        </a:lnTo>
                        <a:lnTo>
                          <a:pt x="341" y="978"/>
                        </a:lnTo>
                        <a:lnTo>
                          <a:pt x="341" y="965"/>
                        </a:lnTo>
                        <a:lnTo>
                          <a:pt x="333" y="963"/>
                        </a:lnTo>
                        <a:lnTo>
                          <a:pt x="326" y="952"/>
                        </a:lnTo>
                        <a:lnTo>
                          <a:pt x="318" y="944"/>
                        </a:lnTo>
                        <a:lnTo>
                          <a:pt x="327" y="933"/>
                        </a:lnTo>
                        <a:lnTo>
                          <a:pt x="320" y="918"/>
                        </a:lnTo>
                        <a:lnTo>
                          <a:pt x="326" y="914"/>
                        </a:lnTo>
                        <a:lnTo>
                          <a:pt x="326" y="907"/>
                        </a:lnTo>
                        <a:lnTo>
                          <a:pt x="316" y="903"/>
                        </a:lnTo>
                        <a:lnTo>
                          <a:pt x="326" y="890"/>
                        </a:lnTo>
                        <a:lnTo>
                          <a:pt x="323" y="870"/>
                        </a:lnTo>
                        <a:lnTo>
                          <a:pt x="326" y="865"/>
                        </a:lnTo>
                        <a:lnTo>
                          <a:pt x="335" y="871"/>
                        </a:lnTo>
                        <a:lnTo>
                          <a:pt x="336" y="861"/>
                        </a:lnTo>
                        <a:lnTo>
                          <a:pt x="325" y="850"/>
                        </a:lnTo>
                        <a:lnTo>
                          <a:pt x="329" y="830"/>
                        </a:lnTo>
                        <a:lnTo>
                          <a:pt x="326" y="816"/>
                        </a:lnTo>
                        <a:lnTo>
                          <a:pt x="330" y="810"/>
                        </a:lnTo>
                        <a:lnTo>
                          <a:pt x="328" y="794"/>
                        </a:lnTo>
                        <a:lnTo>
                          <a:pt x="312" y="773"/>
                        </a:lnTo>
                        <a:lnTo>
                          <a:pt x="325" y="777"/>
                        </a:lnTo>
                        <a:lnTo>
                          <a:pt x="343" y="775"/>
                        </a:lnTo>
                        <a:lnTo>
                          <a:pt x="353" y="759"/>
                        </a:lnTo>
                        <a:lnTo>
                          <a:pt x="348" y="748"/>
                        </a:lnTo>
                        <a:lnTo>
                          <a:pt x="352" y="739"/>
                        </a:lnTo>
                        <a:lnTo>
                          <a:pt x="364" y="742"/>
                        </a:lnTo>
                        <a:lnTo>
                          <a:pt x="381" y="727"/>
                        </a:lnTo>
                        <a:lnTo>
                          <a:pt x="382" y="722"/>
                        </a:lnTo>
                        <a:lnTo>
                          <a:pt x="373" y="719"/>
                        </a:lnTo>
                        <a:lnTo>
                          <a:pt x="378" y="707"/>
                        </a:lnTo>
                        <a:lnTo>
                          <a:pt x="388" y="696"/>
                        </a:lnTo>
                        <a:lnTo>
                          <a:pt x="393" y="704"/>
                        </a:lnTo>
                        <a:lnTo>
                          <a:pt x="398" y="703"/>
                        </a:lnTo>
                        <a:lnTo>
                          <a:pt x="402" y="689"/>
                        </a:lnTo>
                        <a:lnTo>
                          <a:pt x="408" y="689"/>
                        </a:lnTo>
                        <a:lnTo>
                          <a:pt x="414" y="696"/>
                        </a:lnTo>
                        <a:lnTo>
                          <a:pt x="421" y="690"/>
                        </a:lnTo>
                        <a:lnTo>
                          <a:pt x="421" y="675"/>
                        </a:lnTo>
                        <a:lnTo>
                          <a:pt x="428" y="661"/>
                        </a:lnTo>
                        <a:lnTo>
                          <a:pt x="440" y="661"/>
                        </a:lnTo>
                        <a:lnTo>
                          <a:pt x="441" y="670"/>
                        </a:lnTo>
                        <a:lnTo>
                          <a:pt x="447" y="670"/>
                        </a:lnTo>
                        <a:lnTo>
                          <a:pt x="454" y="657"/>
                        </a:lnTo>
                        <a:lnTo>
                          <a:pt x="470" y="649"/>
                        </a:lnTo>
                        <a:lnTo>
                          <a:pt x="465" y="637"/>
                        </a:lnTo>
                        <a:lnTo>
                          <a:pt x="467" y="623"/>
                        </a:lnTo>
                        <a:lnTo>
                          <a:pt x="475" y="633"/>
                        </a:lnTo>
                        <a:lnTo>
                          <a:pt x="488" y="620"/>
                        </a:lnTo>
                        <a:lnTo>
                          <a:pt x="497" y="621"/>
                        </a:lnTo>
                        <a:lnTo>
                          <a:pt x="509" y="600"/>
                        </a:lnTo>
                        <a:lnTo>
                          <a:pt x="507" y="578"/>
                        </a:lnTo>
                        <a:lnTo>
                          <a:pt x="517" y="565"/>
                        </a:lnTo>
                        <a:lnTo>
                          <a:pt x="526" y="565"/>
                        </a:lnTo>
                        <a:lnTo>
                          <a:pt x="538" y="550"/>
                        </a:lnTo>
                        <a:lnTo>
                          <a:pt x="529" y="550"/>
                        </a:lnTo>
                        <a:lnTo>
                          <a:pt x="521" y="538"/>
                        </a:lnTo>
                        <a:lnTo>
                          <a:pt x="529" y="536"/>
                        </a:lnTo>
                        <a:lnTo>
                          <a:pt x="526" y="528"/>
                        </a:lnTo>
                        <a:lnTo>
                          <a:pt x="515" y="526"/>
                        </a:lnTo>
                        <a:lnTo>
                          <a:pt x="500" y="515"/>
                        </a:lnTo>
                        <a:lnTo>
                          <a:pt x="517" y="511"/>
                        </a:lnTo>
                        <a:lnTo>
                          <a:pt x="514" y="503"/>
                        </a:lnTo>
                        <a:lnTo>
                          <a:pt x="523" y="480"/>
                        </a:lnTo>
                        <a:lnTo>
                          <a:pt x="526" y="472"/>
                        </a:lnTo>
                        <a:lnTo>
                          <a:pt x="521" y="465"/>
                        </a:lnTo>
                        <a:lnTo>
                          <a:pt x="512" y="465"/>
                        </a:lnTo>
                        <a:lnTo>
                          <a:pt x="506" y="455"/>
                        </a:lnTo>
                        <a:lnTo>
                          <a:pt x="512" y="448"/>
                        </a:lnTo>
                        <a:lnTo>
                          <a:pt x="521" y="453"/>
                        </a:lnTo>
                        <a:lnTo>
                          <a:pt x="523" y="457"/>
                        </a:lnTo>
                        <a:lnTo>
                          <a:pt x="526" y="456"/>
                        </a:lnTo>
                        <a:lnTo>
                          <a:pt x="527" y="449"/>
                        </a:lnTo>
                        <a:lnTo>
                          <a:pt x="514" y="444"/>
                        </a:lnTo>
                        <a:lnTo>
                          <a:pt x="526" y="437"/>
                        </a:lnTo>
                        <a:lnTo>
                          <a:pt x="537" y="438"/>
                        </a:lnTo>
                        <a:lnTo>
                          <a:pt x="547" y="429"/>
                        </a:lnTo>
                        <a:lnTo>
                          <a:pt x="539" y="423"/>
                        </a:lnTo>
                        <a:lnTo>
                          <a:pt x="529" y="404"/>
                        </a:lnTo>
                        <a:lnTo>
                          <a:pt x="540" y="409"/>
                        </a:lnTo>
                        <a:lnTo>
                          <a:pt x="547" y="416"/>
                        </a:lnTo>
                        <a:lnTo>
                          <a:pt x="555" y="414"/>
                        </a:lnTo>
                        <a:lnTo>
                          <a:pt x="560" y="404"/>
                        </a:lnTo>
                        <a:lnTo>
                          <a:pt x="561" y="391"/>
                        </a:lnTo>
                        <a:lnTo>
                          <a:pt x="569" y="384"/>
                        </a:lnTo>
                        <a:lnTo>
                          <a:pt x="577" y="399"/>
                        </a:lnTo>
                        <a:lnTo>
                          <a:pt x="588" y="386"/>
                        </a:lnTo>
                        <a:lnTo>
                          <a:pt x="593" y="398"/>
                        </a:lnTo>
                        <a:lnTo>
                          <a:pt x="603" y="402"/>
                        </a:lnTo>
                        <a:lnTo>
                          <a:pt x="608" y="391"/>
                        </a:lnTo>
                        <a:lnTo>
                          <a:pt x="619" y="397"/>
                        </a:lnTo>
                        <a:lnTo>
                          <a:pt x="635" y="387"/>
                        </a:lnTo>
                        <a:lnTo>
                          <a:pt x="644" y="396"/>
                        </a:lnTo>
                        <a:lnTo>
                          <a:pt x="655" y="397"/>
                        </a:lnTo>
                        <a:lnTo>
                          <a:pt x="663" y="391"/>
                        </a:lnTo>
                        <a:lnTo>
                          <a:pt x="664" y="378"/>
                        </a:lnTo>
                        <a:lnTo>
                          <a:pt x="657" y="370"/>
                        </a:lnTo>
                        <a:lnTo>
                          <a:pt x="646" y="346"/>
                        </a:lnTo>
                        <a:lnTo>
                          <a:pt x="633" y="342"/>
                        </a:lnTo>
                        <a:lnTo>
                          <a:pt x="626" y="322"/>
                        </a:lnTo>
                        <a:lnTo>
                          <a:pt x="631" y="312"/>
                        </a:lnTo>
                        <a:lnTo>
                          <a:pt x="631" y="286"/>
                        </a:lnTo>
                        <a:lnTo>
                          <a:pt x="628" y="276"/>
                        </a:lnTo>
                        <a:lnTo>
                          <a:pt x="631" y="266"/>
                        </a:lnTo>
                        <a:lnTo>
                          <a:pt x="627" y="242"/>
                        </a:lnTo>
                        <a:lnTo>
                          <a:pt x="619" y="231"/>
                        </a:lnTo>
                        <a:lnTo>
                          <a:pt x="617" y="213"/>
                        </a:lnTo>
                        <a:lnTo>
                          <a:pt x="623" y="203"/>
                        </a:lnTo>
                        <a:lnTo>
                          <a:pt x="619" y="189"/>
                        </a:lnTo>
                        <a:lnTo>
                          <a:pt x="602" y="187"/>
                        </a:lnTo>
                        <a:lnTo>
                          <a:pt x="600" y="173"/>
                        </a:lnTo>
                        <a:lnTo>
                          <a:pt x="606" y="158"/>
                        </a:lnTo>
                        <a:lnTo>
                          <a:pt x="603" y="138"/>
                        </a:lnTo>
                        <a:lnTo>
                          <a:pt x="607" y="126"/>
                        </a:lnTo>
                        <a:lnTo>
                          <a:pt x="602" y="118"/>
                        </a:lnTo>
                        <a:lnTo>
                          <a:pt x="593" y="117"/>
                        </a:lnTo>
                        <a:lnTo>
                          <a:pt x="581" y="101"/>
                        </a:lnTo>
                        <a:lnTo>
                          <a:pt x="577" y="103"/>
                        </a:lnTo>
                        <a:lnTo>
                          <a:pt x="570" y="101"/>
                        </a:lnTo>
                        <a:lnTo>
                          <a:pt x="566" y="89"/>
                        </a:lnTo>
                        <a:lnTo>
                          <a:pt x="552" y="74"/>
                        </a:lnTo>
                        <a:lnTo>
                          <a:pt x="544" y="72"/>
                        </a:lnTo>
                        <a:lnTo>
                          <a:pt x="534" y="66"/>
                        </a:lnTo>
                        <a:lnTo>
                          <a:pt x="508" y="64"/>
                        </a:lnTo>
                        <a:lnTo>
                          <a:pt x="490" y="51"/>
                        </a:lnTo>
                        <a:lnTo>
                          <a:pt x="467" y="23"/>
                        </a:lnTo>
                        <a:lnTo>
                          <a:pt x="449" y="15"/>
                        </a:lnTo>
                        <a:lnTo>
                          <a:pt x="439" y="3"/>
                        </a:lnTo>
                        <a:lnTo>
                          <a:pt x="434" y="5"/>
                        </a:lnTo>
                        <a:lnTo>
                          <a:pt x="419" y="7"/>
                        </a:lnTo>
                        <a:lnTo>
                          <a:pt x="406" y="3"/>
                        </a:lnTo>
                        <a:lnTo>
                          <a:pt x="406" y="15"/>
                        </a:lnTo>
                        <a:lnTo>
                          <a:pt x="417" y="20"/>
                        </a:lnTo>
                        <a:lnTo>
                          <a:pt x="420" y="35"/>
                        </a:lnTo>
                        <a:lnTo>
                          <a:pt x="409" y="41"/>
                        </a:lnTo>
                        <a:lnTo>
                          <a:pt x="407" y="61"/>
                        </a:lnTo>
                        <a:lnTo>
                          <a:pt x="415" y="72"/>
                        </a:lnTo>
                        <a:lnTo>
                          <a:pt x="415" y="89"/>
                        </a:lnTo>
                        <a:lnTo>
                          <a:pt x="407" y="85"/>
                        </a:lnTo>
                        <a:lnTo>
                          <a:pt x="401" y="87"/>
                        </a:lnTo>
                        <a:lnTo>
                          <a:pt x="392" y="80"/>
                        </a:lnTo>
                        <a:lnTo>
                          <a:pt x="377" y="79"/>
                        </a:lnTo>
                        <a:lnTo>
                          <a:pt x="364" y="70"/>
                        </a:lnTo>
                        <a:lnTo>
                          <a:pt x="341" y="64"/>
                        </a:lnTo>
                        <a:lnTo>
                          <a:pt x="327" y="72"/>
                        </a:lnTo>
                        <a:lnTo>
                          <a:pt x="309" y="72"/>
                        </a:lnTo>
                        <a:lnTo>
                          <a:pt x="302" y="74"/>
                        </a:lnTo>
                        <a:lnTo>
                          <a:pt x="313" y="91"/>
                        </a:lnTo>
                        <a:lnTo>
                          <a:pt x="310" y="99"/>
                        </a:lnTo>
                        <a:lnTo>
                          <a:pt x="310" y="106"/>
                        </a:lnTo>
                        <a:lnTo>
                          <a:pt x="302" y="113"/>
                        </a:lnTo>
                        <a:lnTo>
                          <a:pt x="311" y="127"/>
                        </a:lnTo>
                        <a:lnTo>
                          <a:pt x="299" y="137"/>
                        </a:lnTo>
                        <a:lnTo>
                          <a:pt x="290" y="138"/>
                        </a:lnTo>
                        <a:lnTo>
                          <a:pt x="284" y="131"/>
                        </a:lnTo>
                        <a:lnTo>
                          <a:pt x="270" y="125"/>
                        </a:lnTo>
                        <a:lnTo>
                          <a:pt x="256" y="135"/>
                        </a:lnTo>
                        <a:lnTo>
                          <a:pt x="246" y="156"/>
                        </a:lnTo>
                        <a:lnTo>
                          <a:pt x="237" y="162"/>
                        </a:lnTo>
                        <a:lnTo>
                          <a:pt x="233" y="178"/>
                        </a:lnTo>
                        <a:lnTo>
                          <a:pt x="225" y="189"/>
                        </a:lnTo>
                        <a:lnTo>
                          <a:pt x="217" y="192"/>
                        </a:lnTo>
                        <a:lnTo>
                          <a:pt x="217" y="222"/>
                        </a:lnTo>
                        <a:lnTo>
                          <a:pt x="225" y="231"/>
                        </a:lnTo>
                        <a:lnTo>
                          <a:pt x="232" y="251"/>
                        </a:lnTo>
                        <a:lnTo>
                          <a:pt x="226" y="267"/>
                        </a:lnTo>
                        <a:lnTo>
                          <a:pt x="206" y="293"/>
                        </a:lnTo>
                        <a:lnTo>
                          <a:pt x="189" y="324"/>
                        </a:lnTo>
                        <a:lnTo>
                          <a:pt x="188" y="338"/>
                        </a:lnTo>
                        <a:lnTo>
                          <a:pt x="177" y="348"/>
                        </a:lnTo>
                        <a:lnTo>
                          <a:pt x="154" y="352"/>
                        </a:lnTo>
                        <a:lnTo>
                          <a:pt x="134" y="364"/>
                        </a:lnTo>
                        <a:lnTo>
                          <a:pt x="133" y="377"/>
                        </a:lnTo>
                        <a:lnTo>
                          <a:pt x="143" y="387"/>
                        </a:lnTo>
                        <a:lnTo>
                          <a:pt x="143" y="406"/>
                        </a:lnTo>
                        <a:lnTo>
                          <a:pt x="137" y="423"/>
                        </a:lnTo>
                        <a:lnTo>
                          <a:pt x="130" y="454"/>
                        </a:lnTo>
                        <a:lnTo>
                          <a:pt x="129" y="485"/>
                        </a:lnTo>
                        <a:lnTo>
                          <a:pt x="106" y="540"/>
                        </a:lnTo>
                        <a:lnTo>
                          <a:pt x="105" y="556"/>
                        </a:lnTo>
                        <a:lnTo>
                          <a:pt x="112" y="566"/>
                        </a:lnTo>
                        <a:lnTo>
                          <a:pt x="113" y="591"/>
                        </a:lnTo>
                        <a:lnTo>
                          <a:pt x="101" y="608"/>
                        </a:lnTo>
                        <a:lnTo>
                          <a:pt x="79" y="606"/>
                        </a:lnTo>
                        <a:lnTo>
                          <a:pt x="61" y="603"/>
                        </a:lnTo>
                        <a:lnTo>
                          <a:pt x="47" y="611"/>
                        </a:lnTo>
                        <a:lnTo>
                          <a:pt x="32" y="637"/>
                        </a:lnTo>
                        <a:lnTo>
                          <a:pt x="28" y="666"/>
                        </a:lnTo>
                        <a:lnTo>
                          <a:pt x="34" y="700"/>
                        </a:lnTo>
                        <a:lnTo>
                          <a:pt x="38" y="736"/>
                        </a:lnTo>
                        <a:lnTo>
                          <a:pt x="32" y="756"/>
                        </a:lnTo>
                        <a:lnTo>
                          <a:pt x="39" y="774"/>
                        </a:lnTo>
                        <a:lnTo>
                          <a:pt x="43" y="801"/>
                        </a:lnTo>
                        <a:lnTo>
                          <a:pt x="43" y="801"/>
                        </a:lnTo>
                        <a:lnTo>
                          <a:pt x="38" y="826"/>
                        </a:lnTo>
                        <a:lnTo>
                          <a:pt x="39" y="849"/>
                        </a:lnTo>
                        <a:lnTo>
                          <a:pt x="58" y="859"/>
                        </a:lnTo>
                        <a:lnTo>
                          <a:pt x="82" y="885"/>
                        </a:lnTo>
                        <a:lnTo>
                          <a:pt x="75" y="900"/>
                        </a:lnTo>
                        <a:lnTo>
                          <a:pt x="75" y="922"/>
                        </a:lnTo>
                        <a:lnTo>
                          <a:pt x="45" y="932"/>
                        </a:lnTo>
                        <a:lnTo>
                          <a:pt x="44" y="942"/>
                        </a:lnTo>
                        <a:lnTo>
                          <a:pt x="56" y="967"/>
                        </a:lnTo>
                        <a:lnTo>
                          <a:pt x="61" y="997"/>
                        </a:lnTo>
                        <a:lnTo>
                          <a:pt x="71" y="1010"/>
                        </a:lnTo>
                        <a:lnTo>
                          <a:pt x="61" y="1031"/>
                        </a:lnTo>
                        <a:lnTo>
                          <a:pt x="62" y="1045"/>
                        </a:lnTo>
                        <a:lnTo>
                          <a:pt x="56" y="1055"/>
                        </a:lnTo>
                        <a:lnTo>
                          <a:pt x="35" y="1057"/>
                        </a:lnTo>
                        <a:lnTo>
                          <a:pt x="31" y="1065"/>
                        </a:lnTo>
                        <a:lnTo>
                          <a:pt x="38" y="1079"/>
                        </a:lnTo>
                        <a:lnTo>
                          <a:pt x="29" y="1083"/>
                        </a:lnTo>
                        <a:lnTo>
                          <a:pt x="24" y="1094"/>
                        </a:lnTo>
                        <a:lnTo>
                          <a:pt x="33" y="1112"/>
                        </a:lnTo>
                        <a:lnTo>
                          <a:pt x="36" y="1153"/>
                        </a:lnTo>
                        <a:lnTo>
                          <a:pt x="29" y="1168"/>
                        </a:lnTo>
                        <a:lnTo>
                          <a:pt x="20" y="1154"/>
                        </a:lnTo>
                        <a:lnTo>
                          <a:pt x="13" y="1148"/>
                        </a:lnTo>
                        <a:lnTo>
                          <a:pt x="12" y="1149"/>
                        </a:lnTo>
                        <a:lnTo>
                          <a:pt x="2" y="1155"/>
                        </a:lnTo>
                        <a:lnTo>
                          <a:pt x="5" y="1183"/>
                        </a:lnTo>
                        <a:lnTo>
                          <a:pt x="10" y="1191"/>
                        </a:lnTo>
                        <a:lnTo>
                          <a:pt x="11" y="1213"/>
                        </a:lnTo>
                        <a:lnTo>
                          <a:pt x="20" y="1217"/>
                        </a:lnTo>
                        <a:lnTo>
                          <a:pt x="24" y="1223"/>
                        </a:lnTo>
                        <a:lnTo>
                          <a:pt x="22" y="1235"/>
                        </a:lnTo>
                        <a:lnTo>
                          <a:pt x="34" y="1230"/>
                        </a:lnTo>
                        <a:lnTo>
                          <a:pt x="26" y="1221"/>
                        </a:lnTo>
                        <a:lnTo>
                          <a:pt x="28" y="1210"/>
                        </a:lnTo>
                        <a:lnTo>
                          <a:pt x="36" y="1210"/>
                        </a:lnTo>
                        <a:lnTo>
                          <a:pt x="33" y="1217"/>
                        </a:lnTo>
                        <a:lnTo>
                          <a:pt x="44" y="1224"/>
                        </a:lnTo>
                        <a:lnTo>
                          <a:pt x="47" y="1231"/>
                        </a:lnTo>
                        <a:lnTo>
                          <a:pt x="34" y="1242"/>
                        </a:lnTo>
                        <a:lnTo>
                          <a:pt x="31" y="1253"/>
                        </a:lnTo>
                        <a:lnTo>
                          <a:pt x="36" y="1263"/>
                        </a:lnTo>
                        <a:lnTo>
                          <a:pt x="34" y="1278"/>
                        </a:lnTo>
                        <a:lnTo>
                          <a:pt x="28" y="1283"/>
                        </a:lnTo>
                        <a:lnTo>
                          <a:pt x="35" y="1294"/>
                        </a:lnTo>
                        <a:lnTo>
                          <a:pt x="46" y="1296"/>
                        </a:lnTo>
                        <a:lnTo>
                          <a:pt x="53" y="1314"/>
                        </a:lnTo>
                        <a:lnTo>
                          <a:pt x="59" y="1319"/>
                        </a:lnTo>
                        <a:lnTo>
                          <a:pt x="72" y="1344"/>
                        </a:lnTo>
                        <a:lnTo>
                          <a:pt x="72" y="1362"/>
                        </a:lnTo>
                        <a:lnTo>
                          <a:pt x="86" y="1367"/>
                        </a:lnTo>
                        <a:lnTo>
                          <a:pt x="89" y="1380"/>
                        </a:lnTo>
                        <a:lnTo>
                          <a:pt x="101" y="1392"/>
                        </a:lnTo>
                        <a:lnTo>
                          <a:pt x="116" y="1384"/>
                        </a:lnTo>
                        <a:lnTo>
                          <a:pt x="121" y="1401"/>
                        </a:lnTo>
                        <a:lnTo>
                          <a:pt x="111" y="1420"/>
                        </a:lnTo>
                        <a:lnTo>
                          <a:pt x="94" y="1422"/>
                        </a:lnTo>
                        <a:lnTo>
                          <a:pt x="92" y="1428"/>
                        </a:lnTo>
                        <a:lnTo>
                          <a:pt x="100" y="1433"/>
                        </a:lnTo>
                        <a:lnTo>
                          <a:pt x="103" y="1445"/>
                        </a:lnTo>
                        <a:lnTo>
                          <a:pt x="116" y="1450"/>
                        </a:lnTo>
                        <a:lnTo>
                          <a:pt x="123" y="1481"/>
                        </a:lnTo>
                        <a:lnTo>
                          <a:pt x="115" y="1493"/>
                        </a:lnTo>
                        <a:lnTo>
                          <a:pt x="122" y="149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2" name="Freeform 70"/>
                  <p:cNvSpPr>
                    <a:spLocks/>
                  </p:cNvSpPr>
                  <p:nvPr/>
                </p:nvSpPr>
                <p:spPr bwMode="auto">
                  <a:xfrm>
                    <a:off x="7815263" y="9451975"/>
                    <a:ext cx="84137" cy="155575"/>
                  </a:xfrm>
                  <a:custGeom>
                    <a:avLst/>
                    <a:gdLst>
                      <a:gd name="T0" fmla="*/ 13 w 53"/>
                      <a:gd name="T1" fmla="*/ 73 h 98"/>
                      <a:gd name="T2" fmla="*/ 19 w 53"/>
                      <a:gd name="T3" fmla="*/ 71 h 98"/>
                      <a:gd name="T4" fmla="*/ 15 w 53"/>
                      <a:gd name="T5" fmla="*/ 82 h 98"/>
                      <a:gd name="T6" fmla="*/ 8 w 53"/>
                      <a:gd name="T7" fmla="*/ 93 h 98"/>
                      <a:gd name="T8" fmla="*/ 9 w 53"/>
                      <a:gd name="T9" fmla="*/ 98 h 98"/>
                      <a:gd name="T10" fmla="*/ 24 w 53"/>
                      <a:gd name="T11" fmla="*/ 94 h 98"/>
                      <a:gd name="T12" fmla="*/ 27 w 53"/>
                      <a:gd name="T13" fmla="*/ 86 h 98"/>
                      <a:gd name="T14" fmla="*/ 22 w 53"/>
                      <a:gd name="T15" fmla="*/ 82 h 98"/>
                      <a:gd name="T16" fmla="*/ 25 w 53"/>
                      <a:gd name="T17" fmla="*/ 74 h 98"/>
                      <a:gd name="T18" fmla="*/ 41 w 53"/>
                      <a:gd name="T19" fmla="*/ 62 h 98"/>
                      <a:gd name="T20" fmla="*/ 43 w 53"/>
                      <a:gd name="T21" fmla="*/ 54 h 98"/>
                      <a:gd name="T22" fmla="*/ 52 w 53"/>
                      <a:gd name="T23" fmla="*/ 42 h 98"/>
                      <a:gd name="T24" fmla="*/ 50 w 53"/>
                      <a:gd name="T25" fmla="*/ 36 h 98"/>
                      <a:gd name="T26" fmla="*/ 41 w 53"/>
                      <a:gd name="T27" fmla="*/ 28 h 98"/>
                      <a:gd name="T28" fmla="*/ 47 w 53"/>
                      <a:gd name="T29" fmla="*/ 16 h 98"/>
                      <a:gd name="T30" fmla="*/ 48 w 53"/>
                      <a:gd name="T31" fmla="*/ 9 h 98"/>
                      <a:gd name="T32" fmla="*/ 53 w 53"/>
                      <a:gd name="T33" fmla="*/ 4 h 98"/>
                      <a:gd name="T34" fmla="*/ 46 w 53"/>
                      <a:gd name="T35" fmla="*/ 0 h 98"/>
                      <a:gd name="T36" fmla="*/ 39 w 53"/>
                      <a:gd name="T37" fmla="*/ 4 h 98"/>
                      <a:gd name="T38" fmla="*/ 25 w 53"/>
                      <a:gd name="T39" fmla="*/ 3 h 98"/>
                      <a:gd name="T40" fmla="*/ 16 w 53"/>
                      <a:gd name="T41" fmla="*/ 14 h 98"/>
                      <a:gd name="T42" fmla="*/ 9 w 53"/>
                      <a:gd name="T43" fmla="*/ 27 h 98"/>
                      <a:gd name="T44" fmla="*/ 1 w 53"/>
                      <a:gd name="T45" fmla="*/ 36 h 98"/>
                      <a:gd name="T46" fmla="*/ 5 w 53"/>
                      <a:gd name="T47" fmla="*/ 51 h 98"/>
                      <a:gd name="T48" fmla="*/ 0 w 53"/>
                      <a:gd name="T49" fmla="*/ 54 h 98"/>
                      <a:gd name="T50" fmla="*/ 13 w 53"/>
                      <a:gd name="T51" fmla="*/ 7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3" h="98">
                        <a:moveTo>
                          <a:pt x="13" y="73"/>
                        </a:moveTo>
                        <a:lnTo>
                          <a:pt x="19" y="71"/>
                        </a:lnTo>
                        <a:lnTo>
                          <a:pt x="15" y="82"/>
                        </a:lnTo>
                        <a:lnTo>
                          <a:pt x="8" y="93"/>
                        </a:lnTo>
                        <a:lnTo>
                          <a:pt x="9" y="98"/>
                        </a:lnTo>
                        <a:lnTo>
                          <a:pt x="24" y="94"/>
                        </a:lnTo>
                        <a:lnTo>
                          <a:pt x="27" y="86"/>
                        </a:lnTo>
                        <a:lnTo>
                          <a:pt x="22" y="82"/>
                        </a:lnTo>
                        <a:lnTo>
                          <a:pt x="25" y="74"/>
                        </a:lnTo>
                        <a:lnTo>
                          <a:pt x="41" y="62"/>
                        </a:lnTo>
                        <a:lnTo>
                          <a:pt x="43" y="54"/>
                        </a:lnTo>
                        <a:lnTo>
                          <a:pt x="52" y="42"/>
                        </a:lnTo>
                        <a:lnTo>
                          <a:pt x="50" y="36"/>
                        </a:lnTo>
                        <a:lnTo>
                          <a:pt x="41" y="28"/>
                        </a:lnTo>
                        <a:lnTo>
                          <a:pt x="47" y="16"/>
                        </a:lnTo>
                        <a:lnTo>
                          <a:pt x="48" y="9"/>
                        </a:lnTo>
                        <a:lnTo>
                          <a:pt x="53" y="4"/>
                        </a:lnTo>
                        <a:lnTo>
                          <a:pt x="46" y="0"/>
                        </a:lnTo>
                        <a:lnTo>
                          <a:pt x="39" y="4"/>
                        </a:lnTo>
                        <a:lnTo>
                          <a:pt x="25" y="3"/>
                        </a:lnTo>
                        <a:lnTo>
                          <a:pt x="16" y="14"/>
                        </a:lnTo>
                        <a:lnTo>
                          <a:pt x="9" y="27"/>
                        </a:lnTo>
                        <a:lnTo>
                          <a:pt x="1" y="36"/>
                        </a:lnTo>
                        <a:lnTo>
                          <a:pt x="5" y="51"/>
                        </a:lnTo>
                        <a:lnTo>
                          <a:pt x="0" y="54"/>
                        </a:lnTo>
                        <a:lnTo>
                          <a:pt x="13" y="7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3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813675" y="9450388"/>
                    <a:ext cx="88900" cy="158750"/>
                  </a:xfrm>
                  <a:custGeom>
                    <a:avLst/>
                    <a:gdLst>
                      <a:gd name="T0" fmla="*/ 9 w 56"/>
                      <a:gd name="T1" fmla="*/ 100 h 100"/>
                      <a:gd name="T2" fmla="*/ 8 w 56"/>
                      <a:gd name="T3" fmla="*/ 93 h 100"/>
                      <a:gd name="T4" fmla="*/ 16 w 56"/>
                      <a:gd name="T5" fmla="*/ 83 h 100"/>
                      <a:gd name="T6" fmla="*/ 18 w 56"/>
                      <a:gd name="T7" fmla="*/ 74 h 100"/>
                      <a:gd name="T8" fmla="*/ 14 w 56"/>
                      <a:gd name="T9" fmla="*/ 76 h 100"/>
                      <a:gd name="T10" fmla="*/ 0 w 56"/>
                      <a:gd name="T11" fmla="*/ 55 h 100"/>
                      <a:gd name="T12" fmla="*/ 5 w 56"/>
                      <a:gd name="T13" fmla="*/ 52 h 100"/>
                      <a:gd name="T14" fmla="*/ 1 w 56"/>
                      <a:gd name="T15" fmla="*/ 37 h 100"/>
                      <a:gd name="T16" fmla="*/ 9 w 56"/>
                      <a:gd name="T17" fmla="*/ 27 h 100"/>
                      <a:gd name="T18" fmla="*/ 16 w 56"/>
                      <a:gd name="T19" fmla="*/ 15 h 100"/>
                      <a:gd name="T20" fmla="*/ 25 w 56"/>
                      <a:gd name="T21" fmla="*/ 3 h 100"/>
                      <a:gd name="T22" fmla="*/ 39 w 56"/>
                      <a:gd name="T23" fmla="*/ 4 h 100"/>
                      <a:gd name="T24" fmla="*/ 47 w 56"/>
                      <a:gd name="T25" fmla="*/ 0 h 100"/>
                      <a:gd name="T26" fmla="*/ 56 w 56"/>
                      <a:gd name="T27" fmla="*/ 4 h 100"/>
                      <a:gd name="T28" fmla="*/ 49 w 56"/>
                      <a:gd name="T29" fmla="*/ 10 h 100"/>
                      <a:gd name="T30" fmla="*/ 49 w 56"/>
                      <a:gd name="T31" fmla="*/ 17 h 100"/>
                      <a:gd name="T32" fmla="*/ 43 w 56"/>
                      <a:gd name="T33" fmla="*/ 29 h 100"/>
                      <a:gd name="T34" fmla="*/ 52 w 56"/>
                      <a:gd name="T35" fmla="*/ 37 h 100"/>
                      <a:gd name="T36" fmla="*/ 54 w 56"/>
                      <a:gd name="T37" fmla="*/ 43 h 100"/>
                      <a:gd name="T38" fmla="*/ 45 w 56"/>
                      <a:gd name="T39" fmla="*/ 55 h 100"/>
                      <a:gd name="T40" fmla="*/ 42 w 56"/>
                      <a:gd name="T41" fmla="*/ 64 h 100"/>
                      <a:gd name="T42" fmla="*/ 27 w 56"/>
                      <a:gd name="T43" fmla="*/ 76 h 100"/>
                      <a:gd name="T44" fmla="*/ 25 w 56"/>
                      <a:gd name="T45" fmla="*/ 83 h 100"/>
                      <a:gd name="T46" fmla="*/ 30 w 56"/>
                      <a:gd name="T47" fmla="*/ 86 h 100"/>
                      <a:gd name="T48" fmla="*/ 26 w 56"/>
                      <a:gd name="T49" fmla="*/ 95 h 100"/>
                      <a:gd name="T50" fmla="*/ 9 w 56"/>
                      <a:gd name="T51" fmla="*/ 100 h 100"/>
                      <a:gd name="T52" fmla="*/ 9 w 56"/>
                      <a:gd name="T53" fmla="*/ 94 h 100"/>
                      <a:gd name="T54" fmla="*/ 10 w 56"/>
                      <a:gd name="T55" fmla="*/ 98 h 100"/>
                      <a:gd name="T56" fmla="*/ 24 w 56"/>
                      <a:gd name="T57" fmla="*/ 94 h 100"/>
                      <a:gd name="T58" fmla="*/ 27 w 56"/>
                      <a:gd name="T59" fmla="*/ 87 h 100"/>
                      <a:gd name="T60" fmla="*/ 22 w 56"/>
                      <a:gd name="T61" fmla="*/ 83 h 100"/>
                      <a:gd name="T62" fmla="*/ 25 w 56"/>
                      <a:gd name="T63" fmla="*/ 75 h 100"/>
                      <a:gd name="T64" fmla="*/ 41 w 56"/>
                      <a:gd name="T65" fmla="*/ 63 h 100"/>
                      <a:gd name="T66" fmla="*/ 43 w 56"/>
                      <a:gd name="T67" fmla="*/ 54 h 100"/>
                      <a:gd name="T68" fmla="*/ 52 w 56"/>
                      <a:gd name="T69" fmla="*/ 42 h 100"/>
                      <a:gd name="T70" fmla="*/ 50 w 56"/>
                      <a:gd name="T71" fmla="*/ 38 h 100"/>
                      <a:gd name="T72" fmla="*/ 41 w 56"/>
                      <a:gd name="T73" fmla="*/ 29 h 100"/>
                      <a:gd name="T74" fmla="*/ 47 w 56"/>
                      <a:gd name="T75" fmla="*/ 17 h 100"/>
                      <a:gd name="T76" fmla="*/ 49 w 56"/>
                      <a:gd name="T77" fmla="*/ 9 h 100"/>
                      <a:gd name="T78" fmla="*/ 53 w 56"/>
                      <a:gd name="T79" fmla="*/ 5 h 100"/>
                      <a:gd name="T80" fmla="*/ 47 w 56"/>
                      <a:gd name="T81" fmla="*/ 2 h 100"/>
                      <a:gd name="T82" fmla="*/ 40 w 56"/>
                      <a:gd name="T83" fmla="*/ 6 h 100"/>
                      <a:gd name="T84" fmla="*/ 26 w 56"/>
                      <a:gd name="T85" fmla="*/ 5 h 100"/>
                      <a:gd name="T86" fmla="*/ 18 w 56"/>
                      <a:gd name="T87" fmla="*/ 16 h 100"/>
                      <a:gd name="T88" fmla="*/ 11 w 56"/>
                      <a:gd name="T89" fmla="*/ 29 h 100"/>
                      <a:gd name="T90" fmla="*/ 3 w 56"/>
                      <a:gd name="T91" fmla="*/ 37 h 100"/>
                      <a:gd name="T92" fmla="*/ 7 w 56"/>
                      <a:gd name="T93" fmla="*/ 53 h 100"/>
                      <a:gd name="T94" fmla="*/ 2 w 56"/>
                      <a:gd name="T95" fmla="*/ 55 h 100"/>
                      <a:gd name="T96" fmla="*/ 15 w 56"/>
                      <a:gd name="T97" fmla="*/ 73 h 100"/>
                      <a:gd name="T98" fmla="*/ 21 w 56"/>
                      <a:gd name="T99" fmla="*/ 71 h 100"/>
                      <a:gd name="T100" fmla="*/ 17 w 56"/>
                      <a:gd name="T101" fmla="*/ 84 h 100"/>
                      <a:gd name="T102" fmla="*/ 9 w 56"/>
                      <a:gd name="T103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6" h="100">
                        <a:moveTo>
                          <a:pt x="9" y="100"/>
                        </a:moveTo>
                        <a:lnTo>
                          <a:pt x="8" y="93"/>
                        </a:lnTo>
                        <a:lnTo>
                          <a:pt x="16" y="83"/>
                        </a:lnTo>
                        <a:lnTo>
                          <a:pt x="18" y="74"/>
                        </a:lnTo>
                        <a:lnTo>
                          <a:pt x="14" y="76"/>
                        </a:lnTo>
                        <a:lnTo>
                          <a:pt x="0" y="55"/>
                        </a:lnTo>
                        <a:lnTo>
                          <a:pt x="5" y="52"/>
                        </a:lnTo>
                        <a:lnTo>
                          <a:pt x="1" y="37"/>
                        </a:lnTo>
                        <a:lnTo>
                          <a:pt x="9" y="27"/>
                        </a:lnTo>
                        <a:lnTo>
                          <a:pt x="16" y="15"/>
                        </a:lnTo>
                        <a:lnTo>
                          <a:pt x="25" y="3"/>
                        </a:lnTo>
                        <a:lnTo>
                          <a:pt x="39" y="4"/>
                        </a:lnTo>
                        <a:lnTo>
                          <a:pt x="47" y="0"/>
                        </a:lnTo>
                        <a:lnTo>
                          <a:pt x="56" y="4"/>
                        </a:lnTo>
                        <a:lnTo>
                          <a:pt x="49" y="10"/>
                        </a:lnTo>
                        <a:lnTo>
                          <a:pt x="49" y="17"/>
                        </a:lnTo>
                        <a:lnTo>
                          <a:pt x="43" y="29"/>
                        </a:lnTo>
                        <a:lnTo>
                          <a:pt x="52" y="37"/>
                        </a:lnTo>
                        <a:lnTo>
                          <a:pt x="54" y="43"/>
                        </a:lnTo>
                        <a:lnTo>
                          <a:pt x="45" y="55"/>
                        </a:lnTo>
                        <a:lnTo>
                          <a:pt x="42" y="64"/>
                        </a:lnTo>
                        <a:lnTo>
                          <a:pt x="27" y="76"/>
                        </a:lnTo>
                        <a:lnTo>
                          <a:pt x="25" y="83"/>
                        </a:lnTo>
                        <a:lnTo>
                          <a:pt x="30" y="86"/>
                        </a:lnTo>
                        <a:lnTo>
                          <a:pt x="26" y="95"/>
                        </a:lnTo>
                        <a:lnTo>
                          <a:pt x="9" y="100"/>
                        </a:lnTo>
                        <a:close/>
                        <a:moveTo>
                          <a:pt x="9" y="94"/>
                        </a:moveTo>
                        <a:lnTo>
                          <a:pt x="10" y="98"/>
                        </a:lnTo>
                        <a:lnTo>
                          <a:pt x="24" y="94"/>
                        </a:lnTo>
                        <a:lnTo>
                          <a:pt x="27" y="87"/>
                        </a:lnTo>
                        <a:lnTo>
                          <a:pt x="22" y="83"/>
                        </a:lnTo>
                        <a:lnTo>
                          <a:pt x="25" y="75"/>
                        </a:lnTo>
                        <a:lnTo>
                          <a:pt x="41" y="63"/>
                        </a:lnTo>
                        <a:lnTo>
                          <a:pt x="43" y="54"/>
                        </a:lnTo>
                        <a:lnTo>
                          <a:pt x="52" y="42"/>
                        </a:lnTo>
                        <a:lnTo>
                          <a:pt x="50" y="38"/>
                        </a:lnTo>
                        <a:lnTo>
                          <a:pt x="41" y="29"/>
                        </a:lnTo>
                        <a:lnTo>
                          <a:pt x="47" y="17"/>
                        </a:lnTo>
                        <a:lnTo>
                          <a:pt x="49" y="9"/>
                        </a:lnTo>
                        <a:lnTo>
                          <a:pt x="53" y="5"/>
                        </a:lnTo>
                        <a:lnTo>
                          <a:pt x="47" y="2"/>
                        </a:lnTo>
                        <a:lnTo>
                          <a:pt x="40" y="6"/>
                        </a:lnTo>
                        <a:lnTo>
                          <a:pt x="26" y="5"/>
                        </a:lnTo>
                        <a:lnTo>
                          <a:pt x="18" y="16"/>
                        </a:lnTo>
                        <a:lnTo>
                          <a:pt x="11" y="29"/>
                        </a:lnTo>
                        <a:lnTo>
                          <a:pt x="3" y="37"/>
                        </a:lnTo>
                        <a:lnTo>
                          <a:pt x="7" y="53"/>
                        </a:lnTo>
                        <a:lnTo>
                          <a:pt x="2" y="55"/>
                        </a:lnTo>
                        <a:lnTo>
                          <a:pt x="15" y="73"/>
                        </a:lnTo>
                        <a:lnTo>
                          <a:pt x="21" y="71"/>
                        </a:lnTo>
                        <a:lnTo>
                          <a:pt x="17" y="84"/>
                        </a:lnTo>
                        <a:lnTo>
                          <a:pt x="9" y="9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4" name="Freeform 74"/>
                  <p:cNvSpPr>
                    <a:spLocks/>
                  </p:cNvSpPr>
                  <p:nvPr/>
                </p:nvSpPr>
                <p:spPr bwMode="auto">
                  <a:xfrm>
                    <a:off x="7902575" y="9431338"/>
                    <a:ext cx="36512" cy="22225"/>
                  </a:xfrm>
                  <a:custGeom>
                    <a:avLst/>
                    <a:gdLst>
                      <a:gd name="T0" fmla="*/ 0 w 23"/>
                      <a:gd name="T1" fmla="*/ 8 h 14"/>
                      <a:gd name="T2" fmla="*/ 5 w 23"/>
                      <a:gd name="T3" fmla="*/ 14 h 14"/>
                      <a:gd name="T4" fmla="*/ 11 w 23"/>
                      <a:gd name="T5" fmla="*/ 8 h 14"/>
                      <a:gd name="T6" fmla="*/ 23 w 23"/>
                      <a:gd name="T7" fmla="*/ 4 h 14"/>
                      <a:gd name="T8" fmla="*/ 20 w 23"/>
                      <a:gd name="T9" fmla="*/ 0 h 14"/>
                      <a:gd name="T10" fmla="*/ 6 w 23"/>
                      <a:gd name="T11" fmla="*/ 1 h 14"/>
                      <a:gd name="T12" fmla="*/ 0 w 23"/>
                      <a:gd name="T13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14">
                        <a:moveTo>
                          <a:pt x="0" y="8"/>
                        </a:moveTo>
                        <a:lnTo>
                          <a:pt x="5" y="14"/>
                        </a:lnTo>
                        <a:lnTo>
                          <a:pt x="11" y="8"/>
                        </a:lnTo>
                        <a:lnTo>
                          <a:pt x="23" y="4"/>
                        </a:lnTo>
                        <a:lnTo>
                          <a:pt x="20" y="0"/>
                        </a:lnTo>
                        <a:lnTo>
                          <a:pt x="6" y="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5" name="Freeform 75"/>
                  <p:cNvSpPr>
                    <a:spLocks noEditPoints="1"/>
                  </p:cNvSpPr>
                  <p:nvPr/>
                </p:nvSpPr>
                <p:spPr bwMode="auto">
                  <a:xfrm>
                    <a:off x="7899400" y="9429750"/>
                    <a:ext cx="42862" cy="26987"/>
                  </a:xfrm>
                  <a:custGeom>
                    <a:avLst/>
                    <a:gdLst>
                      <a:gd name="T0" fmla="*/ 6 w 27"/>
                      <a:gd name="T1" fmla="*/ 17 h 17"/>
                      <a:gd name="T2" fmla="*/ 0 w 27"/>
                      <a:gd name="T3" fmla="*/ 9 h 17"/>
                      <a:gd name="T4" fmla="*/ 8 w 27"/>
                      <a:gd name="T5" fmla="*/ 1 h 17"/>
                      <a:gd name="T6" fmla="*/ 22 w 27"/>
                      <a:gd name="T7" fmla="*/ 0 h 17"/>
                      <a:gd name="T8" fmla="*/ 27 w 27"/>
                      <a:gd name="T9" fmla="*/ 6 h 17"/>
                      <a:gd name="T10" fmla="*/ 14 w 27"/>
                      <a:gd name="T11" fmla="*/ 10 h 17"/>
                      <a:gd name="T12" fmla="*/ 6 w 27"/>
                      <a:gd name="T13" fmla="*/ 17 h 17"/>
                      <a:gd name="T14" fmla="*/ 3 w 27"/>
                      <a:gd name="T15" fmla="*/ 10 h 17"/>
                      <a:gd name="T16" fmla="*/ 7 w 27"/>
                      <a:gd name="T17" fmla="*/ 15 h 17"/>
                      <a:gd name="T18" fmla="*/ 13 w 27"/>
                      <a:gd name="T19" fmla="*/ 8 h 17"/>
                      <a:gd name="T20" fmla="*/ 23 w 27"/>
                      <a:gd name="T21" fmla="*/ 5 h 17"/>
                      <a:gd name="T22" fmla="*/ 22 w 27"/>
                      <a:gd name="T23" fmla="*/ 2 h 17"/>
                      <a:gd name="T24" fmla="*/ 9 w 27"/>
                      <a:gd name="T25" fmla="*/ 2 h 17"/>
                      <a:gd name="T26" fmla="*/ 3 w 27"/>
                      <a:gd name="T27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7" h="17">
                        <a:moveTo>
                          <a:pt x="6" y="17"/>
                        </a:moveTo>
                        <a:lnTo>
                          <a:pt x="0" y="9"/>
                        </a:lnTo>
                        <a:lnTo>
                          <a:pt x="8" y="1"/>
                        </a:lnTo>
                        <a:lnTo>
                          <a:pt x="22" y="0"/>
                        </a:lnTo>
                        <a:lnTo>
                          <a:pt x="27" y="6"/>
                        </a:lnTo>
                        <a:lnTo>
                          <a:pt x="14" y="10"/>
                        </a:lnTo>
                        <a:lnTo>
                          <a:pt x="6" y="17"/>
                        </a:lnTo>
                        <a:close/>
                        <a:moveTo>
                          <a:pt x="3" y="10"/>
                        </a:moveTo>
                        <a:lnTo>
                          <a:pt x="7" y="15"/>
                        </a:lnTo>
                        <a:lnTo>
                          <a:pt x="13" y="8"/>
                        </a:lnTo>
                        <a:lnTo>
                          <a:pt x="23" y="5"/>
                        </a:lnTo>
                        <a:lnTo>
                          <a:pt x="22" y="2"/>
                        </a:lnTo>
                        <a:lnTo>
                          <a:pt x="9" y="2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6" name="Freeform 76"/>
                  <p:cNvSpPr>
                    <a:spLocks/>
                  </p:cNvSpPr>
                  <p:nvPr/>
                </p:nvSpPr>
                <p:spPr bwMode="auto">
                  <a:xfrm>
                    <a:off x="7893050" y="9342438"/>
                    <a:ext cx="20637" cy="22225"/>
                  </a:xfrm>
                  <a:custGeom>
                    <a:avLst/>
                    <a:gdLst>
                      <a:gd name="T0" fmla="*/ 0 w 13"/>
                      <a:gd name="T1" fmla="*/ 3 h 14"/>
                      <a:gd name="T2" fmla="*/ 6 w 13"/>
                      <a:gd name="T3" fmla="*/ 14 h 14"/>
                      <a:gd name="T4" fmla="*/ 13 w 13"/>
                      <a:gd name="T5" fmla="*/ 5 h 14"/>
                      <a:gd name="T6" fmla="*/ 6 w 13"/>
                      <a:gd name="T7" fmla="*/ 0 h 14"/>
                      <a:gd name="T8" fmla="*/ 0 w 13"/>
                      <a:gd name="T9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4">
                        <a:moveTo>
                          <a:pt x="0" y="3"/>
                        </a:moveTo>
                        <a:lnTo>
                          <a:pt x="6" y="14"/>
                        </a:lnTo>
                        <a:lnTo>
                          <a:pt x="13" y="5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7" name="Freeform 77"/>
                  <p:cNvSpPr>
                    <a:spLocks noEditPoints="1"/>
                  </p:cNvSpPr>
                  <p:nvPr/>
                </p:nvSpPr>
                <p:spPr bwMode="auto">
                  <a:xfrm>
                    <a:off x="7891463" y="9339263"/>
                    <a:ext cx="23812" cy="28575"/>
                  </a:xfrm>
                  <a:custGeom>
                    <a:avLst/>
                    <a:gdLst>
                      <a:gd name="T0" fmla="*/ 7 w 15"/>
                      <a:gd name="T1" fmla="*/ 18 h 18"/>
                      <a:gd name="T2" fmla="*/ 0 w 15"/>
                      <a:gd name="T3" fmla="*/ 5 h 18"/>
                      <a:gd name="T4" fmla="*/ 7 w 15"/>
                      <a:gd name="T5" fmla="*/ 0 h 18"/>
                      <a:gd name="T6" fmla="*/ 15 w 15"/>
                      <a:gd name="T7" fmla="*/ 7 h 18"/>
                      <a:gd name="T8" fmla="*/ 7 w 15"/>
                      <a:gd name="T9" fmla="*/ 18 h 18"/>
                      <a:gd name="T10" fmla="*/ 3 w 15"/>
                      <a:gd name="T11" fmla="*/ 6 h 18"/>
                      <a:gd name="T12" fmla="*/ 7 w 15"/>
                      <a:gd name="T13" fmla="*/ 14 h 18"/>
                      <a:gd name="T14" fmla="*/ 13 w 15"/>
                      <a:gd name="T15" fmla="*/ 7 h 18"/>
                      <a:gd name="T16" fmla="*/ 7 w 15"/>
                      <a:gd name="T17" fmla="*/ 3 h 18"/>
                      <a:gd name="T18" fmla="*/ 3 w 15"/>
                      <a:gd name="T1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8">
                        <a:moveTo>
                          <a:pt x="7" y="18"/>
                        </a:moveTo>
                        <a:lnTo>
                          <a:pt x="0" y="5"/>
                        </a:lnTo>
                        <a:lnTo>
                          <a:pt x="7" y="0"/>
                        </a:lnTo>
                        <a:lnTo>
                          <a:pt x="15" y="7"/>
                        </a:lnTo>
                        <a:lnTo>
                          <a:pt x="7" y="18"/>
                        </a:lnTo>
                        <a:close/>
                        <a:moveTo>
                          <a:pt x="3" y="6"/>
                        </a:moveTo>
                        <a:lnTo>
                          <a:pt x="7" y="14"/>
                        </a:lnTo>
                        <a:lnTo>
                          <a:pt x="13" y="7"/>
                        </a:lnTo>
                        <a:lnTo>
                          <a:pt x="7" y="3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1" name="Gruppieren 353"/>
                <p:cNvGrpSpPr/>
                <p:nvPr/>
              </p:nvGrpSpPr>
              <p:grpSpPr>
                <a:xfrm>
                  <a:off x="16804097" y="10079654"/>
                  <a:ext cx="1110470" cy="818596"/>
                  <a:chOff x="12954000" y="4849812"/>
                  <a:chExt cx="525462" cy="387351"/>
                </a:xfrm>
                <a:solidFill>
                  <a:schemeClr val="tx2"/>
                </a:solidFill>
              </p:grpSpPr>
              <p:sp>
                <p:nvSpPr>
                  <p:cNvPr id="86" name="Freeform 191"/>
                  <p:cNvSpPr>
                    <a:spLocks/>
                  </p:cNvSpPr>
                  <p:nvPr/>
                </p:nvSpPr>
                <p:spPr bwMode="auto">
                  <a:xfrm>
                    <a:off x="12955588" y="4851400"/>
                    <a:ext cx="520700" cy="382588"/>
                  </a:xfrm>
                  <a:custGeom>
                    <a:avLst/>
                    <a:gdLst>
                      <a:gd name="T0" fmla="*/ 134 w 328"/>
                      <a:gd name="T1" fmla="*/ 187 h 241"/>
                      <a:gd name="T2" fmla="*/ 144 w 328"/>
                      <a:gd name="T3" fmla="*/ 188 h 241"/>
                      <a:gd name="T4" fmla="*/ 150 w 328"/>
                      <a:gd name="T5" fmla="*/ 212 h 241"/>
                      <a:gd name="T6" fmla="*/ 149 w 328"/>
                      <a:gd name="T7" fmla="*/ 228 h 241"/>
                      <a:gd name="T8" fmla="*/ 157 w 328"/>
                      <a:gd name="T9" fmla="*/ 241 h 241"/>
                      <a:gd name="T10" fmla="*/ 172 w 328"/>
                      <a:gd name="T11" fmla="*/ 231 h 241"/>
                      <a:gd name="T12" fmla="*/ 196 w 328"/>
                      <a:gd name="T13" fmla="*/ 223 h 241"/>
                      <a:gd name="T14" fmla="*/ 213 w 328"/>
                      <a:gd name="T15" fmla="*/ 233 h 241"/>
                      <a:gd name="T16" fmla="*/ 231 w 328"/>
                      <a:gd name="T17" fmla="*/ 223 h 241"/>
                      <a:gd name="T18" fmla="*/ 242 w 328"/>
                      <a:gd name="T19" fmla="*/ 223 h 241"/>
                      <a:gd name="T20" fmla="*/ 235 w 328"/>
                      <a:gd name="T21" fmla="*/ 204 h 241"/>
                      <a:gd name="T22" fmla="*/ 255 w 328"/>
                      <a:gd name="T23" fmla="*/ 203 h 241"/>
                      <a:gd name="T24" fmla="*/ 261 w 328"/>
                      <a:gd name="T25" fmla="*/ 185 h 241"/>
                      <a:gd name="T26" fmla="*/ 272 w 328"/>
                      <a:gd name="T27" fmla="*/ 182 h 241"/>
                      <a:gd name="T28" fmla="*/ 278 w 328"/>
                      <a:gd name="T29" fmla="*/ 189 h 241"/>
                      <a:gd name="T30" fmla="*/ 292 w 328"/>
                      <a:gd name="T31" fmla="*/ 189 h 241"/>
                      <a:gd name="T32" fmla="*/ 292 w 328"/>
                      <a:gd name="T33" fmla="*/ 175 h 241"/>
                      <a:gd name="T34" fmla="*/ 274 w 328"/>
                      <a:gd name="T35" fmla="*/ 166 h 241"/>
                      <a:gd name="T36" fmla="*/ 279 w 328"/>
                      <a:gd name="T37" fmla="*/ 146 h 241"/>
                      <a:gd name="T38" fmla="*/ 288 w 328"/>
                      <a:gd name="T39" fmla="*/ 144 h 241"/>
                      <a:gd name="T40" fmla="*/ 300 w 328"/>
                      <a:gd name="T41" fmla="*/ 122 h 241"/>
                      <a:gd name="T42" fmla="*/ 323 w 328"/>
                      <a:gd name="T43" fmla="*/ 112 h 241"/>
                      <a:gd name="T44" fmla="*/ 323 w 328"/>
                      <a:gd name="T45" fmla="*/ 98 h 241"/>
                      <a:gd name="T46" fmla="*/ 313 w 328"/>
                      <a:gd name="T47" fmla="*/ 93 h 241"/>
                      <a:gd name="T48" fmla="*/ 328 w 328"/>
                      <a:gd name="T49" fmla="*/ 73 h 241"/>
                      <a:gd name="T50" fmla="*/ 322 w 328"/>
                      <a:gd name="T51" fmla="*/ 67 h 241"/>
                      <a:gd name="T52" fmla="*/ 303 w 328"/>
                      <a:gd name="T53" fmla="*/ 66 h 241"/>
                      <a:gd name="T54" fmla="*/ 287 w 328"/>
                      <a:gd name="T55" fmla="*/ 46 h 241"/>
                      <a:gd name="T56" fmla="*/ 273 w 328"/>
                      <a:gd name="T57" fmla="*/ 44 h 241"/>
                      <a:gd name="T58" fmla="*/ 256 w 328"/>
                      <a:gd name="T59" fmla="*/ 23 h 241"/>
                      <a:gd name="T60" fmla="*/ 235 w 328"/>
                      <a:gd name="T61" fmla="*/ 20 h 241"/>
                      <a:gd name="T62" fmla="*/ 212 w 328"/>
                      <a:gd name="T63" fmla="*/ 9 h 241"/>
                      <a:gd name="T64" fmla="*/ 191 w 328"/>
                      <a:gd name="T65" fmla="*/ 23 h 241"/>
                      <a:gd name="T66" fmla="*/ 184 w 328"/>
                      <a:gd name="T67" fmla="*/ 20 h 241"/>
                      <a:gd name="T68" fmla="*/ 164 w 328"/>
                      <a:gd name="T69" fmla="*/ 20 h 241"/>
                      <a:gd name="T70" fmla="*/ 153 w 328"/>
                      <a:gd name="T71" fmla="*/ 8 h 241"/>
                      <a:gd name="T72" fmla="*/ 142 w 328"/>
                      <a:gd name="T73" fmla="*/ 7 h 241"/>
                      <a:gd name="T74" fmla="*/ 139 w 328"/>
                      <a:gd name="T75" fmla="*/ 0 h 241"/>
                      <a:gd name="T76" fmla="*/ 125 w 328"/>
                      <a:gd name="T77" fmla="*/ 2 h 241"/>
                      <a:gd name="T78" fmla="*/ 112 w 328"/>
                      <a:gd name="T79" fmla="*/ 12 h 241"/>
                      <a:gd name="T80" fmla="*/ 104 w 328"/>
                      <a:gd name="T81" fmla="*/ 5 h 241"/>
                      <a:gd name="T82" fmla="*/ 88 w 328"/>
                      <a:gd name="T83" fmla="*/ 6 h 241"/>
                      <a:gd name="T84" fmla="*/ 65 w 328"/>
                      <a:gd name="T85" fmla="*/ 4 h 241"/>
                      <a:gd name="T86" fmla="*/ 35 w 328"/>
                      <a:gd name="T87" fmla="*/ 10 h 241"/>
                      <a:gd name="T88" fmla="*/ 17 w 328"/>
                      <a:gd name="T89" fmla="*/ 28 h 241"/>
                      <a:gd name="T90" fmla="*/ 11 w 328"/>
                      <a:gd name="T91" fmla="*/ 41 h 241"/>
                      <a:gd name="T92" fmla="*/ 0 w 328"/>
                      <a:gd name="T93" fmla="*/ 45 h 241"/>
                      <a:gd name="T94" fmla="*/ 1 w 328"/>
                      <a:gd name="T95" fmla="*/ 64 h 241"/>
                      <a:gd name="T96" fmla="*/ 5 w 328"/>
                      <a:gd name="T97" fmla="*/ 81 h 241"/>
                      <a:gd name="T98" fmla="*/ 0 w 328"/>
                      <a:gd name="T99" fmla="*/ 90 h 241"/>
                      <a:gd name="T100" fmla="*/ 4 w 328"/>
                      <a:gd name="T101" fmla="*/ 92 h 241"/>
                      <a:gd name="T102" fmla="*/ 26 w 328"/>
                      <a:gd name="T103" fmla="*/ 88 h 241"/>
                      <a:gd name="T104" fmla="*/ 44 w 328"/>
                      <a:gd name="T105" fmla="*/ 113 h 241"/>
                      <a:gd name="T106" fmla="*/ 61 w 328"/>
                      <a:gd name="T107" fmla="*/ 121 h 241"/>
                      <a:gd name="T108" fmla="*/ 85 w 328"/>
                      <a:gd name="T109" fmla="*/ 115 h 241"/>
                      <a:gd name="T110" fmla="*/ 94 w 328"/>
                      <a:gd name="T111" fmla="*/ 120 h 241"/>
                      <a:gd name="T112" fmla="*/ 97 w 328"/>
                      <a:gd name="T113" fmla="*/ 133 h 241"/>
                      <a:gd name="T114" fmla="*/ 105 w 328"/>
                      <a:gd name="T115" fmla="*/ 135 h 241"/>
                      <a:gd name="T116" fmla="*/ 112 w 328"/>
                      <a:gd name="T117" fmla="*/ 142 h 241"/>
                      <a:gd name="T118" fmla="*/ 104 w 328"/>
                      <a:gd name="T119" fmla="*/ 153 h 241"/>
                      <a:gd name="T120" fmla="*/ 106 w 328"/>
                      <a:gd name="T121" fmla="*/ 176 h 241"/>
                      <a:gd name="T122" fmla="*/ 119 w 328"/>
                      <a:gd name="T123" fmla="*/ 175 h 241"/>
                      <a:gd name="T124" fmla="*/ 134 w 328"/>
                      <a:gd name="T125" fmla="*/ 187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8" h="241">
                        <a:moveTo>
                          <a:pt x="134" y="187"/>
                        </a:moveTo>
                        <a:lnTo>
                          <a:pt x="144" y="188"/>
                        </a:lnTo>
                        <a:lnTo>
                          <a:pt x="150" y="212"/>
                        </a:lnTo>
                        <a:lnTo>
                          <a:pt x="149" y="228"/>
                        </a:lnTo>
                        <a:lnTo>
                          <a:pt x="157" y="241"/>
                        </a:lnTo>
                        <a:lnTo>
                          <a:pt x="172" y="231"/>
                        </a:lnTo>
                        <a:lnTo>
                          <a:pt x="196" y="223"/>
                        </a:lnTo>
                        <a:lnTo>
                          <a:pt x="213" y="233"/>
                        </a:lnTo>
                        <a:lnTo>
                          <a:pt x="231" y="223"/>
                        </a:lnTo>
                        <a:lnTo>
                          <a:pt x="242" y="223"/>
                        </a:lnTo>
                        <a:lnTo>
                          <a:pt x="235" y="204"/>
                        </a:lnTo>
                        <a:lnTo>
                          <a:pt x="255" y="203"/>
                        </a:lnTo>
                        <a:lnTo>
                          <a:pt x="261" y="185"/>
                        </a:lnTo>
                        <a:lnTo>
                          <a:pt x="272" y="182"/>
                        </a:lnTo>
                        <a:lnTo>
                          <a:pt x="278" y="189"/>
                        </a:lnTo>
                        <a:lnTo>
                          <a:pt x="292" y="189"/>
                        </a:lnTo>
                        <a:lnTo>
                          <a:pt x="292" y="175"/>
                        </a:lnTo>
                        <a:lnTo>
                          <a:pt x="274" y="166"/>
                        </a:lnTo>
                        <a:lnTo>
                          <a:pt x="279" y="146"/>
                        </a:lnTo>
                        <a:lnTo>
                          <a:pt x="288" y="144"/>
                        </a:lnTo>
                        <a:lnTo>
                          <a:pt x="300" y="122"/>
                        </a:lnTo>
                        <a:lnTo>
                          <a:pt x="323" y="112"/>
                        </a:lnTo>
                        <a:lnTo>
                          <a:pt x="323" y="98"/>
                        </a:lnTo>
                        <a:lnTo>
                          <a:pt x="313" y="93"/>
                        </a:lnTo>
                        <a:lnTo>
                          <a:pt x="328" y="73"/>
                        </a:lnTo>
                        <a:lnTo>
                          <a:pt x="322" y="67"/>
                        </a:lnTo>
                        <a:lnTo>
                          <a:pt x="303" y="66"/>
                        </a:lnTo>
                        <a:lnTo>
                          <a:pt x="287" y="46"/>
                        </a:lnTo>
                        <a:lnTo>
                          <a:pt x="273" y="44"/>
                        </a:lnTo>
                        <a:lnTo>
                          <a:pt x="256" y="23"/>
                        </a:lnTo>
                        <a:lnTo>
                          <a:pt x="235" y="20"/>
                        </a:lnTo>
                        <a:lnTo>
                          <a:pt x="212" y="9"/>
                        </a:lnTo>
                        <a:lnTo>
                          <a:pt x="191" y="23"/>
                        </a:lnTo>
                        <a:lnTo>
                          <a:pt x="184" y="20"/>
                        </a:lnTo>
                        <a:lnTo>
                          <a:pt x="164" y="20"/>
                        </a:lnTo>
                        <a:lnTo>
                          <a:pt x="153" y="8"/>
                        </a:lnTo>
                        <a:lnTo>
                          <a:pt x="142" y="7"/>
                        </a:lnTo>
                        <a:lnTo>
                          <a:pt x="139" y="0"/>
                        </a:lnTo>
                        <a:lnTo>
                          <a:pt x="125" y="2"/>
                        </a:lnTo>
                        <a:lnTo>
                          <a:pt x="112" y="12"/>
                        </a:lnTo>
                        <a:lnTo>
                          <a:pt x="104" y="5"/>
                        </a:lnTo>
                        <a:lnTo>
                          <a:pt x="88" y="6"/>
                        </a:lnTo>
                        <a:lnTo>
                          <a:pt x="65" y="4"/>
                        </a:lnTo>
                        <a:lnTo>
                          <a:pt x="35" y="10"/>
                        </a:lnTo>
                        <a:lnTo>
                          <a:pt x="17" y="28"/>
                        </a:lnTo>
                        <a:lnTo>
                          <a:pt x="11" y="41"/>
                        </a:lnTo>
                        <a:lnTo>
                          <a:pt x="0" y="45"/>
                        </a:lnTo>
                        <a:lnTo>
                          <a:pt x="1" y="64"/>
                        </a:lnTo>
                        <a:lnTo>
                          <a:pt x="5" y="81"/>
                        </a:lnTo>
                        <a:lnTo>
                          <a:pt x="0" y="90"/>
                        </a:lnTo>
                        <a:lnTo>
                          <a:pt x="4" y="92"/>
                        </a:lnTo>
                        <a:lnTo>
                          <a:pt x="26" y="88"/>
                        </a:lnTo>
                        <a:lnTo>
                          <a:pt x="44" y="113"/>
                        </a:lnTo>
                        <a:lnTo>
                          <a:pt x="61" y="121"/>
                        </a:lnTo>
                        <a:lnTo>
                          <a:pt x="85" y="115"/>
                        </a:lnTo>
                        <a:lnTo>
                          <a:pt x="94" y="120"/>
                        </a:lnTo>
                        <a:lnTo>
                          <a:pt x="97" y="133"/>
                        </a:lnTo>
                        <a:lnTo>
                          <a:pt x="105" y="135"/>
                        </a:lnTo>
                        <a:lnTo>
                          <a:pt x="112" y="142"/>
                        </a:lnTo>
                        <a:lnTo>
                          <a:pt x="104" y="153"/>
                        </a:lnTo>
                        <a:lnTo>
                          <a:pt x="106" y="176"/>
                        </a:lnTo>
                        <a:lnTo>
                          <a:pt x="119" y="175"/>
                        </a:lnTo>
                        <a:lnTo>
                          <a:pt x="134" y="18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7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12954000" y="4849812"/>
                    <a:ext cx="525462" cy="387351"/>
                  </a:xfrm>
                  <a:custGeom>
                    <a:avLst/>
                    <a:gdLst>
                      <a:gd name="T0" fmla="*/ 149 w 331"/>
                      <a:gd name="T1" fmla="*/ 229 h 244"/>
                      <a:gd name="T2" fmla="*/ 135 w 331"/>
                      <a:gd name="T3" fmla="*/ 188 h 244"/>
                      <a:gd name="T4" fmla="*/ 104 w 331"/>
                      <a:gd name="T5" fmla="*/ 154 h 244"/>
                      <a:gd name="T6" fmla="*/ 97 w 331"/>
                      <a:gd name="T7" fmla="*/ 135 h 244"/>
                      <a:gd name="T8" fmla="*/ 62 w 331"/>
                      <a:gd name="T9" fmla="*/ 123 h 244"/>
                      <a:gd name="T10" fmla="*/ 5 w 331"/>
                      <a:gd name="T11" fmla="*/ 94 h 244"/>
                      <a:gd name="T12" fmla="*/ 1 w 331"/>
                      <a:gd name="T13" fmla="*/ 65 h 244"/>
                      <a:gd name="T14" fmla="*/ 17 w 331"/>
                      <a:gd name="T15" fmla="*/ 28 h 244"/>
                      <a:gd name="T16" fmla="*/ 66 w 331"/>
                      <a:gd name="T17" fmla="*/ 3 h 244"/>
                      <a:gd name="T18" fmla="*/ 113 w 331"/>
                      <a:gd name="T19" fmla="*/ 11 h 244"/>
                      <a:gd name="T20" fmla="*/ 140 w 331"/>
                      <a:gd name="T21" fmla="*/ 0 h 244"/>
                      <a:gd name="T22" fmla="*/ 155 w 331"/>
                      <a:gd name="T23" fmla="*/ 8 h 244"/>
                      <a:gd name="T24" fmla="*/ 192 w 331"/>
                      <a:gd name="T25" fmla="*/ 23 h 244"/>
                      <a:gd name="T26" fmla="*/ 258 w 331"/>
                      <a:gd name="T27" fmla="*/ 24 h 244"/>
                      <a:gd name="T28" fmla="*/ 289 w 331"/>
                      <a:gd name="T29" fmla="*/ 46 h 244"/>
                      <a:gd name="T30" fmla="*/ 323 w 331"/>
                      <a:gd name="T31" fmla="*/ 67 h 244"/>
                      <a:gd name="T32" fmla="*/ 325 w 331"/>
                      <a:gd name="T33" fmla="*/ 99 h 244"/>
                      <a:gd name="T34" fmla="*/ 290 w 331"/>
                      <a:gd name="T35" fmla="*/ 146 h 244"/>
                      <a:gd name="T36" fmla="*/ 294 w 331"/>
                      <a:gd name="T37" fmla="*/ 175 h 244"/>
                      <a:gd name="T38" fmla="*/ 273 w 331"/>
                      <a:gd name="T39" fmla="*/ 184 h 244"/>
                      <a:gd name="T40" fmla="*/ 238 w 331"/>
                      <a:gd name="T41" fmla="*/ 206 h 244"/>
                      <a:gd name="T42" fmla="*/ 214 w 331"/>
                      <a:gd name="T43" fmla="*/ 235 h 244"/>
                      <a:gd name="T44" fmla="*/ 158 w 331"/>
                      <a:gd name="T45" fmla="*/ 244 h 244"/>
                      <a:gd name="T46" fmla="*/ 173 w 331"/>
                      <a:gd name="T47" fmla="*/ 232 h 244"/>
                      <a:gd name="T48" fmla="*/ 232 w 331"/>
                      <a:gd name="T49" fmla="*/ 224 h 244"/>
                      <a:gd name="T50" fmla="*/ 255 w 331"/>
                      <a:gd name="T51" fmla="*/ 203 h 244"/>
                      <a:gd name="T52" fmla="*/ 279 w 331"/>
                      <a:gd name="T53" fmla="*/ 189 h 244"/>
                      <a:gd name="T54" fmla="*/ 274 w 331"/>
                      <a:gd name="T55" fmla="*/ 168 h 244"/>
                      <a:gd name="T56" fmla="*/ 301 w 331"/>
                      <a:gd name="T57" fmla="*/ 122 h 244"/>
                      <a:gd name="T58" fmla="*/ 323 w 331"/>
                      <a:gd name="T59" fmla="*/ 100 h 244"/>
                      <a:gd name="T60" fmla="*/ 323 w 331"/>
                      <a:gd name="T61" fmla="*/ 69 h 244"/>
                      <a:gd name="T62" fmla="*/ 273 w 331"/>
                      <a:gd name="T63" fmla="*/ 46 h 244"/>
                      <a:gd name="T64" fmla="*/ 236 w 331"/>
                      <a:gd name="T65" fmla="*/ 22 h 244"/>
                      <a:gd name="T66" fmla="*/ 185 w 331"/>
                      <a:gd name="T67" fmla="*/ 22 h 244"/>
                      <a:gd name="T68" fmla="*/ 142 w 331"/>
                      <a:gd name="T69" fmla="*/ 9 h 244"/>
                      <a:gd name="T70" fmla="*/ 113 w 331"/>
                      <a:gd name="T71" fmla="*/ 14 h 244"/>
                      <a:gd name="T72" fmla="*/ 66 w 331"/>
                      <a:gd name="T73" fmla="*/ 6 h 244"/>
                      <a:gd name="T74" fmla="*/ 13 w 331"/>
                      <a:gd name="T75" fmla="*/ 43 h 244"/>
                      <a:gd name="T76" fmla="*/ 7 w 331"/>
                      <a:gd name="T77" fmla="*/ 82 h 244"/>
                      <a:gd name="T78" fmla="*/ 27 w 331"/>
                      <a:gd name="T79" fmla="*/ 88 h 244"/>
                      <a:gd name="T80" fmla="*/ 87 w 331"/>
                      <a:gd name="T81" fmla="*/ 116 h 244"/>
                      <a:gd name="T82" fmla="*/ 107 w 331"/>
                      <a:gd name="T83" fmla="*/ 135 h 244"/>
                      <a:gd name="T84" fmla="*/ 108 w 331"/>
                      <a:gd name="T85" fmla="*/ 176 h 244"/>
                      <a:gd name="T86" fmla="*/ 145 w 331"/>
                      <a:gd name="T87" fmla="*/ 188 h 244"/>
                      <a:gd name="T88" fmla="*/ 151 w 331"/>
                      <a:gd name="T89" fmla="*/ 229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31" h="244">
                        <a:moveTo>
                          <a:pt x="158" y="244"/>
                        </a:moveTo>
                        <a:lnTo>
                          <a:pt x="149" y="229"/>
                        </a:lnTo>
                        <a:lnTo>
                          <a:pt x="149" y="229"/>
                        </a:lnTo>
                        <a:lnTo>
                          <a:pt x="150" y="213"/>
                        </a:lnTo>
                        <a:lnTo>
                          <a:pt x="144" y="189"/>
                        </a:lnTo>
                        <a:lnTo>
                          <a:pt x="135" y="188"/>
                        </a:lnTo>
                        <a:lnTo>
                          <a:pt x="120" y="177"/>
                        </a:lnTo>
                        <a:lnTo>
                          <a:pt x="107" y="178"/>
                        </a:lnTo>
                        <a:lnTo>
                          <a:pt x="104" y="154"/>
                        </a:lnTo>
                        <a:lnTo>
                          <a:pt x="111" y="143"/>
                        </a:lnTo>
                        <a:lnTo>
                          <a:pt x="106" y="137"/>
                        </a:lnTo>
                        <a:lnTo>
                          <a:pt x="97" y="135"/>
                        </a:lnTo>
                        <a:lnTo>
                          <a:pt x="94" y="122"/>
                        </a:lnTo>
                        <a:lnTo>
                          <a:pt x="86" y="117"/>
                        </a:lnTo>
                        <a:lnTo>
                          <a:pt x="62" y="123"/>
                        </a:lnTo>
                        <a:lnTo>
                          <a:pt x="44" y="114"/>
                        </a:lnTo>
                        <a:lnTo>
                          <a:pt x="27" y="89"/>
                        </a:lnTo>
                        <a:lnTo>
                          <a:pt x="5" y="94"/>
                        </a:lnTo>
                        <a:lnTo>
                          <a:pt x="0" y="92"/>
                        </a:lnTo>
                        <a:lnTo>
                          <a:pt x="5" y="82"/>
                        </a:lnTo>
                        <a:lnTo>
                          <a:pt x="1" y="65"/>
                        </a:lnTo>
                        <a:lnTo>
                          <a:pt x="0" y="45"/>
                        </a:lnTo>
                        <a:lnTo>
                          <a:pt x="11" y="41"/>
                        </a:lnTo>
                        <a:lnTo>
                          <a:pt x="17" y="28"/>
                        </a:lnTo>
                        <a:lnTo>
                          <a:pt x="35" y="10"/>
                        </a:lnTo>
                        <a:lnTo>
                          <a:pt x="36" y="10"/>
                        </a:lnTo>
                        <a:lnTo>
                          <a:pt x="66" y="3"/>
                        </a:lnTo>
                        <a:lnTo>
                          <a:pt x="89" y="6"/>
                        </a:lnTo>
                        <a:lnTo>
                          <a:pt x="105" y="5"/>
                        </a:lnTo>
                        <a:lnTo>
                          <a:pt x="113" y="11"/>
                        </a:lnTo>
                        <a:lnTo>
                          <a:pt x="126" y="2"/>
                        </a:lnTo>
                        <a:lnTo>
                          <a:pt x="126" y="2"/>
                        </a:lnTo>
                        <a:lnTo>
                          <a:pt x="140" y="0"/>
                        </a:lnTo>
                        <a:lnTo>
                          <a:pt x="143" y="8"/>
                        </a:lnTo>
                        <a:lnTo>
                          <a:pt x="154" y="8"/>
                        </a:lnTo>
                        <a:lnTo>
                          <a:pt x="155" y="8"/>
                        </a:lnTo>
                        <a:lnTo>
                          <a:pt x="165" y="21"/>
                        </a:lnTo>
                        <a:lnTo>
                          <a:pt x="185" y="21"/>
                        </a:lnTo>
                        <a:lnTo>
                          <a:pt x="192" y="23"/>
                        </a:lnTo>
                        <a:lnTo>
                          <a:pt x="213" y="9"/>
                        </a:lnTo>
                        <a:lnTo>
                          <a:pt x="236" y="21"/>
                        </a:lnTo>
                        <a:lnTo>
                          <a:pt x="258" y="24"/>
                        </a:lnTo>
                        <a:lnTo>
                          <a:pt x="258" y="24"/>
                        </a:lnTo>
                        <a:lnTo>
                          <a:pt x="274" y="44"/>
                        </a:lnTo>
                        <a:lnTo>
                          <a:pt x="289" y="46"/>
                        </a:lnTo>
                        <a:lnTo>
                          <a:pt x="289" y="47"/>
                        </a:lnTo>
                        <a:lnTo>
                          <a:pt x="304" y="66"/>
                        </a:lnTo>
                        <a:lnTo>
                          <a:pt x="323" y="67"/>
                        </a:lnTo>
                        <a:lnTo>
                          <a:pt x="331" y="74"/>
                        </a:lnTo>
                        <a:lnTo>
                          <a:pt x="315" y="94"/>
                        </a:lnTo>
                        <a:lnTo>
                          <a:pt x="325" y="99"/>
                        </a:lnTo>
                        <a:lnTo>
                          <a:pt x="325" y="113"/>
                        </a:lnTo>
                        <a:lnTo>
                          <a:pt x="302" y="124"/>
                        </a:lnTo>
                        <a:lnTo>
                          <a:pt x="290" y="146"/>
                        </a:lnTo>
                        <a:lnTo>
                          <a:pt x="280" y="148"/>
                        </a:lnTo>
                        <a:lnTo>
                          <a:pt x="277" y="167"/>
                        </a:lnTo>
                        <a:lnTo>
                          <a:pt x="294" y="175"/>
                        </a:lnTo>
                        <a:lnTo>
                          <a:pt x="294" y="191"/>
                        </a:lnTo>
                        <a:lnTo>
                          <a:pt x="278" y="191"/>
                        </a:lnTo>
                        <a:lnTo>
                          <a:pt x="273" y="184"/>
                        </a:lnTo>
                        <a:lnTo>
                          <a:pt x="263" y="187"/>
                        </a:lnTo>
                        <a:lnTo>
                          <a:pt x="257" y="205"/>
                        </a:lnTo>
                        <a:lnTo>
                          <a:pt x="238" y="206"/>
                        </a:lnTo>
                        <a:lnTo>
                          <a:pt x="245" y="224"/>
                        </a:lnTo>
                        <a:lnTo>
                          <a:pt x="232" y="225"/>
                        </a:lnTo>
                        <a:lnTo>
                          <a:pt x="214" y="235"/>
                        </a:lnTo>
                        <a:lnTo>
                          <a:pt x="197" y="225"/>
                        </a:lnTo>
                        <a:lnTo>
                          <a:pt x="174" y="233"/>
                        </a:lnTo>
                        <a:lnTo>
                          <a:pt x="158" y="244"/>
                        </a:lnTo>
                        <a:close/>
                        <a:moveTo>
                          <a:pt x="151" y="229"/>
                        </a:moveTo>
                        <a:lnTo>
                          <a:pt x="159" y="241"/>
                        </a:lnTo>
                        <a:lnTo>
                          <a:pt x="173" y="232"/>
                        </a:lnTo>
                        <a:lnTo>
                          <a:pt x="197" y="224"/>
                        </a:lnTo>
                        <a:lnTo>
                          <a:pt x="214" y="232"/>
                        </a:lnTo>
                        <a:lnTo>
                          <a:pt x="232" y="224"/>
                        </a:lnTo>
                        <a:lnTo>
                          <a:pt x="242" y="223"/>
                        </a:lnTo>
                        <a:lnTo>
                          <a:pt x="235" y="204"/>
                        </a:lnTo>
                        <a:lnTo>
                          <a:pt x="255" y="203"/>
                        </a:lnTo>
                        <a:lnTo>
                          <a:pt x="261" y="185"/>
                        </a:lnTo>
                        <a:lnTo>
                          <a:pt x="274" y="182"/>
                        </a:lnTo>
                        <a:lnTo>
                          <a:pt x="279" y="189"/>
                        </a:lnTo>
                        <a:lnTo>
                          <a:pt x="292" y="189"/>
                        </a:lnTo>
                        <a:lnTo>
                          <a:pt x="292" y="176"/>
                        </a:lnTo>
                        <a:lnTo>
                          <a:pt x="274" y="168"/>
                        </a:lnTo>
                        <a:lnTo>
                          <a:pt x="279" y="146"/>
                        </a:lnTo>
                        <a:lnTo>
                          <a:pt x="288" y="144"/>
                        </a:lnTo>
                        <a:lnTo>
                          <a:pt x="301" y="122"/>
                        </a:lnTo>
                        <a:lnTo>
                          <a:pt x="301" y="122"/>
                        </a:lnTo>
                        <a:lnTo>
                          <a:pt x="323" y="112"/>
                        </a:lnTo>
                        <a:lnTo>
                          <a:pt x="323" y="100"/>
                        </a:lnTo>
                        <a:lnTo>
                          <a:pt x="312" y="94"/>
                        </a:lnTo>
                        <a:lnTo>
                          <a:pt x="328" y="75"/>
                        </a:lnTo>
                        <a:lnTo>
                          <a:pt x="323" y="69"/>
                        </a:lnTo>
                        <a:lnTo>
                          <a:pt x="303" y="68"/>
                        </a:lnTo>
                        <a:lnTo>
                          <a:pt x="288" y="48"/>
                        </a:lnTo>
                        <a:lnTo>
                          <a:pt x="273" y="46"/>
                        </a:lnTo>
                        <a:lnTo>
                          <a:pt x="273" y="45"/>
                        </a:lnTo>
                        <a:lnTo>
                          <a:pt x="257" y="25"/>
                        </a:lnTo>
                        <a:lnTo>
                          <a:pt x="236" y="22"/>
                        </a:lnTo>
                        <a:lnTo>
                          <a:pt x="213" y="11"/>
                        </a:lnTo>
                        <a:lnTo>
                          <a:pt x="192" y="25"/>
                        </a:lnTo>
                        <a:lnTo>
                          <a:pt x="185" y="22"/>
                        </a:lnTo>
                        <a:lnTo>
                          <a:pt x="164" y="22"/>
                        </a:lnTo>
                        <a:lnTo>
                          <a:pt x="153" y="10"/>
                        </a:lnTo>
                        <a:lnTo>
                          <a:pt x="142" y="9"/>
                        </a:lnTo>
                        <a:lnTo>
                          <a:pt x="139" y="2"/>
                        </a:lnTo>
                        <a:lnTo>
                          <a:pt x="126" y="4"/>
                        </a:lnTo>
                        <a:lnTo>
                          <a:pt x="113" y="14"/>
                        </a:lnTo>
                        <a:lnTo>
                          <a:pt x="105" y="7"/>
                        </a:lnTo>
                        <a:lnTo>
                          <a:pt x="89" y="7"/>
                        </a:lnTo>
                        <a:lnTo>
                          <a:pt x="66" y="6"/>
                        </a:lnTo>
                        <a:lnTo>
                          <a:pt x="36" y="12"/>
                        </a:lnTo>
                        <a:lnTo>
                          <a:pt x="18" y="29"/>
                        </a:lnTo>
                        <a:lnTo>
                          <a:pt x="13" y="43"/>
                        </a:lnTo>
                        <a:lnTo>
                          <a:pt x="2" y="46"/>
                        </a:lnTo>
                        <a:lnTo>
                          <a:pt x="3" y="65"/>
                        </a:lnTo>
                        <a:lnTo>
                          <a:pt x="7" y="82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27" y="88"/>
                        </a:lnTo>
                        <a:lnTo>
                          <a:pt x="45" y="113"/>
                        </a:lnTo>
                        <a:lnTo>
                          <a:pt x="62" y="121"/>
                        </a:lnTo>
                        <a:lnTo>
                          <a:pt x="87" y="116"/>
                        </a:lnTo>
                        <a:lnTo>
                          <a:pt x="96" y="120"/>
                        </a:lnTo>
                        <a:lnTo>
                          <a:pt x="99" y="133"/>
                        </a:lnTo>
                        <a:lnTo>
                          <a:pt x="107" y="135"/>
                        </a:lnTo>
                        <a:lnTo>
                          <a:pt x="114" y="143"/>
                        </a:lnTo>
                        <a:lnTo>
                          <a:pt x="106" y="154"/>
                        </a:lnTo>
                        <a:lnTo>
                          <a:pt x="108" y="176"/>
                        </a:lnTo>
                        <a:lnTo>
                          <a:pt x="120" y="175"/>
                        </a:lnTo>
                        <a:lnTo>
                          <a:pt x="135" y="187"/>
                        </a:lnTo>
                        <a:lnTo>
                          <a:pt x="145" y="188"/>
                        </a:lnTo>
                        <a:lnTo>
                          <a:pt x="152" y="213"/>
                        </a:lnTo>
                        <a:lnTo>
                          <a:pt x="152" y="213"/>
                        </a:lnTo>
                        <a:lnTo>
                          <a:pt x="151" y="22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2" name="Gruppieren 356"/>
                <p:cNvGrpSpPr/>
                <p:nvPr/>
              </p:nvGrpSpPr>
              <p:grpSpPr>
                <a:xfrm>
                  <a:off x="14245585" y="9792987"/>
                  <a:ext cx="1363100" cy="975992"/>
                  <a:chOff x="11941176" y="6154738"/>
                  <a:chExt cx="669925" cy="527640"/>
                </a:xfrm>
                <a:solidFill>
                  <a:schemeClr val="tx2"/>
                </a:solidFill>
              </p:grpSpPr>
              <p:sp>
                <p:nvSpPr>
                  <p:cNvPr id="59" name="Freeform 196"/>
                  <p:cNvSpPr>
                    <a:spLocks/>
                  </p:cNvSpPr>
                  <p:nvPr/>
                </p:nvSpPr>
                <p:spPr bwMode="auto">
                  <a:xfrm>
                    <a:off x="12326938" y="6561138"/>
                    <a:ext cx="25400" cy="26988"/>
                  </a:xfrm>
                  <a:custGeom>
                    <a:avLst/>
                    <a:gdLst>
                      <a:gd name="T0" fmla="*/ 0 w 16"/>
                      <a:gd name="T1" fmla="*/ 12 h 17"/>
                      <a:gd name="T2" fmla="*/ 1 w 16"/>
                      <a:gd name="T3" fmla="*/ 17 h 17"/>
                      <a:gd name="T4" fmla="*/ 7 w 16"/>
                      <a:gd name="T5" fmla="*/ 8 h 17"/>
                      <a:gd name="T6" fmla="*/ 16 w 16"/>
                      <a:gd name="T7" fmla="*/ 6 h 17"/>
                      <a:gd name="T8" fmla="*/ 14 w 16"/>
                      <a:gd name="T9" fmla="*/ 0 h 17"/>
                      <a:gd name="T10" fmla="*/ 4 w 16"/>
                      <a:gd name="T11" fmla="*/ 3 h 17"/>
                      <a:gd name="T12" fmla="*/ 0 w 16"/>
                      <a:gd name="T1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7">
                        <a:moveTo>
                          <a:pt x="0" y="12"/>
                        </a:moveTo>
                        <a:lnTo>
                          <a:pt x="1" y="17"/>
                        </a:lnTo>
                        <a:lnTo>
                          <a:pt x="7" y="8"/>
                        </a:lnTo>
                        <a:lnTo>
                          <a:pt x="16" y="6"/>
                        </a:lnTo>
                        <a:lnTo>
                          <a:pt x="14" y="0"/>
                        </a:lnTo>
                        <a:lnTo>
                          <a:pt x="4" y="3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0" name="Freeform 197"/>
                  <p:cNvSpPr>
                    <a:spLocks noEditPoints="1"/>
                  </p:cNvSpPr>
                  <p:nvPr/>
                </p:nvSpPr>
                <p:spPr bwMode="auto">
                  <a:xfrm>
                    <a:off x="12323763" y="6557963"/>
                    <a:ext cx="30163" cy="33338"/>
                  </a:xfrm>
                  <a:custGeom>
                    <a:avLst/>
                    <a:gdLst>
                      <a:gd name="T0" fmla="*/ 3 w 19"/>
                      <a:gd name="T1" fmla="*/ 21 h 21"/>
                      <a:gd name="T2" fmla="*/ 0 w 19"/>
                      <a:gd name="T3" fmla="*/ 14 h 21"/>
                      <a:gd name="T4" fmla="*/ 6 w 19"/>
                      <a:gd name="T5" fmla="*/ 4 h 21"/>
                      <a:gd name="T6" fmla="*/ 16 w 19"/>
                      <a:gd name="T7" fmla="*/ 0 h 21"/>
                      <a:gd name="T8" fmla="*/ 19 w 19"/>
                      <a:gd name="T9" fmla="*/ 9 h 21"/>
                      <a:gd name="T10" fmla="*/ 10 w 19"/>
                      <a:gd name="T11" fmla="*/ 11 h 21"/>
                      <a:gd name="T12" fmla="*/ 3 w 19"/>
                      <a:gd name="T13" fmla="*/ 21 h 21"/>
                      <a:gd name="T14" fmla="*/ 3 w 19"/>
                      <a:gd name="T15" fmla="*/ 14 h 21"/>
                      <a:gd name="T16" fmla="*/ 3 w 19"/>
                      <a:gd name="T17" fmla="*/ 17 h 21"/>
                      <a:gd name="T18" fmla="*/ 9 w 19"/>
                      <a:gd name="T19" fmla="*/ 9 h 21"/>
                      <a:gd name="T20" fmla="*/ 17 w 19"/>
                      <a:gd name="T21" fmla="*/ 8 h 21"/>
                      <a:gd name="T22" fmla="*/ 16 w 19"/>
                      <a:gd name="T23" fmla="*/ 3 h 21"/>
                      <a:gd name="T24" fmla="*/ 7 w 19"/>
                      <a:gd name="T25" fmla="*/ 6 h 21"/>
                      <a:gd name="T26" fmla="*/ 3 w 19"/>
                      <a:gd name="T27" fmla="*/ 1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" h="21">
                        <a:moveTo>
                          <a:pt x="3" y="21"/>
                        </a:moveTo>
                        <a:lnTo>
                          <a:pt x="0" y="14"/>
                        </a:lnTo>
                        <a:lnTo>
                          <a:pt x="6" y="4"/>
                        </a:lnTo>
                        <a:lnTo>
                          <a:pt x="16" y="0"/>
                        </a:lnTo>
                        <a:lnTo>
                          <a:pt x="19" y="9"/>
                        </a:lnTo>
                        <a:lnTo>
                          <a:pt x="10" y="11"/>
                        </a:lnTo>
                        <a:lnTo>
                          <a:pt x="3" y="21"/>
                        </a:lnTo>
                        <a:close/>
                        <a:moveTo>
                          <a:pt x="3" y="14"/>
                        </a:moveTo>
                        <a:lnTo>
                          <a:pt x="3" y="17"/>
                        </a:lnTo>
                        <a:lnTo>
                          <a:pt x="9" y="9"/>
                        </a:lnTo>
                        <a:lnTo>
                          <a:pt x="17" y="8"/>
                        </a:lnTo>
                        <a:lnTo>
                          <a:pt x="16" y="3"/>
                        </a:lnTo>
                        <a:lnTo>
                          <a:pt x="7" y="6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1" name="Freeform 198"/>
                  <p:cNvSpPr>
                    <a:spLocks/>
                  </p:cNvSpPr>
                  <p:nvPr/>
                </p:nvSpPr>
                <p:spPr bwMode="auto">
                  <a:xfrm>
                    <a:off x="12234863" y="6419850"/>
                    <a:ext cx="123825" cy="155575"/>
                  </a:xfrm>
                  <a:custGeom>
                    <a:avLst/>
                    <a:gdLst>
                      <a:gd name="T0" fmla="*/ 2 w 78"/>
                      <a:gd name="T1" fmla="*/ 42 h 98"/>
                      <a:gd name="T2" fmla="*/ 7 w 78"/>
                      <a:gd name="T3" fmla="*/ 51 h 98"/>
                      <a:gd name="T4" fmla="*/ 6 w 78"/>
                      <a:gd name="T5" fmla="*/ 64 h 98"/>
                      <a:gd name="T6" fmla="*/ 14 w 78"/>
                      <a:gd name="T7" fmla="*/ 74 h 98"/>
                      <a:gd name="T8" fmla="*/ 22 w 78"/>
                      <a:gd name="T9" fmla="*/ 74 h 98"/>
                      <a:gd name="T10" fmla="*/ 38 w 78"/>
                      <a:gd name="T11" fmla="*/ 78 h 98"/>
                      <a:gd name="T12" fmla="*/ 40 w 78"/>
                      <a:gd name="T13" fmla="*/ 84 h 98"/>
                      <a:gd name="T14" fmla="*/ 34 w 78"/>
                      <a:gd name="T15" fmla="*/ 91 h 98"/>
                      <a:gd name="T16" fmla="*/ 39 w 78"/>
                      <a:gd name="T17" fmla="*/ 98 h 98"/>
                      <a:gd name="T18" fmla="*/ 49 w 78"/>
                      <a:gd name="T19" fmla="*/ 97 h 98"/>
                      <a:gd name="T20" fmla="*/ 55 w 78"/>
                      <a:gd name="T21" fmla="*/ 90 h 98"/>
                      <a:gd name="T22" fmla="*/ 54 w 78"/>
                      <a:gd name="T23" fmla="*/ 81 h 98"/>
                      <a:gd name="T24" fmla="*/ 68 w 78"/>
                      <a:gd name="T25" fmla="*/ 75 h 98"/>
                      <a:gd name="T26" fmla="*/ 74 w 78"/>
                      <a:gd name="T27" fmla="*/ 69 h 98"/>
                      <a:gd name="T28" fmla="*/ 72 w 78"/>
                      <a:gd name="T29" fmla="*/ 61 h 98"/>
                      <a:gd name="T30" fmla="*/ 60 w 78"/>
                      <a:gd name="T31" fmla="*/ 52 h 98"/>
                      <a:gd name="T32" fmla="*/ 60 w 78"/>
                      <a:gd name="T33" fmla="*/ 48 h 98"/>
                      <a:gd name="T34" fmla="*/ 74 w 78"/>
                      <a:gd name="T35" fmla="*/ 41 h 98"/>
                      <a:gd name="T36" fmla="*/ 78 w 78"/>
                      <a:gd name="T37" fmla="*/ 25 h 98"/>
                      <a:gd name="T38" fmla="*/ 77 w 78"/>
                      <a:gd name="T39" fmla="*/ 11 h 98"/>
                      <a:gd name="T40" fmla="*/ 73 w 78"/>
                      <a:gd name="T41" fmla="*/ 0 h 98"/>
                      <a:gd name="T42" fmla="*/ 58 w 78"/>
                      <a:gd name="T43" fmla="*/ 0 h 98"/>
                      <a:gd name="T44" fmla="*/ 40 w 78"/>
                      <a:gd name="T45" fmla="*/ 5 h 98"/>
                      <a:gd name="T46" fmla="*/ 34 w 78"/>
                      <a:gd name="T47" fmla="*/ 17 h 98"/>
                      <a:gd name="T48" fmla="*/ 39 w 78"/>
                      <a:gd name="T49" fmla="*/ 23 h 98"/>
                      <a:gd name="T50" fmla="*/ 49 w 78"/>
                      <a:gd name="T51" fmla="*/ 29 h 98"/>
                      <a:gd name="T52" fmla="*/ 48 w 78"/>
                      <a:gd name="T53" fmla="*/ 37 h 98"/>
                      <a:gd name="T54" fmla="*/ 41 w 78"/>
                      <a:gd name="T55" fmla="*/ 35 h 98"/>
                      <a:gd name="T56" fmla="*/ 38 w 78"/>
                      <a:gd name="T57" fmla="*/ 38 h 98"/>
                      <a:gd name="T58" fmla="*/ 26 w 78"/>
                      <a:gd name="T59" fmla="*/ 30 h 98"/>
                      <a:gd name="T60" fmla="*/ 26 w 78"/>
                      <a:gd name="T61" fmla="*/ 24 h 98"/>
                      <a:gd name="T62" fmla="*/ 19 w 78"/>
                      <a:gd name="T63" fmla="*/ 16 h 98"/>
                      <a:gd name="T64" fmla="*/ 13 w 78"/>
                      <a:gd name="T65" fmla="*/ 20 h 98"/>
                      <a:gd name="T66" fmla="*/ 8 w 78"/>
                      <a:gd name="T67" fmla="*/ 30 h 98"/>
                      <a:gd name="T68" fmla="*/ 0 w 78"/>
                      <a:gd name="T69" fmla="*/ 33 h 98"/>
                      <a:gd name="T70" fmla="*/ 2 w 78"/>
                      <a:gd name="T71" fmla="*/ 4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8" h="98">
                        <a:moveTo>
                          <a:pt x="2" y="42"/>
                        </a:moveTo>
                        <a:lnTo>
                          <a:pt x="7" y="51"/>
                        </a:lnTo>
                        <a:lnTo>
                          <a:pt x="6" y="64"/>
                        </a:lnTo>
                        <a:lnTo>
                          <a:pt x="14" y="74"/>
                        </a:lnTo>
                        <a:lnTo>
                          <a:pt x="22" y="74"/>
                        </a:lnTo>
                        <a:lnTo>
                          <a:pt x="38" y="78"/>
                        </a:lnTo>
                        <a:lnTo>
                          <a:pt x="40" y="84"/>
                        </a:lnTo>
                        <a:lnTo>
                          <a:pt x="34" y="91"/>
                        </a:lnTo>
                        <a:lnTo>
                          <a:pt x="39" y="98"/>
                        </a:lnTo>
                        <a:lnTo>
                          <a:pt x="49" y="97"/>
                        </a:lnTo>
                        <a:lnTo>
                          <a:pt x="55" y="90"/>
                        </a:lnTo>
                        <a:lnTo>
                          <a:pt x="54" y="81"/>
                        </a:lnTo>
                        <a:lnTo>
                          <a:pt x="68" y="75"/>
                        </a:lnTo>
                        <a:lnTo>
                          <a:pt x="74" y="69"/>
                        </a:lnTo>
                        <a:lnTo>
                          <a:pt x="72" y="61"/>
                        </a:lnTo>
                        <a:lnTo>
                          <a:pt x="60" y="52"/>
                        </a:lnTo>
                        <a:lnTo>
                          <a:pt x="60" y="48"/>
                        </a:lnTo>
                        <a:lnTo>
                          <a:pt x="74" y="41"/>
                        </a:lnTo>
                        <a:lnTo>
                          <a:pt x="78" y="25"/>
                        </a:lnTo>
                        <a:lnTo>
                          <a:pt x="77" y="11"/>
                        </a:lnTo>
                        <a:lnTo>
                          <a:pt x="73" y="0"/>
                        </a:lnTo>
                        <a:lnTo>
                          <a:pt x="58" y="0"/>
                        </a:lnTo>
                        <a:lnTo>
                          <a:pt x="40" y="5"/>
                        </a:lnTo>
                        <a:lnTo>
                          <a:pt x="34" y="17"/>
                        </a:lnTo>
                        <a:lnTo>
                          <a:pt x="39" y="23"/>
                        </a:lnTo>
                        <a:lnTo>
                          <a:pt x="49" y="29"/>
                        </a:lnTo>
                        <a:lnTo>
                          <a:pt x="48" y="37"/>
                        </a:lnTo>
                        <a:lnTo>
                          <a:pt x="41" y="35"/>
                        </a:lnTo>
                        <a:lnTo>
                          <a:pt x="38" y="38"/>
                        </a:lnTo>
                        <a:lnTo>
                          <a:pt x="26" y="30"/>
                        </a:lnTo>
                        <a:lnTo>
                          <a:pt x="26" y="24"/>
                        </a:lnTo>
                        <a:lnTo>
                          <a:pt x="19" y="16"/>
                        </a:lnTo>
                        <a:lnTo>
                          <a:pt x="13" y="20"/>
                        </a:lnTo>
                        <a:lnTo>
                          <a:pt x="8" y="30"/>
                        </a:lnTo>
                        <a:lnTo>
                          <a:pt x="0" y="33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2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12233276" y="6418263"/>
                    <a:ext cx="127000" cy="158750"/>
                  </a:xfrm>
                  <a:custGeom>
                    <a:avLst/>
                    <a:gdLst>
                      <a:gd name="T0" fmla="*/ 34 w 80"/>
                      <a:gd name="T1" fmla="*/ 92 h 100"/>
                      <a:gd name="T2" fmla="*/ 38 w 80"/>
                      <a:gd name="T3" fmla="*/ 79 h 100"/>
                      <a:gd name="T4" fmla="*/ 15 w 80"/>
                      <a:gd name="T5" fmla="*/ 76 h 100"/>
                      <a:gd name="T6" fmla="*/ 7 w 80"/>
                      <a:gd name="T7" fmla="*/ 52 h 100"/>
                      <a:gd name="T8" fmla="*/ 0 w 80"/>
                      <a:gd name="T9" fmla="*/ 33 h 100"/>
                      <a:gd name="T10" fmla="*/ 14 w 80"/>
                      <a:gd name="T11" fmla="*/ 21 h 100"/>
                      <a:gd name="T12" fmla="*/ 28 w 80"/>
                      <a:gd name="T13" fmla="*/ 25 h 100"/>
                      <a:gd name="T14" fmla="*/ 39 w 80"/>
                      <a:gd name="T15" fmla="*/ 38 h 100"/>
                      <a:gd name="T16" fmla="*/ 48 w 80"/>
                      <a:gd name="T17" fmla="*/ 37 h 100"/>
                      <a:gd name="T18" fmla="*/ 39 w 80"/>
                      <a:gd name="T19" fmla="*/ 25 h 100"/>
                      <a:gd name="T20" fmla="*/ 41 w 80"/>
                      <a:gd name="T21" fmla="*/ 5 h 100"/>
                      <a:gd name="T22" fmla="*/ 74 w 80"/>
                      <a:gd name="T23" fmla="*/ 0 h 100"/>
                      <a:gd name="T24" fmla="*/ 80 w 80"/>
                      <a:gd name="T25" fmla="*/ 26 h 100"/>
                      <a:gd name="T26" fmla="*/ 62 w 80"/>
                      <a:gd name="T27" fmla="*/ 50 h 100"/>
                      <a:gd name="T28" fmla="*/ 74 w 80"/>
                      <a:gd name="T29" fmla="*/ 61 h 100"/>
                      <a:gd name="T30" fmla="*/ 70 w 80"/>
                      <a:gd name="T31" fmla="*/ 77 h 100"/>
                      <a:gd name="T32" fmla="*/ 57 w 80"/>
                      <a:gd name="T33" fmla="*/ 92 h 100"/>
                      <a:gd name="T34" fmla="*/ 40 w 80"/>
                      <a:gd name="T35" fmla="*/ 100 h 100"/>
                      <a:gd name="T36" fmla="*/ 41 w 80"/>
                      <a:gd name="T37" fmla="*/ 98 h 100"/>
                      <a:gd name="T38" fmla="*/ 55 w 80"/>
                      <a:gd name="T39" fmla="*/ 91 h 100"/>
                      <a:gd name="T40" fmla="*/ 69 w 80"/>
                      <a:gd name="T41" fmla="*/ 76 h 100"/>
                      <a:gd name="T42" fmla="*/ 73 w 80"/>
                      <a:gd name="T43" fmla="*/ 63 h 100"/>
                      <a:gd name="T44" fmla="*/ 60 w 80"/>
                      <a:gd name="T45" fmla="*/ 49 h 100"/>
                      <a:gd name="T46" fmla="*/ 78 w 80"/>
                      <a:gd name="T47" fmla="*/ 26 h 100"/>
                      <a:gd name="T48" fmla="*/ 73 w 80"/>
                      <a:gd name="T49" fmla="*/ 2 h 100"/>
                      <a:gd name="T50" fmla="*/ 42 w 80"/>
                      <a:gd name="T51" fmla="*/ 7 h 100"/>
                      <a:gd name="T52" fmla="*/ 40 w 80"/>
                      <a:gd name="T53" fmla="*/ 23 h 100"/>
                      <a:gd name="T54" fmla="*/ 50 w 80"/>
                      <a:gd name="T55" fmla="*/ 39 h 100"/>
                      <a:gd name="T56" fmla="*/ 39 w 80"/>
                      <a:gd name="T57" fmla="*/ 40 h 100"/>
                      <a:gd name="T58" fmla="*/ 26 w 80"/>
                      <a:gd name="T59" fmla="*/ 25 h 100"/>
                      <a:gd name="T60" fmla="*/ 15 w 80"/>
                      <a:gd name="T61" fmla="*/ 22 h 100"/>
                      <a:gd name="T62" fmla="*/ 2 w 80"/>
                      <a:gd name="T63" fmla="*/ 35 h 100"/>
                      <a:gd name="T64" fmla="*/ 9 w 80"/>
                      <a:gd name="T65" fmla="*/ 52 h 100"/>
                      <a:gd name="T66" fmla="*/ 16 w 80"/>
                      <a:gd name="T67" fmla="*/ 74 h 100"/>
                      <a:gd name="T68" fmla="*/ 39 w 80"/>
                      <a:gd name="T69" fmla="*/ 78 h 100"/>
                      <a:gd name="T70" fmla="*/ 36 w 80"/>
                      <a:gd name="T71" fmla="*/ 9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" h="100">
                        <a:moveTo>
                          <a:pt x="40" y="100"/>
                        </a:moveTo>
                        <a:lnTo>
                          <a:pt x="34" y="92"/>
                        </a:lnTo>
                        <a:lnTo>
                          <a:pt x="40" y="84"/>
                        </a:lnTo>
                        <a:lnTo>
                          <a:pt x="38" y="79"/>
                        </a:lnTo>
                        <a:lnTo>
                          <a:pt x="23" y="76"/>
                        </a:lnTo>
                        <a:lnTo>
                          <a:pt x="15" y="76"/>
                        </a:lnTo>
                        <a:lnTo>
                          <a:pt x="7" y="65"/>
                        </a:lnTo>
                        <a:lnTo>
                          <a:pt x="7" y="52"/>
                        </a:lnTo>
                        <a:lnTo>
                          <a:pt x="2" y="43"/>
                        </a:lnTo>
                        <a:lnTo>
                          <a:pt x="0" y="33"/>
                        </a:lnTo>
                        <a:lnTo>
                          <a:pt x="8" y="30"/>
                        </a:lnTo>
                        <a:lnTo>
                          <a:pt x="14" y="21"/>
                        </a:lnTo>
                        <a:lnTo>
                          <a:pt x="20" y="15"/>
                        </a:lnTo>
                        <a:lnTo>
                          <a:pt x="28" y="25"/>
                        </a:lnTo>
                        <a:lnTo>
                          <a:pt x="28" y="30"/>
                        </a:lnTo>
                        <a:lnTo>
                          <a:pt x="39" y="38"/>
                        </a:lnTo>
                        <a:lnTo>
                          <a:pt x="42" y="35"/>
                        </a:lnTo>
                        <a:lnTo>
                          <a:pt x="48" y="37"/>
                        </a:lnTo>
                        <a:lnTo>
                          <a:pt x="49" y="31"/>
                        </a:lnTo>
                        <a:lnTo>
                          <a:pt x="39" y="25"/>
                        </a:lnTo>
                        <a:lnTo>
                          <a:pt x="34" y="18"/>
                        </a:lnTo>
                        <a:lnTo>
                          <a:pt x="41" y="5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lnTo>
                          <a:pt x="79" y="12"/>
                        </a:lnTo>
                        <a:lnTo>
                          <a:pt x="80" y="26"/>
                        </a:lnTo>
                        <a:lnTo>
                          <a:pt x="76" y="43"/>
                        </a:lnTo>
                        <a:lnTo>
                          <a:pt x="62" y="50"/>
                        </a:lnTo>
                        <a:lnTo>
                          <a:pt x="62" y="53"/>
                        </a:lnTo>
                        <a:lnTo>
                          <a:pt x="74" y="61"/>
                        </a:lnTo>
                        <a:lnTo>
                          <a:pt x="76" y="70"/>
                        </a:lnTo>
                        <a:lnTo>
                          <a:pt x="70" y="77"/>
                        </a:lnTo>
                        <a:lnTo>
                          <a:pt x="56" y="82"/>
                        </a:lnTo>
                        <a:lnTo>
                          <a:pt x="57" y="92"/>
                        </a:lnTo>
                        <a:lnTo>
                          <a:pt x="51" y="99"/>
                        </a:lnTo>
                        <a:lnTo>
                          <a:pt x="40" y="100"/>
                        </a:lnTo>
                        <a:close/>
                        <a:moveTo>
                          <a:pt x="36" y="92"/>
                        </a:moveTo>
                        <a:lnTo>
                          <a:pt x="41" y="98"/>
                        </a:lnTo>
                        <a:lnTo>
                          <a:pt x="50" y="97"/>
                        </a:lnTo>
                        <a:lnTo>
                          <a:pt x="55" y="91"/>
                        </a:lnTo>
                        <a:lnTo>
                          <a:pt x="54" y="81"/>
                        </a:lnTo>
                        <a:lnTo>
                          <a:pt x="69" y="76"/>
                        </a:lnTo>
                        <a:lnTo>
                          <a:pt x="74" y="69"/>
                        </a:lnTo>
                        <a:lnTo>
                          <a:pt x="73" y="63"/>
                        </a:lnTo>
                        <a:lnTo>
                          <a:pt x="60" y="54"/>
                        </a:lnTo>
                        <a:lnTo>
                          <a:pt x="60" y="49"/>
                        </a:lnTo>
                        <a:lnTo>
                          <a:pt x="74" y="41"/>
                        </a:lnTo>
                        <a:lnTo>
                          <a:pt x="78" y="26"/>
                        </a:lnTo>
                        <a:lnTo>
                          <a:pt x="77" y="12"/>
                        </a:lnTo>
                        <a:lnTo>
                          <a:pt x="73" y="2"/>
                        </a:lnTo>
                        <a:lnTo>
                          <a:pt x="59" y="2"/>
                        </a:lnTo>
                        <a:lnTo>
                          <a:pt x="42" y="7"/>
                        </a:lnTo>
                        <a:lnTo>
                          <a:pt x="36" y="18"/>
                        </a:lnTo>
                        <a:lnTo>
                          <a:pt x="40" y="23"/>
                        </a:lnTo>
                        <a:lnTo>
                          <a:pt x="51" y="30"/>
                        </a:lnTo>
                        <a:lnTo>
                          <a:pt x="50" y="39"/>
                        </a:lnTo>
                        <a:lnTo>
                          <a:pt x="43" y="37"/>
                        </a:lnTo>
                        <a:lnTo>
                          <a:pt x="39" y="40"/>
                        </a:lnTo>
                        <a:lnTo>
                          <a:pt x="26" y="32"/>
                        </a:lnTo>
                        <a:lnTo>
                          <a:pt x="26" y="25"/>
                        </a:lnTo>
                        <a:lnTo>
                          <a:pt x="20" y="18"/>
                        </a:lnTo>
                        <a:lnTo>
                          <a:pt x="15" y="22"/>
                        </a:lnTo>
                        <a:lnTo>
                          <a:pt x="9" y="32"/>
                        </a:lnTo>
                        <a:lnTo>
                          <a:pt x="2" y="35"/>
                        </a:lnTo>
                        <a:lnTo>
                          <a:pt x="4" y="43"/>
                        </a:lnTo>
                        <a:lnTo>
                          <a:pt x="9" y="52"/>
                        </a:lnTo>
                        <a:lnTo>
                          <a:pt x="8" y="65"/>
                        </a:lnTo>
                        <a:lnTo>
                          <a:pt x="16" y="74"/>
                        </a:lnTo>
                        <a:lnTo>
                          <a:pt x="23" y="74"/>
                        </a:lnTo>
                        <a:lnTo>
                          <a:pt x="39" y="78"/>
                        </a:lnTo>
                        <a:lnTo>
                          <a:pt x="42" y="85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3" name="Freeform 200"/>
                  <p:cNvSpPr>
                    <a:spLocks/>
                  </p:cNvSpPr>
                  <p:nvPr/>
                </p:nvSpPr>
                <p:spPr bwMode="auto">
                  <a:xfrm>
                    <a:off x="12357101" y="6470650"/>
                    <a:ext cx="14288" cy="26988"/>
                  </a:xfrm>
                  <a:custGeom>
                    <a:avLst/>
                    <a:gdLst>
                      <a:gd name="T0" fmla="*/ 6 w 9"/>
                      <a:gd name="T1" fmla="*/ 0 h 17"/>
                      <a:gd name="T2" fmla="*/ 0 w 9"/>
                      <a:gd name="T3" fmla="*/ 14 h 17"/>
                      <a:gd name="T4" fmla="*/ 9 w 9"/>
                      <a:gd name="T5" fmla="*/ 17 h 17"/>
                      <a:gd name="T6" fmla="*/ 6 w 9"/>
                      <a:gd name="T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7">
                        <a:moveTo>
                          <a:pt x="6" y="0"/>
                        </a:moveTo>
                        <a:lnTo>
                          <a:pt x="0" y="14"/>
                        </a:lnTo>
                        <a:lnTo>
                          <a:pt x="9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4" name="Freeform 201"/>
                  <p:cNvSpPr>
                    <a:spLocks noEditPoints="1"/>
                  </p:cNvSpPr>
                  <p:nvPr/>
                </p:nvSpPr>
                <p:spPr bwMode="auto">
                  <a:xfrm>
                    <a:off x="12355513" y="6464300"/>
                    <a:ext cx="19050" cy="34925"/>
                  </a:xfrm>
                  <a:custGeom>
                    <a:avLst/>
                    <a:gdLst>
                      <a:gd name="T0" fmla="*/ 12 w 12"/>
                      <a:gd name="T1" fmla="*/ 22 h 22"/>
                      <a:gd name="T2" fmla="*/ 0 w 12"/>
                      <a:gd name="T3" fmla="*/ 18 h 22"/>
                      <a:gd name="T4" fmla="*/ 7 w 12"/>
                      <a:gd name="T5" fmla="*/ 0 h 22"/>
                      <a:gd name="T6" fmla="*/ 12 w 12"/>
                      <a:gd name="T7" fmla="*/ 22 h 22"/>
                      <a:gd name="T8" fmla="*/ 3 w 12"/>
                      <a:gd name="T9" fmla="*/ 17 h 22"/>
                      <a:gd name="T10" fmla="*/ 9 w 12"/>
                      <a:gd name="T11" fmla="*/ 19 h 22"/>
                      <a:gd name="T12" fmla="*/ 6 w 12"/>
                      <a:gd name="T13" fmla="*/ 7 h 22"/>
                      <a:gd name="T14" fmla="*/ 3 w 12"/>
                      <a:gd name="T15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22">
                        <a:moveTo>
                          <a:pt x="12" y="22"/>
                        </a:moveTo>
                        <a:lnTo>
                          <a:pt x="0" y="18"/>
                        </a:lnTo>
                        <a:lnTo>
                          <a:pt x="7" y="0"/>
                        </a:lnTo>
                        <a:lnTo>
                          <a:pt x="12" y="22"/>
                        </a:lnTo>
                        <a:close/>
                        <a:moveTo>
                          <a:pt x="3" y="17"/>
                        </a:moveTo>
                        <a:lnTo>
                          <a:pt x="9" y="19"/>
                        </a:lnTo>
                        <a:lnTo>
                          <a:pt x="6" y="7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5" name="Freeform 203"/>
                  <p:cNvSpPr>
                    <a:spLocks noEditPoints="1"/>
                  </p:cNvSpPr>
                  <p:nvPr/>
                </p:nvSpPr>
                <p:spPr bwMode="auto">
                  <a:xfrm>
                    <a:off x="12565063" y="6515100"/>
                    <a:ext cx="46038" cy="63500"/>
                  </a:xfrm>
                  <a:custGeom>
                    <a:avLst/>
                    <a:gdLst>
                      <a:gd name="T0" fmla="*/ 26 w 29"/>
                      <a:gd name="T1" fmla="*/ 40 h 40"/>
                      <a:gd name="T2" fmla="*/ 4 w 29"/>
                      <a:gd name="T3" fmla="*/ 32 h 40"/>
                      <a:gd name="T4" fmla="*/ 0 w 29"/>
                      <a:gd name="T5" fmla="*/ 19 h 40"/>
                      <a:gd name="T6" fmla="*/ 4 w 29"/>
                      <a:gd name="T7" fmla="*/ 0 h 40"/>
                      <a:gd name="T8" fmla="*/ 17 w 29"/>
                      <a:gd name="T9" fmla="*/ 8 h 40"/>
                      <a:gd name="T10" fmla="*/ 29 w 29"/>
                      <a:gd name="T11" fmla="*/ 27 h 40"/>
                      <a:gd name="T12" fmla="*/ 26 w 29"/>
                      <a:gd name="T13" fmla="*/ 40 h 40"/>
                      <a:gd name="T14" fmla="*/ 5 w 29"/>
                      <a:gd name="T15" fmla="*/ 31 h 40"/>
                      <a:gd name="T16" fmla="*/ 24 w 29"/>
                      <a:gd name="T17" fmla="*/ 37 h 40"/>
                      <a:gd name="T18" fmla="*/ 27 w 29"/>
                      <a:gd name="T19" fmla="*/ 28 h 40"/>
                      <a:gd name="T20" fmla="*/ 16 w 29"/>
                      <a:gd name="T21" fmla="*/ 9 h 40"/>
                      <a:gd name="T22" fmla="*/ 5 w 29"/>
                      <a:gd name="T23" fmla="*/ 3 h 40"/>
                      <a:gd name="T24" fmla="*/ 2 w 29"/>
                      <a:gd name="T25" fmla="*/ 19 h 40"/>
                      <a:gd name="T26" fmla="*/ 5 w 29"/>
                      <a:gd name="T27" fmla="*/ 3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" h="40">
                        <a:moveTo>
                          <a:pt x="26" y="40"/>
                        </a:moveTo>
                        <a:lnTo>
                          <a:pt x="4" y="32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17" y="8"/>
                        </a:lnTo>
                        <a:lnTo>
                          <a:pt x="29" y="27"/>
                        </a:lnTo>
                        <a:lnTo>
                          <a:pt x="26" y="40"/>
                        </a:lnTo>
                        <a:close/>
                        <a:moveTo>
                          <a:pt x="5" y="31"/>
                        </a:moveTo>
                        <a:lnTo>
                          <a:pt x="24" y="37"/>
                        </a:lnTo>
                        <a:lnTo>
                          <a:pt x="27" y="28"/>
                        </a:lnTo>
                        <a:lnTo>
                          <a:pt x="16" y="9"/>
                        </a:lnTo>
                        <a:lnTo>
                          <a:pt x="5" y="3"/>
                        </a:lnTo>
                        <a:lnTo>
                          <a:pt x="2" y="19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6" name="Freeform 204"/>
                  <p:cNvSpPr>
                    <a:spLocks/>
                  </p:cNvSpPr>
                  <p:nvPr/>
                </p:nvSpPr>
                <p:spPr bwMode="auto">
                  <a:xfrm>
                    <a:off x="12107863" y="6491288"/>
                    <a:ext cx="93663" cy="84138"/>
                  </a:xfrm>
                  <a:custGeom>
                    <a:avLst/>
                    <a:gdLst>
                      <a:gd name="T0" fmla="*/ 59 w 59"/>
                      <a:gd name="T1" fmla="*/ 35 h 53"/>
                      <a:gd name="T2" fmla="*/ 55 w 59"/>
                      <a:gd name="T3" fmla="*/ 24 h 53"/>
                      <a:gd name="T4" fmla="*/ 46 w 59"/>
                      <a:gd name="T5" fmla="*/ 6 h 53"/>
                      <a:gd name="T6" fmla="*/ 37 w 59"/>
                      <a:gd name="T7" fmla="*/ 7 h 53"/>
                      <a:gd name="T8" fmla="*/ 23 w 59"/>
                      <a:gd name="T9" fmla="*/ 0 h 53"/>
                      <a:gd name="T10" fmla="*/ 3 w 59"/>
                      <a:gd name="T11" fmla="*/ 4 h 53"/>
                      <a:gd name="T12" fmla="*/ 0 w 59"/>
                      <a:gd name="T13" fmla="*/ 19 h 53"/>
                      <a:gd name="T14" fmla="*/ 6 w 59"/>
                      <a:gd name="T15" fmla="*/ 34 h 53"/>
                      <a:gd name="T16" fmla="*/ 19 w 59"/>
                      <a:gd name="T17" fmla="*/ 46 h 53"/>
                      <a:gd name="T18" fmla="*/ 30 w 59"/>
                      <a:gd name="T19" fmla="*/ 48 h 53"/>
                      <a:gd name="T20" fmla="*/ 37 w 59"/>
                      <a:gd name="T21" fmla="*/ 53 h 53"/>
                      <a:gd name="T22" fmla="*/ 50 w 59"/>
                      <a:gd name="T23" fmla="*/ 51 h 53"/>
                      <a:gd name="T24" fmla="*/ 59 w 59"/>
                      <a:gd name="T25" fmla="*/ 35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9" h="53">
                        <a:moveTo>
                          <a:pt x="59" y="35"/>
                        </a:moveTo>
                        <a:lnTo>
                          <a:pt x="55" y="24"/>
                        </a:lnTo>
                        <a:lnTo>
                          <a:pt x="46" y="6"/>
                        </a:lnTo>
                        <a:lnTo>
                          <a:pt x="37" y="7"/>
                        </a:lnTo>
                        <a:lnTo>
                          <a:pt x="23" y="0"/>
                        </a:lnTo>
                        <a:lnTo>
                          <a:pt x="3" y="4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9" y="46"/>
                        </a:lnTo>
                        <a:lnTo>
                          <a:pt x="30" y="48"/>
                        </a:lnTo>
                        <a:lnTo>
                          <a:pt x="37" y="53"/>
                        </a:lnTo>
                        <a:lnTo>
                          <a:pt x="50" y="51"/>
                        </a:lnTo>
                        <a:lnTo>
                          <a:pt x="59" y="35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7" name="Freeform 206"/>
                  <p:cNvSpPr>
                    <a:spLocks/>
                  </p:cNvSpPr>
                  <p:nvPr/>
                </p:nvSpPr>
                <p:spPr bwMode="auto">
                  <a:xfrm>
                    <a:off x="12222163" y="6577013"/>
                    <a:ext cx="100013" cy="53975"/>
                  </a:xfrm>
                  <a:custGeom>
                    <a:avLst/>
                    <a:gdLst>
                      <a:gd name="T0" fmla="*/ 8 w 63"/>
                      <a:gd name="T1" fmla="*/ 16 h 34"/>
                      <a:gd name="T2" fmla="*/ 0 w 63"/>
                      <a:gd name="T3" fmla="*/ 19 h 34"/>
                      <a:gd name="T4" fmla="*/ 6 w 63"/>
                      <a:gd name="T5" fmla="*/ 26 h 34"/>
                      <a:gd name="T6" fmla="*/ 25 w 63"/>
                      <a:gd name="T7" fmla="*/ 32 h 34"/>
                      <a:gd name="T8" fmla="*/ 44 w 63"/>
                      <a:gd name="T9" fmla="*/ 31 h 34"/>
                      <a:gd name="T10" fmla="*/ 51 w 63"/>
                      <a:gd name="T11" fmla="*/ 23 h 34"/>
                      <a:gd name="T12" fmla="*/ 53 w 63"/>
                      <a:gd name="T13" fmla="*/ 32 h 34"/>
                      <a:gd name="T14" fmla="*/ 57 w 63"/>
                      <a:gd name="T15" fmla="*/ 34 h 34"/>
                      <a:gd name="T16" fmla="*/ 56 w 63"/>
                      <a:gd name="T17" fmla="*/ 24 h 34"/>
                      <a:gd name="T18" fmla="*/ 63 w 63"/>
                      <a:gd name="T19" fmla="*/ 13 h 34"/>
                      <a:gd name="T20" fmla="*/ 60 w 63"/>
                      <a:gd name="T21" fmla="*/ 3 h 34"/>
                      <a:gd name="T22" fmla="*/ 58 w 63"/>
                      <a:gd name="T23" fmla="*/ 5 h 34"/>
                      <a:gd name="T24" fmla="*/ 47 w 63"/>
                      <a:gd name="T25" fmla="*/ 5 h 34"/>
                      <a:gd name="T26" fmla="*/ 43 w 63"/>
                      <a:gd name="T27" fmla="*/ 15 h 34"/>
                      <a:gd name="T28" fmla="*/ 36 w 63"/>
                      <a:gd name="T29" fmla="*/ 15 h 34"/>
                      <a:gd name="T30" fmla="*/ 27 w 63"/>
                      <a:gd name="T31" fmla="*/ 18 h 34"/>
                      <a:gd name="T32" fmla="*/ 15 w 63"/>
                      <a:gd name="T33" fmla="*/ 0 h 34"/>
                      <a:gd name="T34" fmla="*/ 9 w 63"/>
                      <a:gd name="T35" fmla="*/ 2 h 34"/>
                      <a:gd name="T36" fmla="*/ 4 w 63"/>
                      <a:gd name="T37" fmla="*/ 10 h 34"/>
                      <a:gd name="T38" fmla="*/ 8 w 63"/>
                      <a:gd name="T39" fmla="*/ 1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3" h="34">
                        <a:moveTo>
                          <a:pt x="8" y="16"/>
                        </a:moveTo>
                        <a:lnTo>
                          <a:pt x="0" y="19"/>
                        </a:lnTo>
                        <a:lnTo>
                          <a:pt x="6" y="26"/>
                        </a:lnTo>
                        <a:lnTo>
                          <a:pt x="25" y="32"/>
                        </a:lnTo>
                        <a:lnTo>
                          <a:pt x="44" y="31"/>
                        </a:lnTo>
                        <a:lnTo>
                          <a:pt x="51" y="23"/>
                        </a:lnTo>
                        <a:lnTo>
                          <a:pt x="53" y="32"/>
                        </a:lnTo>
                        <a:lnTo>
                          <a:pt x="57" y="34"/>
                        </a:lnTo>
                        <a:lnTo>
                          <a:pt x="56" y="24"/>
                        </a:lnTo>
                        <a:lnTo>
                          <a:pt x="63" y="13"/>
                        </a:lnTo>
                        <a:lnTo>
                          <a:pt x="60" y="3"/>
                        </a:lnTo>
                        <a:lnTo>
                          <a:pt x="58" y="5"/>
                        </a:lnTo>
                        <a:lnTo>
                          <a:pt x="47" y="5"/>
                        </a:lnTo>
                        <a:lnTo>
                          <a:pt x="43" y="15"/>
                        </a:lnTo>
                        <a:lnTo>
                          <a:pt x="36" y="15"/>
                        </a:lnTo>
                        <a:lnTo>
                          <a:pt x="27" y="18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10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8" name="Freeform 205"/>
                  <p:cNvSpPr>
                    <a:spLocks noEditPoints="1"/>
                  </p:cNvSpPr>
                  <p:nvPr/>
                </p:nvSpPr>
                <p:spPr bwMode="auto">
                  <a:xfrm>
                    <a:off x="12106276" y="6488113"/>
                    <a:ext cx="95250" cy="88900"/>
                  </a:xfrm>
                  <a:custGeom>
                    <a:avLst/>
                    <a:gdLst>
                      <a:gd name="T0" fmla="*/ 38 w 60"/>
                      <a:gd name="T1" fmla="*/ 56 h 56"/>
                      <a:gd name="T2" fmla="*/ 31 w 60"/>
                      <a:gd name="T3" fmla="*/ 51 h 56"/>
                      <a:gd name="T4" fmla="*/ 20 w 60"/>
                      <a:gd name="T5" fmla="*/ 49 h 56"/>
                      <a:gd name="T6" fmla="*/ 7 w 60"/>
                      <a:gd name="T7" fmla="*/ 36 h 56"/>
                      <a:gd name="T8" fmla="*/ 0 w 60"/>
                      <a:gd name="T9" fmla="*/ 21 h 56"/>
                      <a:gd name="T10" fmla="*/ 3 w 60"/>
                      <a:gd name="T11" fmla="*/ 5 h 56"/>
                      <a:gd name="T12" fmla="*/ 24 w 60"/>
                      <a:gd name="T13" fmla="*/ 0 h 56"/>
                      <a:gd name="T14" fmla="*/ 38 w 60"/>
                      <a:gd name="T15" fmla="*/ 8 h 56"/>
                      <a:gd name="T16" fmla="*/ 48 w 60"/>
                      <a:gd name="T17" fmla="*/ 7 h 56"/>
                      <a:gd name="T18" fmla="*/ 57 w 60"/>
                      <a:gd name="T19" fmla="*/ 26 h 56"/>
                      <a:gd name="T20" fmla="*/ 60 w 60"/>
                      <a:gd name="T21" fmla="*/ 37 h 56"/>
                      <a:gd name="T22" fmla="*/ 52 w 60"/>
                      <a:gd name="T23" fmla="*/ 54 h 56"/>
                      <a:gd name="T24" fmla="*/ 38 w 60"/>
                      <a:gd name="T25" fmla="*/ 56 h 56"/>
                      <a:gd name="T26" fmla="*/ 20 w 60"/>
                      <a:gd name="T27" fmla="*/ 48 h 56"/>
                      <a:gd name="T28" fmla="*/ 32 w 60"/>
                      <a:gd name="T29" fmla="*/ 49 h 56"/>
                      <a:gd name="T30" fmla="*/ 38 w 60"/>
                      <a:gd name="T31" fmla="*/ 54 h 56"/>
                      <a:gd name="T32" fmla="*/ 50 w 60"/>
                      <a:gd name="T33" fmla="*/ 52 h 56"/>
                      <a:gd name="T34" fmla="*/ 59 w 60"/>
                      <a:gd name="T35" fmla="*/ 37 h 56"/>
                      <a:gd name="T36" fmla="*/ 55 w 60"/>
                      <a:gd name="T37" fmla="*/ 27 h 56"/>
                      <a:gd name="T38" fmla="*/ 47 w 60"/>
                      <a:gd name="T39" fmla="*/ 8 h 56"/>
                      <a:gd name="T40" fmla="*/ 38 w 60"/>
                      <a:gd name="T41" fmla="*/ 10 h 56"/>
                      <a:gd name="T42" fmla="*/ 24 w 60"/>
                      <a:gd name="T43" fmla="*/ 3 h 56"/>
                      <a:gd name="T44" fmla="*/ 5 w 60"/>
                      <a:gd name="T45" fmla="*/ 7 h 56"/>
                      <a:gd name="T46" fmla="*/ 2 w 60"/>
                      <a:gd name="T47" fmla="*/ 21 h 56"/>
                      <a:gd name="T48" fmla="*/ 8 w 60"/>
                      <a:gd name="T49" fmla="*/ 35 h 56"/>
                      <a:gd name="T50" fmla="*/ 20 w 60"/>
                      <a:gd name="T51" fmla="*/ 48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0" h="56">
                        <a:moveTo>
                          <a:pt x="38" y="56"/>
                        </a:moveTo>
                        <a:lnTo>
                          <a:pt x="31" y="51"/>
                        </a:lnTo>
                        <a:lnTo>
                          <a:pt x="20" y="49"/>
                        </a:lnTo>
                        <a:lnTo>
                          <a:pt x="7" y="36"/>
                        </a:lnTo>
                        <a:lnTo>
                          <a:pt x="0" y="21"/>
                        </a:lnTo>
                        <a:lnTo>
                          <a:pt x="3" y="5"/>
                        </a:lnTo>
                        <a:lnTo>
                          <a:pt x="24" y="0"/>
                        </a:lnTo>
                        <a:lnTo>
                          <a:pt x="38" y="8"/>
                        </a:lnTo>
                        <a:lnTo>
                          <a:pt x="48" y="7"/>
                        </a:lnTo>
                        <a:lnTo>
                          <a:pt x="57" y="26"/>
                        </a:lnTo>
                        <a:lnTo>
                          <a:pt x="60" y="37"/>
                        </a:lnTo>
                        <a:lnTo>
                          <a:pt x="52" y="54"/>
                        </a:lnTo>
                        <a:lnTo>
                          <a:pt x="38" y="56"/>
                        </a:lnTo>
                        <a:close/>
                        <a:moveTo>
                          <a:pt x="20" y="48"/>
                        </a:moveTo>
                        <a:lnTo>
                          <a:pt x="32" y="49"/>
                        </a:lnTo>
                        <a:lnTo>
                          <a:pt x="38" y="54"/>
                        </a:lnTo>
                        <a:lnTo>
                          <a:pt x="50" y="52"/>
                        </a:lnTo>
                        <a:lnTo>
                          <a:pt x="59" y="37"/>
                        </a:lnTo>
                        <a:lnTo>
                          <a:pt x="55" y="27"/>
                        </a:lnTo>
                        <a:lnTo>
                          <a:pt x="47" y="8"/>
                        </a:lnTo>
                        <a:lnTo>
                          <a:pt x="38" y="10"/>
                        </a:lnTo>
                        <a:lnTo>
                          <a:pt x="24" y="3"/>
                        </a:lnTo>
                        <a:lnTo>
                          <a:pt x="5" y="7"/>
                        </a:lnTo>
                        <a:lnTo>
                          <a:pt x="2" y="21"/>
                        </a:lnTo>
                        <a:lnTo>
                          <a:pt x="8" y="35"/>
                        </a:lnTo>
                        <a:lnTo>
                          <a:pt x="20" y="4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9" name="Freeform 207"/>
                  <p:cNvSpPr>
                    <a:spLocks noEditPoints="1"/>
                  </p:cNvSpPr>
                  <p:nvPr/>
                </p:nvSpPr>
                <p:spPr bwMode="auto">
                  <a:xfrm>
                    <a:off x="12222163" y="6575425"/>
                    <a:ext cx="101600" cy="58738"/>
                  </a:xfrm>
                  <a:custGeom>
                    <a:avLst/>
                    <a:gdLst>
                      <a:gd name="T0" fmla="*/ 58 w 64"/>
                      <a:gd name="T1" fmla="*/ 37 h 37"/>
                      <a:gd name="T2" fmla="*/ 53 w 64"/>
                      <a:gd name="T3" fmla="*/ 34 h 37"/>
                      <a:gd name="T4" fmla="*/ 50 w 64"/>
                      <a:gd name="T5" fmla="*/ 26 h 37"/>
                      <a:gd name="T6" fmla="*/ 44 w 64"/>
                      <a:gd name="T7" fmla="*/ 33 h 37"/>
                      <a:gd name="T8" fmla="*/ 25 w 64"/>
                      <a:gd name="T9" fmla="*/ 34 h 37"/>
                      <a:gd name="T10" fmla="*/ 25 w 64"/>
                      <a:gd name="T11" fmla="*/ 34 h 37"/>
                      <a:gd name="T12" fmla="*/ 5 w 64"/>
                      <a:gd name="T13" fmla="*/ 28 h 37"/>
                      <a:gd name="T14" fmla="*/ 0 w 64"/>
                      <a:gd name="T15" fmla="*/ 20 h 37"/>
                      <a:gd name="T16" fmla="*/ 7 w 64"/>
                      <a:gd name="T17" fmla="*/ 17 h 37"/>
                      <a:gd name="T18" fmla="*/ 2 w 64"/>
                      <a:gd name="T19" fmla="*/ 11 h 37"/>
                      <a:gd name="T20" fmla="*/ 9 w 64"/>
                      <a:gd name="T21" fmla="*/ 2 h 37"/>
                      <a:gd name="T22" fmla="*/ 16 w 64"/>
                      <a:gd name="T23" fmla="*/ 0 h 37"/>
                      <a:gd name="T24" fmla="*/ 28 w 64"/>
                      <a:gd name="T25" fmla="*/ 18 h 37"/>
                      <a:gd name="T26" fmla="*/ 36 w 64"/>
                      <a:gd name="T27" fmla="*/ 15 h 37"/>
                      <a:gd name="T28" fmla="*/ 42 w 64"/>
                      <a:gd name="T29" fmla="*/ 15 h 37"/>
                      <a:gd name="T30" fmla="*/ 47 w 64"/>
                      <a:gd name="T31" fmla="*/ 5 h 37"/>
                      <a:gd name="T32" fmla="*/ 57 w 64"/>
                      <a:gd name="T33" fmla="*/ 6 h 37"/>
                      <a:gd name="T34" fmla="*/ 61 w 64"/>
                      <a:gd name="T35" fmla="*/ 3 h 37"/>
                      <a:gd name="T36" fmla="*/ 64 w 64"/>
                      <a:gd name="T37" fmla="*/ 14 h 37"/>
                      <a:gd name="T38" fmla="*/ 57 w 64"/>
                      <a:gd name="T39" fmla="*/ 25 h 37"/>
                      <a:gd name="T40" fmla="*/ 58 w 64"/>
                      <a:gd name="T41" fmla="*/ 37 h 37"/>
                      <a:gd name="T42" fmla="*/ 54 w 64"/>
                      <a:gd name="T43" fmla="*/ 33 h 37"/>
                      <a:gd name="T44" fmla="*/ 56 w 64"/>
                      <a:gd name="T45" fmla="*/ 34 h 37"/>
                      <a:gd name="T46" fmla="*/ 55 w 64"/>
                      <a:gd name="T47" fmla="*/ 25 h 37"/>
                      <a:gd name="T48" fmla="*/ 62 w 64"/>
                      <a:gd name="T49" fmla="*/ 13 h 37"/>
                      <a:gd name="T50" fmla="*/ 60 w 64"/>
                      <a:gd name="T51" fmla="*/ 6 h 37"/>
                      <a:gd name="T52" fmla="*/ 58 w 64"/>
                      <a:gd name="T53" fmla="*/ 7 h 37"/>
                      <a:gd name="T54" fmla="*/ 48 w 64"/>
                      <a:gd name="T55" fmla="*/ 6 h 37"/>
                      <a:gd name="T56" fmla="*/ 43 w 64"/>
                      <a:gd name="T57" fmla="*/ 17 h 37"/>
                      <a:gd name="T58" fmla="*/ 36 w 64"/>
                      <a:gd name="T59" fmla="*/ 17 h 37"/>
                      <a:gd name="T60" fmla="*/ 27 w 64"/>
                      <a:gd name="T61" fmla="*/ 20 h 37"/>
                      <a:gd name="T62" fmla="*/ 15 w 64"/>
                      <a:gd name="T63" fmla="*/ 2 h 37"/>
                      <a:gd name="T64" fmla="*/ 10 w 64"/>
                      <a:gd name="T65" fmla="*/ 4 h 37"/>
                      <a:gd name="T66" fmla="*/ 5 w 64"/>
                      <a:gd name="T67" fmla="*/ 11 h 37"/>
                      <a:gd name="T68" fmla="*/ 10 w 64"/>
                      <a:gd name="T69" fmla="*/ 18 h 37"/>
                      <a:gd name="T70" fmla="*/ 2 w 64"/>
                      <a:gd name="T71" fmla="*/ 20 h 37"/>
                      <a:gd name="T72" fmla="*/ 7 w 64"/>
                      <a:gd name="T73" fmla="*/ 26 h 37"/>
                      <a:gd name="T74" fmla="*/ 26 w 64"/>
                      <a:gd name="T75" fmla="*/ 33 h 37"/>
                      <a:gd name="T76" fmla="*/ 43 w 64"/>
                      <a:gd name="T77" fmla="*/ 31 h 37"/>
                      <a:gd name="T78" fmla="*/ 51 w 64"/>
                      <a:gd name="T79" fmla="*/ 22 h 37"/>
                      <a:gd name="T80" fmla="*/ 54 w 64"/>
                      <a:gd name="T81" fmla="*/ 33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4" h="37">
                        <a:moveTo>
                          <a:pt x="58" y="37"/>
                        </a:moveTo>
                        <a:lnTo>
                          <a:pt x="53" y="34"/>
                        </a:lnTo>
                        <a:lnTo>
                          <a:pt x="50" y="26"/>
                        </a:lnTo>
                        <a:lnTo>
                          <a:pt x="44" y="33"/>
                        </a:lnTo>
                        <a:lnTo>
                          <a:pt x="25" y="34"/>
                        </a:lnTo>
                        <a:lnTo>
                          <a:pt x="25" y="34"/>
                        </a:lnTo>
                        <a:lnTo>
                          <a:pt x="5" y="28"/>
                        </a:lnTo>
                        <a:lnTo>
                          <a:pt x="0" y="20"/>
                        </a:lnTo>
                        <a:lnTo>
                          <a:pt x="7" y="17"/>
                        </a:lnTo>
                        <a:lnTo>
                          <a:pt x="2" y="11"/>
                        </a:lnTo>
                        <a:lnTo>
                          <a:pt x="9" y="2"/>
                        </a:lnTo>
                        <a:lnTo>
                          <a:pt x="16" y="0"/>
                        </a:lnTo>
                        <a:lnTo>
                          <a:pt x="28" y="18"/>
                        </a:lnTo>
                        <a:lnTo>
                          <a:pt x="36" y="15"/>
                        </a:lnTo>
                        <a:lnTo>
                          <a:pt x="42" y="15"/>
                        </a:lnTo>
                        <a:lnTo>
                          <a:pt x="47" y="5"/>
                        </a:lnTo>
                        <a:lnTo>
                          <a:pt x="57" y="6"/>
                        </a:lnTo>
                        <a:lnTo>
                          <a:pt x="61" y="3"/>
                        </a:lnTo>
                        <a:lnTo>
                          <a:pt x="64" y="14"/>
                        </a:lnTo>
                        <a:lnTo>
                          <a:pt x="57" y="25"/>
                        </a:lnTo>
                        <a:lnTo>
                          <a:pt x="58" y="37"/>
                        </a:lnTo>
                        <a:close/>
                        <a:moveTo>
                          <a:pt x="54" y="33"/>
                        </a:moveTo>
                        <a:lnTo>
                          <a:pt x="56" y="34"/>
                        </a:lnTo>
                        <a:lnTo>
                          <a:pt x="55" y="25"/>
                        </a:lnTo>
                        <a:lnTo>
                          <a:pt x="62" y="13"/>
                        </a:lnTo>
                        <a:lnTo>
                          <a:pt x="60" y="6"/>
                        </a:lnTo>
                        <a:lnTo>
                          <a:pt x="58" y="7"/>
                        </a:lnTo>
                        <a:lnTo>
                          <a:pt x="48" y="6"/>
                        </a:lnTo>
                        <a:lnTo>
                          <a:pt x="43" y="17"/>
                        </a:lnTo>
                        <a:lnTo>
                          <a:pt x="36" y="17"/>
                        </a:lnTo>
                        <a:lnTo>
                          <a:pt x="27" y="20"/>
                        </a:lnTo>
                        <a:lnTo>
                          <a:pt x="15" y="2"/>
                        </a:lnTo>
                        <a:lnTo>
                          <a:pt x="10" y="4"/>
                        </a:lnTo>
                        <a:lnTo>
                          <a:pt x="5" y="11"/>
                        </a:lnTo>
                        <a:lnTo>
                          <a:pt x="10" y="18"/>
                        </a:lnTo>
                        <a:lnTo>
                          <a:pt x="2" y="20"/>
                        </a:lnTo>
                        <a:lnTo>
                          <a:pt x="7" y="26"/>
                        </a:lnTo>
                        <a:lnTo>
                          <a:pt x="26" y="33"/>
                        </a:lnTo>
                        <a:lnTo>
                          <a:pt x="43" y="31"/>
                        </a:lnTo>
                        <a:lnTo>
                          <a:pt x="51" y="22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0" name="Freeform 208"/>
                  <p:cNvSpPr>
                    <a:spLocks/>
                  </p:cNvSpPr>
                  <p:nvPr/>
                </p:nvSpPr>
                <p:spPr bwMode="auto">
                  <a:xfrm>
                    <a:off x="12420601" y="6620465"/>
                    <a:ext cx="53975" cy="61913"/>
                  </a:xfrm>
                  <a:custGeom>
                    <a:avLst/>
                    <a:gdLst>
                      <a:gd name="T0" fmla="*/ 3 w 34"/>
                      <a:gd name="T1" fmla="*/ 20 h 39"/>
                      <a:gd name="T2" fmla="*/ 0 w 34"/>
                      <a:gd name="T3" fmla="*/ 30 h 39"/>
                      <a:gd name="T4" fmla="*/ 4 w 34"/>
                      <a:gd name="T5" fmla="*/ 34 h 39"/>
                      <a:gd name="T6" fmla="*/ 17 w 34"/>
                      <a:gd name="T7" fmla="*/ 39 h 39"/>
                      <a:gd name="T8" fmla="*/ 26 w 34"/>
                      <a:gd name="T9" fmla="*/ 27 h 39"/>
                      <a:gd name="T10" fmla="*/ 34 w 34"/>
                      <a:gd name="T11" fmla="*/ 30 h 39"/>
                      <a:gd name="T12" fmla="*/ 34 w 34"/>
                      <a:gd name="T13" fmla="*/ 23 h 39"/>
                      <a:gd name="T14" fmla="*/ 29 w 34"/>
                      <a:gd name="T15" fmla="*/ 13 h 39"/>
                      <a:gd name="T16" fmla="*/ 32 w 34"/>
                      <a:gd name="T17" fmla="*/ 3 h 39"/>
                      <a:gd name="T18" fmla="*/ 21 w 34"/>
                      <a:gd name="T19" fmla="*/ 0 h 39"/>
                      <a:gd name="T20" fmla="*/ 18 w 34"/>
                      <a:gd name="T21" fmla="*/ 3 h 39"/>
                      <a:gd name="T22" fmla="*/ 13 w 34"/>
                      <a:gd name="T23" fmla="*/ 0 h 39"/>
                      <a:gd name="T24" fmla="*/ 3 w 34"/>
                      <a:gd name="T25" fmla="*/ 3 h 39"/>
                      <a:gd name="T26" fmla="*/ 4 w 34"/>
                      <a:gd name="T27" fmla="*/ 11 h 39"/>
                      <a:gd name="T28" fmla="*/ 14 w 34"/>
                      <a:gd name="T29" fmla="*/ 12 h 39"/>
                      <a:gd name="T30" fmla="*/ 11 w 34"/>
                      <a:gd name="T31" fmla="*/ 15 h 39"/>
                      <a:gd name="T32" fmla="*/ 3 w 34"/>
                      <a:gd name="T33" fmla="*/ 2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39">
                        <a:moveTo>
                          <a:pt x="3" y="20"/>
                        </a:moveTo>
                        <a:lnTo>
                          <a:pt x="0" y="30"/>
                        </a:lnTo>
                        <a:lnTo>
                          <a:pt x="4" y="34"/>
                        </a:lnTo>
                        <a:lnTo>
                          <a:pt x="17" y="39"/>
                        </a:lnTo>
                        <a:lnTo>
                          <a:pt x="26" y="27"/>
                        </a:lnTo>
                        <a:lnTo>
                          <a:pt x="34" y="30"/>
                        </a:lnTo>
                        <a:lnTo>
                          <a:pt x="34" y="23"/>
                        </a:lnTo>
                        <a:lnTo>
                          <a:pt x="29" y="13"/>
                        </a:lnTo>
                        <a:lnTo>
                          <a:pt x="32" y="3"/>
                        </a:lnTo>
                        <a:lnTo>
                          <a:pt x="21" y="0"/>
                        </a:lnTo>
                        <a:lnTo>
                          <a:pt x="18" y="3"/>
                        </a:lnTo>
                        <a:lnTo>
                          <a:pt x="13" y="0"/>
                        </a:lnTo>
                        <a:lnTo>
                          <a:pt x="3" y="3"/>
                        </a:lnTo>
                        <a:lnTo>
                          <a:pt x="4" y="11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3" y="2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1" name="Freeform 209"/>
                  <p:cNvSpPr>
                    <a:spLocks noEditPoints="1"/>
                  </p:cNvSpPr>
                  <p:nvPr/>
                </p:nvSpPr>
                <p:spPr bwMode="auto">
                  <a:xfrm>
                    <a:off x="12419013" y="6615113"/>
                    <a:ext cx="57150" cy="65088"/>
                  </a:xfrm>
                  <a:custGeom>
                    <a:avLst/>
                    <a:gdLst>
                      <a:gd name="T0" fmla="*/ 19 w 36"/>
                      <a:gd name="T1" fmla="*/ 41 h 41"/>
                      <a:gd name="T2" fmla="*/ 4 w 36"/>
                      <a:gd name="T3" fmla="*/ 36 h 41"/>
                      <a:gd name="T4" fmla="*/ 0 w 36"/>
                      <a:gd name="T5" fmla="*/ 31 h 41"/>
                      <a:gd name="T6" fmla="*/ 3 w 36"/>
                      <a:gd name="T7" fmla="*/ 21 h 41"/>
                      <a:gd name="T8" fmla="*/ 11 w 36"/>
                      <a:gd name="T9" fmla="*/ 16 h 41"/>
                      <a:gd name="T10" fmla="*/ 13 w 36"/>
                      <a:gd name="T11" fmla="*/ 14 h 41"/>
                      <a:gd name="T12" fmla="*/ 4 w 36"/>
                      <a:gd name="T13" fmla="*/ 13 h 41"/>
                      <a:gd name="T14" fmla="*/ 3 w 36"/>
                      <a:gd name="T15" fmla="*/ 3 h 41"/>
                      <a:gd name="T16" fmla="*/ 14 w 36"/>
                      <a:gd name="T17" fmla="*/ 0 h 41"/>
                      <a:gd name="T18" fmla="*/ 19 w 36"/>
                      <a:gd name="T19" fmla="*/ 3 h 41"/>
                      <a:gd name="T20" fmla="*/ 22 w 36"/>
                      <a:gd name="T21" fmla="*/ 0 h 41"/>
                      <a:gd name="T22" fmla="*/ 34 w 36"/>
                      <a:gd name="T23" fmla="*/ 3 h 41"/>
                      <a:gd name="T24" fmla="*/ 31 w 36"/>
                      <a:gd name="T25" fmla="*/ 14 h 41"/>
                      <a:gd name="T26" fmla="*/ 36 w 36"/>
                      <a:gd name="T27" fmla="*/ 24 h 41"/>
                      <a:gd name="T28" fmla="*/ 35 w 36"/>
                      <a:gd name="T29" fmla="*/ 32 h 41"/>
                      <a:gd name="T30" fmla="*/ 27 w 36"/>
                      <a:gd name="T31" fmla="*/ 29 h 41"/>
                      <a:gd name="T32" fmla="*/ 19 w 36"/>
                      <a:gd name="T33" fmla="*/ 41 h 41"/>
                      <a:gd name="T34" fmla="*/ 5 w 36"/>
                      <a:gd name="T35" fmla="*/ 35 h 41"/>
                      <a:gd name="T36" fmla="*/ 18 w 36"/>
                      <a:gd name="T37" fmla="*/ 39 h 41"/>
                      <a:gd name="T38" fmla="*/ 26 w 36"/>
                      <a:gd name="T39" fmla="*/ 27 h 41"/>
                      <a:gd name="T40" fmla="*/ 34 w 36"/>
                      <a:gd name="T41" fmla="*/ 29 h 41"/>
                      <a:gd name="T42" fmla="*/ 35 w 36"/>
                      <a:gd name="T43" fmla="*/ 24 h 41"/>
                      <a:gd name="T44" fmla="*/ 29 w 36"/>
                      <a:gd name="T45" fmla="*/ 15 h 41"/>
                      <a:gd name="T46" fmla="*/ 32 w 36"/>
                      <a:gd name="T47" fmla="*/ 4 h 41"/>
                      <a:gd name="T48" fmla="*/ 23 w 36"/>
                      <a:gd name="T49" fmla="*/ 3 h 41"/>
                      <a:gd name="T50" fmla="*/ 19 w 36"/>
                      <a:gd name="T51" fmla="*/ 5 h 41"/>
                      <a:gd name="T52" fmla="*/ 14 w 36"/>
                      <a:gd name="T53" fmla="*/ 2 h 41"/>
                      <a:gd name="T54" fmla="*/ 5 w 36"/>
                      <a:gd name="T55" fmla="*/ 5 h 41"/>
                      <a:gd name="T56" fmla="*/ 6 w 36"/>
                      <a:gd name="T57" fmla="*/ 11 h 41"/>
                      <a:gd name="T58" fmla="*/ 17 w 36"/>
                      <a:gd name="T59" fmla="*/ 12 h 41"/>
                      <a:gd name="T60" fmla="*/ 12 w 36"/>
                      <a:gd name="T61" fmla="*/ 17 h 41"/>
                      <a:gd name="T62" fmla="*/ 5 w 36"/>
                      <a:gd name="T63" fmla="*/ 21 h 41"/>
                      <a:gd name="T64" fmla="*/ 2 w 36"/>
                      <a:gd name="T65" fmla="*/ 31 h 41"/>
                      <a:gd name="T66" fmla="*/ 5 w 36"/>
                      <a:gd name="T67" fmla="*/ 3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6" h="41">
                        <a:moveTo>
                          <a:pt x="19" y="41"/>
                        </a:moveTo>
                        <a:lnTo>
                          <a:pt x="4" y="36"/>
                        </a:lnTo>
                        <a:lnTo>
                          <a:pt x="0" y="31"/>
                        </a:lnTo>
                        <a:lnTo>
                          <a:pt x="3" y="21"/>
                        </a:lnTo>
                        <a:lnTo>
                          <a:pt x="11" y="16"/>
                        </a:lnTo>
                        <a:lnTo>
                          <a:pt x="13" y="14"/>
                        </a:lnTo>
                        <a:lnTo>
                          <a:pt x="4" y="13"/>
                        </a:lnTo>
                        <a:lnTo>
                          <a:pt x="3" y="3"/>
                        </a:lnTo>
                        <a:lnTo>
                          <a:pt x="14" y="0"/>
                        </a:lnTo>
                        <a:lnTo>
                          <a:pt x="19" y="3"/>
                        </a:lnTo>
                        <a:lnTo>
                          <a:pt x="22" y="0"/>
                        </a:lnTo>
                        <a:lnTo>
                          <a:pt x="34" y="3"/>
                        </a:lnTo>
                        <a:lnTo>
                          <a:pt x="31" y="14"/>
                        </a:lnTo>
                        <a:lnTo>
                          <a:pt x="36" y="24"/>
                        </a:lnTo>
                        <a:lnTo>
                          <a:pt x="35" y="32"/>
                        </a:lnTo>
                        <a:lnTo>
                          <a:pt x="27" y="29"/>
                        </a:lnTo>
                        <a:lnTo>
                          <a:pt x="19" y="41"/>
                        </a:lnTo>
                        <a:close/>
                        <a:moveTo>
                          <a:pt x="5" y="35"/>
                        </a:moveTo>
                        <a:lnTo>
                          <a:pt x="18" y="39"/>
                        </a:lnTo>
                        <a:lnTo>
                          <a:pt x="26" y="27"/>
                        </a:lnTo>
                        <a:lnTo>
                          <a:pt x="34" y="29"/>
                        </a:lnTo>
                        <a:lnTo>
                          <a:pt x="35" y="24"/>
                        </a:lnTo>
                        <a:lnTo>
                          <a:pt x="29" y="15"/>
                        </a:lnTo>
                        <a:lnTo>
                          <a:pt x="32" y="4"/>
                        </a:lnTo>
                        <a:lnTo>
                          <a:pt x="23" y="3"/>
                        </a:lnTo>
                        <a:lnTo>
                          <a:pt x="19" y="5"/>
                        </a:lnTo>
                        <a:lnTo>
                          <a:pt x="14" y="2"/>
                        </a:lnTo>
                        <a:lnTo>
                          <a:pt x="5" y="5"/>
                        </a:lnTo>
                        <a:lnTo>
                          <a:pt x="6" y="11"/>
                        </a:lnTo>
                        <a:lnTo>
                          <a:pt x="17" y="12"/>
                        </a:lnTo>
                        <a:lnTo>
                          <a:pt x="12" y="17"/>
                        </a:lnTo>
                        <a:lnTo>
                          <a:pt x="5" y="21"/>
                        </a:lnTo>
                        <a:lnTo>
                          <a:pt x="2" y="31"/>
                        </a:lnTo>
                        <a:lnTo>
                          <a:pt x="5" y="35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2" name="Freeform 211"/>
                  <p:cNvSpPr>
                    <a:spLocks noEditPoints="1"/>
                  </p:cNvSpPr>
                  <p:nvPr/>
                </p:nvSpPr>
                <p:spPr bwMode="auto">
                  <a:xfrm>
                    <a:off x="12193588" y="6218238"/>
                    <a:ext cx="41275" cy="15875"/>
                  </a:xfrm>
                  <a:custGeom>
                    <a:avLst/>
                    <a:gdLst>
                      <a:gd name="T0" fmla="*/ 0 w 26"/>
                      <a:gd name="T1" fmla="*/ 10 h 10"/>
                      <a:gd name="T2" fmla="*/ 8 w 26"/>
                      <a:gd name="T3" fmla="*/ 0 h 10"/>
                      <a:gd name="T4" fmla="*/ 26 w 26"/>
                      <a:gd name="T5" fmla="*/ 0 h 10"/>
                      <a:gd name="T6" fmla="*/ 12 w 26"/>
                      <a:gd name="T7" fmla="*/ 9 h 10"/>
                      <a:gd name="T8" fmla="*/ 0 w 26"/>
                      <a:gd name="T9" fmla="*/ 10 h 10"/>
                      <a:gd name="T10" fmla="*/ 9 w 26"/>
                      <a:gd name="T11" fmla="*/ 2 h 10"/>
                      <a:gd name="T12" fmla="*/ 4 w 26"/>
                      <a:gd name="T13" fmla="*/ 8 h 10"/>
                      <a:gd name="T14" fmla="*/ 12 w 26"/>
                      <a:gd name="T15" fmla="*/ 7 h 10"/>
                      <a:gd name="T16" fmla="*/ 19 w 26"/>
                      <a:gd name="T17" fmla="*/ 2 h 10"/>
                      <a:gd name="T18" fmla="*/ 9 w 26"/>
                      <a:gd name="T1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10">
                        <a:moveTo>
                          <a:pt x="0" y="10"/>
                        </a:moveTo>
                        <a:lnTo>
                          <a:pt x="8" y="0"/>
                        </a:lnTo>
                        <a:lnTo>
                          <a:pt x="26" y="0"/>
                        </a:lnTo>
                        <a:lnTo>
                          <a:pt x="12" y="9"/>
                        </a:lnTo>
                        <a:lnTo>
                          <a:pt x="0" y="10"/>
                        </a:lnTo>
                        <a:close/>
                        <a:moveTo>
                          <a:pt x="9" y="2"/>
                        </a:moveTo>
                        <a:lnTo>
                          <a:pt x="4" y="8"/>
                        </a:lnTo>
                        <a:lnTo>
                          <a:pt x="12" y="7"/>
                        </a:lnTo>
                        <a:lnTo>
                          <a:pt x="19" y="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3" name="Freeform 210"/>
                  <p:cNvSpPr>
                    <a:spLocks/>
                  </p:cNvSpPr>
                  <p:nvPr/>
                </p:nvSpPr>
                <p:spPr bwMode="auto">
                  <a:xfrm>
                    <a:off x="12196763" y="6219825"/>
                    <a:ext cx="33338" cy="12700"/>
                  </a:xfrm>
                  <a:custGeom>
                    <a:avLst/>
                    <a:gdLst>
                      <a:gd name="T0" fmla="*/ 0 w 21"/>
                      <a:gd name="T1" fmla="*/ 8 h 8"/>
                      <a:gd name="T2" fmla="*/ 10 w 21"/>
                      <a:gd name="T3" fmla="*/ 7 h 8"/>
                      <a:gd name="T4" fmla="*/ 21 w 21"/>
                      <a:gd name="T5" fmla="*/ 0 h 8"/>
                      <a:gd name="T6" fmla="*/ 6 w 21"/>
                      <a:gd name="T7" fmla="*/ 0 h 8"/>
                      <a:gd name="T8" fmla="*/ 0 w 21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8">
                        <a:moveTo>
                          <a:pt x="0" y="8"/>
                        </a:moveTo>
                        <a:lnTo>
                          <a:pt x="10" y="7"/>
                        </a:lnTo>
                        <a:lnTo>
                          <a:pt x="21" y="0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4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12006263" y="6291263"/>
                    <a:ext cx="34925" cy="42863"/>
                  </a:xfrm>
                  <a:custGeom>
                    <a:avLst/>
                    <a:gdLst>
                      <a:gd name="T0" fmla="*/ 1 w 22"/>
                      <a:gd name="T1" fmla="*/ 27 h 27"/>
                      <a:gd name="T2" fmla="*/ 0 w 22"/>
                      <a:gd name="T3" fmla="*/ 12 h 27"/>
                      <a:gd name="T4" fmla="*/ 10 w 22"/>
                      <a:gd name="T5" fmla="*/ 1 h 27"/>
                      <a:gd name="T6" fmla="*/ 22 w 22"/>
                      <a:gd name="T7" fmla="*/ 0 h 27"/>
                      <a:gd name="T8" fmla="*/ 19 w 22"/>
                      <a:gd name="T9" fmla="*/ 11 h 27"/>
                      <a:gd name="T10" fmla="*/ 9 w 22"/>
                      <a:gd name="T11" fmla="*/ 24 h 27"/>
                      <a:gd name="T12" fmla="*/ 1 w 22"/>
                      <a:gd name="T13" fmla="*/ 27 h 27"/>
                      <a:gd name="T14" fmla="*/ 2 w 22"/>
                      <a:gd name="T15" fmla="*/ 12 h 27"/>
                      <a:gd name="T16" fmla="*/ 3 w 22"/>
                      <a:gd name="T17" fmla="*/ 25 h 27"/>
                      <a:gd name="T18" fmla="*/ 8 w 22"/>
                      <a:gd name="T19" fmla="*/ 22 h 27"/>
                      <a:gd name="T20" fmla="*/ 18 w 22"/>
                      <a:gd name="T21" fmla="*/ 10 h 27"/>
                      <a:gd name="T22" fmla="*/ 19 w 22"/>
                      <a:gd name="T23" fmla="*/ 3 h 27"/>
                      <a:gd name="T24" fmla="*/ 11 w 22"/>
                      <a:gd name="T25" fmla="*/ 3 h 27"/>
                      <a:gd name="T26" fmla="*/ 2 w 22"/>
                      <a:gd name="T27" fmla="*/ 1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" h="27">
                        <a:moveTo>
                          <a:pt x="1" y="27"/>
                        </a:moveTo>
                        <a:lnTo>
                          <a:pt x="0" y="12"/>
                        </a:lnTo>
                        <a:lnTo>
                          <a:pt x="10" y="1"/>
                        </a:lnTo>
                        <a:lnTo>
                          <a:pt x="22" y="0"/>
                        </a:lnTo>
                        <a:lnTo>
                          <a:pt x="19" y="11"/>
                        </a:lnTo>
                        <a:lnTo>
                          <a:pt x="9" y="24"/>
                        </a:lnTo>
                        <a:lnTo>
                          <a:pt x="1" y="27"/>
                        </a:lnTo>
                        <a:close/>
                        <a:moveTo>
                          <a:pt x="2" y="12"/>
                        </a:moveTo>
                        <a:lnTo>
                          <a:pt x="3" y="25"/>
                        </a:lnTo>
                        <a:lnTo>
                          <a:pt x="8" y="22"/>
                        </a:lnTo>
                        <a:lnTo>
                          <a:pt x="18" y="10"/>
                        </a:lnTo>
                        <a:lnTo>
                          <a:pt x="19" y="3"/>
                        </a:lnTo>
                        <a:lnTo>
                          <a:pt x="11" y="3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5" name="Freeform 212"/>
                  <p:cNvSpPr>
                    <a:spLocks/>
                  </p:cNvSpPr>
                  <p:nvPr/>
                </p:nvSpPr>
                <p:spPr bwMode="auto">
                  <a:xfrm>
                    <a:off x="12007851" y="6292850"/>
                    <a:ext cx="31750" cy="38100"/>
                  </a:xfrm>
                  <a:custGeom>
                    <a:avLst/>
                    <a:gdLst>
                      <a:gd name="T0" fmla="*/ 0 w 20"/>
                      <a:gd name="T1" fmla="*/ 11 h 24"/>
                      <a:gd name="T2" fmla="*/ 1 w 20"/>
                      <a:gd name="T3" fmla="*/ 24 h 24"/>
                      <a:gd name="T4" fmla="*/ 7 w 20"/>
                      <a:gd name="T5" fmla="*/ 22 h 24"/>
                      <a:gd name="T6" fmla="*/ 18 w 20"/>
                      <a:gd name="T7" fmla="*/ 10 h 24"/>
                      <a:gd name="T8" fmla="*/ 20 w 20"/>
                      <a:gd name="T9" fmla="*/ 0 h 24"/>
                      <a:gd name="T10" fmla="*/ 9 w 20"/>
                      <a:gd name="T11" fmla="*/ 1 h 24"/>
                      <a:gd name="T12" fmla="*/ 0 w 20"/>
                      <a:gd name="T13" fmla="*/ 1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24">
                        <a:moveTo>
                          <a:pt x="0" y="11"/>
                        </a:moveTo>
                        <a:lnTo>
                          <a:pt x="1" y="24"/>
                        </a:lnTo>
                        <a:lnTo>
                          <a:pt x="7" y="22"/>
                        </a:lnTo>
                        <a:lnTo>
                          <a:pt x="18" y="10"/>
                        </a:lnTo>
                        <a:lnTo>
                          <a:pt x="20" y="0"/>
                        </a:lnTo>
                        <a:lnTo>
                          <a:pt x="9" y="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6" name="Freeform 214"/>
                  <p:cNvSpPr>
                    <a:spLocks/>
                  </p:cNvSpPr>
                  <p:nvPr/>
                </p:nvSpPr>
                <p:spPr bwMode="auto">
                  <a:xfrm>
                    <a:off x="12195176" y="6550025"/>
                    <a:ext cx="26988" cy="57150"/>
                  </a:xfrm>
                  <a:custGeom>
                    <a:avLst/>
                    <a:gdLst>
                      <a:gd name="T0" fmla="*/ 11 w 19"/>
                      <a:gd name="T1" fmla="*/ 27 h 38"/>
                      <a:gd name="T2" fmla="*/ 19 w 19"/>
                      <a:gd name="T3" fmla="*/ 10 h 38"/>
                      <a:gd name="T4" fmla="*/ 9 w 19"/>
                      <a:gd name="T5" fmla="*/ 0 h 38"/>
                      <a:gd name="T6" fmla="*/ 6 w 19"/>
                      <a:gd name="T7" fmla="*/ 20 h 38"/>
                      <a:gd name="T8" fmla="*/ 0 w 19"/>
                      <a:gd name="T9" fmla="*/ 31 h 38"/>
                      <a:gd name="T10" fmla="*/ 3 w 19"/>
                      <a:gd name="T11" fmla="*/ 38 h 38"/>
                      <a:gd name="T12" fmla="*/ 11 w 19"/>
                      <a:gd name="T13" fmla="*/ 27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38">
                        <a:moveTo>
                          <a:pt x="11" y="27"/>
                        </a:move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19" y="10"/>
                          <a:pt x="10" y="2"/>
                          <a:pt x="9" y="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3" y="38"/>
                          <a:pt x="3" y="38"/>
                          <a:pt x="3" y="38"/>
                        </a:cubicBezTo>
                        <a:lnTo>
                          <a:pt x="11" y="2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7" name="Freeform 215"/>
                  <p:cNvSpPr>
                    <a:spLocks noEditPoints="1"/>
                  </p:cNvSpPr>
                  <p:nvPr/>
                </p:nvSpPr>
                <p:spPr bwMode="auto">
                  <a:xfrm>
                    <a:off x="12193588" y="6543675"/>
                    <a:ext cx="30163" cy="65088"/>
                  </a:xfrm>
                  <a:custGeom>
                    <a:avLst/>
                    <a:gdLst>
                      <a:gd name="T0" fmla="*/ 4 w 21"/>
                      <a:gd name="T1" fmla="*/ 44 h 44"/>
                      <a:gd name="T2" fmla="*/ 0 w 21"/>
                      <a:gd name="T3" fmla="*/ 35 h 44"/>
                      <a:gd name="T4" fmla="*/ 6 w 21"/>
                      <a:gd name="T5" fmla="*/ 23 h 44"/>
                      <a:gd name="T6" fmla="*/ 10 w 21"/>
                      <a:gd name="T7" fmla="*/ 0 h 44"/>
                      <a:gd name="T8" fmla="*/ 11 w 21"/>
                      <a:gd name="T9" fmla="*/ 4 h 44"/>
                      <a:gd name="T10" fmla="*/ 20 w 21"/>
                      <a:gd name="T11" fmla="*/ 14 h 44"/>
                      <a:gd name="T12" fmla="*/ 21 w 21"/>
                      <a:gd name="T13" fmla="*/ 14 h 44"/>
                      <a:gd name="T14" fmla="*/ 12 w 21"/>
                      <a:gd name="T15" fmla="*/ 32 h 44"/>
                      <a:gd name="T16" fmla="*/ 4 w 21"/>
                      <a:gd name="T17" fmla="*/ 44 h 44"/>
                      <a:gd name="T18" fmla="*/ 2 w 21"/>
                      <a:gd name="T19" fmla="*/ 35 h 44"/>
                      <a:gd name="T20" fmla="*/ 4 w 21"/>
                      <a:gd name="T21" fmla="*/ 40 h 44"/>
                      <a:gd name="T22" fmla="*/ 11 w 21"/>
                      <a:gd name="T23" fmla="*/ 30 h 44"/>
                      <a:gd name="T24" fmla="*/ 19 w 21"/>
                      <a:gd name="T25" fmla="*/ 15 h 44"/>
                      <a:gd name="T26" fmla="*/ 11 w 21"/>
                      <a:gd name="T27" fmla="*/ 7 h 44"/>
                      <a:gd name="T28" fmla="*/ 8 w 21"/>
                      <a:gd name="T29" fmla="*/ 24 h 44"/>
                      <a:gd name="T30" fmla="*/ 2 w 21"/>
                      <a:gd name="T31" fmla="*/ 35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" h="44">
                        <a:moveTo>
                          <a:pt x="4" y="44"/>
                        </a:move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6" y="23"/>
                          <a:pt x="6" y="23"/>
                          <a:pt x="6" y="23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2" y="5"/>
                          <a:pt x="16" y="10"/>
                          <a:pt x="20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lnTo>
                          <a:pt x="4" y="44"/>
                        </a:lnTo>
                        <a:close/>
                        <a:moveTo>
                          <a:pt x="2" y="35"/>
                        </a:moveTo>
                        <a:cubicBezTo>
                          <a:pt x="4" y="40"/>
                          <a:pt x="4" y="40"/>
                          <a:pt x="4" y="4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7" y="13"/>
                          <a:pt x="13" y="9"/>
                          <a:pt x="11" y="7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lnTo>
                          <a:pt x="2" y="3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8" name="Freeform 216"/>
                  <p:cNvSpPr>
                    <a:spLocks/>
                  </p:cNvSpPr>
                  <p:nvPr/>
                </p:nvSpPr>
                <p:spPr bwMode="auto">
                  <a:xfrm>
                    <a:off x="11961813" y="6157913"/>
                    <a:ext cx="215900" cy="184150"/>
                  </a:xfrm>
                  <a:custGeom>
                    <a:avLst/>
                    <a:gdLst>
                      <a:gd name="T0" fmla="*/ 134 w 136"/>
                      <a:gd name="T1" fmla="*/ 0 h 116"/>
                      <a:gd name="T2" fmla="*/ 116 w 136"/>
                      <a:gd name="T3" fmla="*/ 17 h 116"/>
                      <a:gd name="T4" fmla="*/ 99 w 136"/>
                      <a:gd name="T5" fmla="*/ 25 h 116"/>
                      <a:gd name="T6" fmla="*/ 87 w 136"/>
                      <a:gd name="T7" fmla="*/ 27 h 116"/>
                      <a:gd name="T8" fmla="*/ 79 w 136"/>
                      <a:gd name="T9" fmla="*/ 39 h 116"/>
                      <a:gd name="T10" fmla="*/ 72 w 136"/>
                      <a:gd name="T11" fmla="*/ 55 h 116"/>
                      <a:gd name="T12" fmla="*/ 59 w 136"/>
                      <a:gd name="T13" fmla="*/ 64 h 116"/>
                      <a:gd name="T14" fmla="*/ 45 w 136"/>
                      <a:gd name="T15" fmla="*/ 64 h 116"/>
                      <a:gd name="T16" fmla="*/ 29 w 136"/>
                      <a:gd name="T17" fmla="*/ 77 h 116"/>
                      <a:gd name="T18" fmla="*/ 23 w 136"/>
                      <a:gd name="T19" fmla="*/ 73 h 116"/>
                      <a:gd name="T20" fmla="*/ 14 w 136"/>
                      <a:gd name="T21" fmla="*/ 74 h 116"/>
                      <a:gd name="T22" fmla="*/ 10 w 136"/>
                      <a:gd name="T23" fmla="*/ 88 h 116"/>
                      <a:gd name="T24" fmla="*/ 0 w 136"/>
                      <a:gd name="T25" fmla="*/ 98 h 116"/>
                      <a:gd name="T26" fmla="*/ 5 w 136"/>
                      <a:gd name="T27" fmla="*/ 104 h 116"/>
                      <a:gd name="T28" fmla="*/ 12 w 136"/>
                      <a:gd name="T29" fmla="*/ 100 h 116"/>
                      <a:gd name="T30" fmla="*/ 26 w 136"/>
                      <a:gd name="T31" fmla="*/ 116 h 116"/>
                      <a:gd name="T32" fmla="*/ 22 w 136"/>
                      <a:gd name="T33" fmla="*/ 99 h 116"/>
                      <a:gd name="T34" fmla="*/ 26 w 136"/>
                      <a:gd name="T35" fmla="*/ 90 h 116"/>
                      <a:gd name="T36" fmla="*/ 47 w 136"/>
                      <a:gd name="T37" fmla="*/ 76 h 116"/>
                      <a:gd name="T38" fmla="*/ 50 w 136"/>
                      <a:gd name="T39" fmla="*/ 79 h 116"/>
                      <a:gd name="T40" fmla="*/ 61 w 136"/>
                      <a:gd name="T41" fmla="*/ 76 h 116"/>
                      <a:gd name="T42" fmla="*/ 76 w 136"/>
                      <a:gd name="T43" fmla="*/ 80 h 116"/>
                      <a:gd name="T44" fmla="*/ 85 w 136"/>
                      <a:gd name="T45" fmla="*/ 76 h 116"/>
                      <a:gd name="T46" fmla="*/ 98 w 136"/>
                      <a:gd name="T47" fmla="*/ 76 h 116"/>
                      <a:gd name="T48" fmla="*/ 110 w 136"/>
                      <a:gd name="T49" fmla="*/ 81 h 116"/>
                      <a:gd name="T50" fmla="*/ 116 w 136"/>
                      <a:gd name="T51" fmla="*/ 78 h 116"/>
                      <a:gd name="T52" fmla="*/ 129 w 136"/>
                      <a:gd name="T53" fmla="*/ 55 h 116"/>
                      <a:gd name="T54" fmla="*/ 126 w 136"/>
                      <a:gd name="T55" fmla="*/ 41 h 116"/>
                      <a:gd name="T56" fmla="*/ 129 w 136"/>
                      <a:gd name="T57" fmla="*/ 35 h 116"/>
                      <a:gd name="T58" fmla="*/ 126 w 136"/>
                      <a:gd name="T59" fmla="*/ 22 h 116"/>
                      <a:gd name="T60" fmla="*/ 136 w 136"/>
                      <a:gd name="T61" fmla="*/ 4 h 116"/>
                      <a:gd name="T62" fmla="*/ 134 w 136"/>
                      <a:gd name="T63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6" h="116">
                        <a:moveTo>
                          <a:pt x="134" y="0"/>
                        </a:moveTo>
                        <a:lnTo>
                          <a:pt x="116" y="17"/>
                        </a:lnTo>
                        <a:lnTo>
                          <a:pt x="99" y="25"/>
                        </a:lnTo>
                        <a:lnTo>
                          <a:pt x="87" y="27"/>
                        </a:lnTo>
                        <a:lnTo>
                          <a:pt x="79" y="39"/>
                        </a:lnTo>
                        <a:lnTo>
                          <a:pt x="72" y="55"/>
                        </a:lnTo>
                        <a:lnTo>
                          <a:pt x="59" y="64"/>
                        </a:lnTo>
                        <a:lnTo>
                          <a:pt x="45" y="64"/>
                        </a:lnTo>
                        <a:lnTo>
                          <a:pt x="29" y="77"/>
                        </a:lnTo>
                        <a:lnTo>
                          <a:pt x="23" y="73"/>
                        </a:lnTo>
                        <a:lnTo>
                          <a:pt x="14" y="74"/>
                        </a:lnTo>
                        <a:lnTo>
                          <a:pt x="10" y="88"/>
                        </a:lnTo>
                        <a:lnTo>
                          <a:pt x="0" y="98"/>
                        </a:lnTo>
                        <a:lnTo>
                          <a:pt x="5" y="104"/>
                        </a:lnTo>
                        <a:lnTo>
                          <a:pt x="12" y="100"/>
                        </a:lnTo>
                        <a:lnTo>
                          <a:pt x="26" y="116"/>
                        </a:lnTo>
                        <a:lnTo>
                          <a:pt x="22" y="99"/>
                        </a:lnTo>
                        <a:lnTo>
                          <a:pt x="26" y="90"/>
                        </a:lnTo>
                        <a:lnTo>
                          <a:pt x="47" y="76"/>
                        </a:lnTo>
                        <a:lnTo>
                          <a:pt x="50" y="79"/>
                        </a:lnTo>
                        <a:lnTo>
                          <a:pt x="61" y="76"/>
                        </a:lnTo>
                        <a:lnTo>
                          <a:pt x="76" y="80"/>
                        </a:lnTo>
                        <a:lnTo>
                          <a:pt x="85" y="76"/>
                        </a:lnTo>
                        <a:lnTo>
                          <a:pt x="98" y="76"/>
                        </a:lnTo>
                        <a:lnTo>
                          <a:pt x="110" y="81"/>
                        </a:lnTo>
                        <a:lnTo>
                          <a:pt x="116" y="78"/>
                        </a:lnTo>
                        <a:lnTo>
                          <a:pt x="129" y="55"/>
                        </a:lnTo>
                        <a:lnTo>
                          <a:pt x="126" y="41"/>
                        </a:lnTo>
                        <a:lnTo>
                          <a:pt x="129" y="35"/>
                        </a:lnTo>
                        <a:lnTo>
                          <a:pt x="126" y="22"/>
                        </a:lnTo>
                        <a:lnTo>
                          <a:pt x="136" y="4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79" name="Freeform 217"/>
                  <p:cNvSpPr>
                    <a:spLocks noEditPoints="1"/>
                  </p:cNvSpPr>
                  <p:nvPr/>
                </p:nvSpPr>
                <p:spPr bwMode="auto">
                  <a:xfrm>
                    <a:off x="11958638" y="6154738"/>
                    <a:ext cx="220663" cy="192088"/>
                  </a:xfrm>
                  <a:custGeom>
                    <a:avLst/>
                    <a:gdLst>
                      <a:gd name="T0" fmla="*/ 13 w 139"/>
                      <a:gd name="T1" fmla="*/ 103 h 121"/>
                      <a:gd name="T2" fmla="*/ 0 w 139"/>
                      <a:gd name="T3" fmla="*/ 100 h 121"/>
                      <a:gd name="T4" fmla="*/ 15 w 139"/>
                      <a:gd name="T5" fmla="*/ 75 h 121"/>
                      <a:gd name="T6" fmla="*/ 31 w 139"/>
                      <a:gd name="T7" fmla="*/ 78 h 121"/>
                      <a:gd name="T8" fmla="*/ 61 w 139"/>
                      <a:gd name="T9" fmla="*/ 65 h 121"/>
                      <a:gd name="T10" fmla="*/ 80 w 139"/>
                      <a:gd name="T11" fmla="*/ 41 h 121"/>
                      <a:gd name="T12" fmla="*/ 101 w 139"/>
                      <a:gd name="T13" fmla="*/ 26 h 121"/>
                      <a:gd name="T14" fmla="*/ 136 w 139"/>
                      <a:gd name="T15" fmla="*/ 0 h 121"/>
                      <a:gd name="T16" fmla="*/ 129 w 139"/>
                      <a:gd name="T17" fmla="*/ 24 h 121"/>
                      <a:gd name="T18" fmla="*/ 129 w 139"/>
                      <a:gd name="T19" fmla="*/ 43 h 121"/>
                      <a:gd name="T20" fmla="*/ 119 w 139"/>
                      <a:gd name="T21" fmla="*/ 80 h 121"/>
                      <a:gd name="T22" fmla="*/ 100 w 139"/>
                      <a:gd name="T23" fmla="*/ 79 h 121"/>
                      <a:gd name="T24" fmla="*/ 78 w 139"/>
                      <a:gd name="T25" fmla="*/ 83 h 121"/>
                      <a:gd name="T26" fmla="*/ 52 w 139"/>
                      <a:gd name="T27" fmla="*/ 82 h 121"/>
                      <a:gd name="T28" fmla="*/ 28 w 139"/>
                      <a:gd name="T29" fmla="*/ 93 h 121"/>
                      <a:gd name="T30" fmla="*/ 29 w 139"/>
                      <a:gd name="T31" fmla="*/ 121 h 121"/>
                      <a:gd name="T32" fmla="*/ 26 w 139"/>
                      <a:gd name="T33" fmla="*/ 115 h 121"/>
                      <a:gd name="T34" fmla="*/ 27 w 139"/>
                      <a:gd name="T35" fmla="*/ 91 h 121"/>
                      <a:gd name="T36" fmla="*/ 53 w 139"/>
                      <a:gd name="T37" fmla="*/ 79 h 121"/>
                      <a:gd name="T38" fmla="*/ 77 w 139"/>
                      <a:gd name="T39" fmla="*/ 80 h 121"/>
                      <a:gd name="T40" fmla="*/ 100 w 139"/>
                      <a:gd name="T41" fmla="*/ 77 h 121"/>
                      <a:gd name="T42" fmla="*/ 118 w 139"/>
                      <a:gd name="T43" fmla="*/ 79 h 121"/>
                      <a:gd name="T44" fmla="*/ 127 w 139"/>
                      <a:gd name="T45" fmla="*/ 43 h 121"/>
                      <a:gd name="T46" fmla="*/ 127 w 139"/>
                      <a:gd name="T47" fmla="*/ 24 h 121"/>
                      <a:gd name="T48" fmla="*/ 136 w 139"/>
                      <a:gd name="T49" fmla="*/ 4 h 121"/>
                      <a:gd name="T50" fmla="*/ 101 w 139"/>
                      <a:gd name="T51" fmla="*/ 28 h 121"/>
                      <a:gd name="T52" fmla="*/ 82 w 139"/>
                      <a:gd name="T53" fmla="*/ 42 h 121"/>
                      <a:gd name="T54" fmla="*/ 61 w 139"/>
                      <a:gd name="T55" fmla="*/ 67 h 121"/>
                      <a:gd name="T56" fmla="*/ 31 w 139"/>
                      <a:gd name="T57" fmla="*/ 80 h 121"/>
                      <a:gd name="T58" fmla="*/ 17 w 139"/>
                      <a:gd name="T59" fmla="*/ 77 h 121"/>
                      <a:gd name="T60" fmla="*/ 3 w 139"/>
                      <a:gd name="T61" fmla="*/ 100 h 121"/>
                      <a:gd name="T62" fmla="*/ 14 w 139"/>
                      <a:gd name="T63" fmla="*/ 10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9" h="121">
                        <a:moveTo>
                          <a:pt x="29" y="121"/>
                        </a:moveTo>
                        <a:lnTo>
                          <a:pt x="13" y="103"/>
                        </a:lnTo>
                        <a:lnTo>
                          <a:pt x="7" y="107"/>
                        </a:lnTo>
                        <a:lnTo>
                          <a:pt x="0" y="100"/>
                        </a:lnTo>
                        <a:lnTo>
                          <a:pt x="11" y="90"/>
                        </a:lnTo>
                        <a:lnTo>
                          <a:pt x="15" y="75"/>
                        </a:lnTo>
                        <a:lnTo>
                          <a:pt x="26" y="74"/>
                        </a:lnTo>
                        <a:lnTo>
                          <a:pt x="31" y="78"/>
                        </a:lnTo>
                        <a:lnTo>
                          <a:pt x="47" y="65"/>
                        </a:lnTo>
                        <a:lnTo>
                          <a:pt x="61" y="65"/>
                        </a:lnTo>
                        <a:lnTo>
                          <a:pt x="74" y="56"/>
                        </a:lnTo>
                        <a:lnTo>
                          <a:pt x="80" y="41"/>
                        </a:lnTo>
                        <a:lnTo>
                          <a:pt x="88" y="28"/>
                        </a:lnTo>
                        <a:lnTo>
                          <a:pt x="101" y="26"/>
                        </a:lnTo>
                        <a:lnTo>
                          <a:pt x="117" y="18"/>
                        </a:lnTo>
                        <a:lnTo>
                          <a:pt x="136" y="0"/>
                        </a:lnTo>
                        <a:lnTo>
                          <a:pt x="139" y="6"/>
                        </a:lnTo>
                        <a:lnTo>
                          <a:pt x="129" y="24"/>
                        </a:lnTo>
                        <a:lnTo>
                          <a:pt x="132" y="37"/>
                        </a:lnTo>
                        <a:lnTo>
                          <a:pt x="129" y="43"/>
                        </a:lnTo>
                        <a:lnTo>
                          <a:pt x="132" y="57"/>
                        </a:lnTo>
                        <a:lnTo>
                          <a:pt x="119" y="80"/>
                        </a:lnTo>
                        <a:lnTo>
                          <a:pt x="112" y="84"/>
                        </a:lnTo>
                        <a:lnTo>
                          <a:pt x="100" y="79"/>
                        </a:lnTo>
                        <a:lnTo>
                          <a:pt x="87" y="79"/>
                        </a:lnTo>
                        <a:lnTo>
                          <a:pt x="78" y="83"/>
                        </a:lnTo>
                        <a:lnTo>
                          <a:pt x="63" y="79"/>
                        </a:lnTo>
                        <a:lnTo>
                          <a:pt x="52" y="82"/>
                        </a:lnTo>
                        <a:lnTo>
                          <a:pt x="49" y="79"/>
                        </a:lnTo>
                        <a:lnTo>
                          <a:pt x="28" y="93"/>
                        </a:lnTo>
                        <a:lnTo>
                          <a:pt x="25" y="101"/>
                        </a:lnTo>
                        <a:lnTo>
                          <a:pt x="29" y="121"/>
                        </a:lnTo>
                        <a:close/>
                        <a:moveTo>
                          <a:pt x="14" y="101"/>
                        </a:moveTo>
                        <a:lnTo>
                          <a:pt x="26" y="115"/>
                        </a:lnTo>
                        <a:lnTo>
                          <a:pt x="23" y="101"/>
                        </a:lnTo>
                        <a:lnTo>
                          <a:pt x="27" y="91"/>
                        </a:lnTo>
                        <a:lnTo>
                          <a:pt x="49" y="77"/>
                        </a:lnTo>
                        <a:lnTo>
                          <a:pt x="53" y="79"/>
                        </a:lnTo>
                        <a:lnTo>
                          <a:pt x="63" y="77"/>
                        </a:lnTo>
                        <a:lnTo>
                          <a:pt x="77" y="80"/>
                        </a:lnTo>
                        <a:lnTo>
                          <a:pt x="87" y="77"/>
                        </a:lnTo>
                        <a:lnTo>
                          <a:pt x="100" y="77"/>
                        </a:lnTo>
                        <a:lnTo>
                          <a:pt x="112" y="82"/>
                        </a:lnTo>
                        <a:lnTo>
                          <a:pt x="118" y="79"/>
                        </a:lnTo>
                        <a:lnTo>
                          <a:pt x="130" y="57"/>
                        </a:lnTo>
                        <a:lnTo>
                          <a:pt x="127" y="43"/>
                        </a:lnTo>
                        <a:lnTo>
                          <a:pt x="130" y="37"/>
                        </a:lnTo>
                        <a:lnTo>
                          <a:pt x="127" y="24"/>
                        </a:lnTo>
                        <a:lnTo>
                          <a:pt x="137" y="6"/>
                        </a:lnTo>
                        <a:lnTo>
                          <a:pt x="136" y="4"/>
                        </a:lnTo>
                        <a:lnTo>
                          <a:pt x="118" y="20"/>
                        </a:lnTo>
                        <a:lnTo>
                          <a:pt x="101" y="28"/>
                        </a:lnTo>
                        <a:lnTo>
                          <a:pt x="90" y="30"/>
                        </a:lnTo>
                        <a:lnTo>
                          <a:pt x="82" y="42"/>
                        </a:lnTo>
                        <a:lnTo>
                          <a:pt x="75" y="57"/>
                        </a:lnTo>
                        <a:lnTo>
                          <a:pt x="61" y="67"/>
                        </a:lnTo>
                        <a:lnTo>
                          <a:pt x="47" y="67"/>
                        </a:lnTo>
                        <a:lnTo>
                          <a:pt x="31" y="80"/>
                        </a:lnTo>
                        <a:lnTo>
                          <a:pt x="25" y="76"/>
                        </a:lnTo>
                        <a:lnTo>
                          <a:pt x="17" y="77"/>
                        </a:lnTo>
                        <a:lnTo>
                          <a:pt x="12" y="91"/>
                        </a:lnTo>
                        <a:lnTo>
                          <a:pt x="3" y="100"/>
                        </a:lnTo>
                        <a:lnTo>
                          <a:pt x="8" y="105"/>
                        </a:lnTo>
                        <a:lnTo>
                          <a:pt x="14" y="10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0" name="Freeform 218"/>
                  <p:cNvSpPr>
                    <a:spLocks/>
                  </p:cNvSpPr>
                  <p:nvPr/>
                </p:nvSpPr>
                <p:spPr bwMode="auto">
                  <a:xfrm>
                    <a:off x="12160251" y="6584950"/>
                    <a:ext cx="23813" cy="15875"/>
                  </a:xfrm>
                  <a:custGeom>
                    <a:avLst/>
                    <a:gdLst>
                      <a:gd name="T0" fmla="*/ 11 w 15"/>
                      <a:gd name="T1" fmla="*/ 10 h 10"/>
                      <a:gd name="T2" fmla="*/ 15 w 15"/>
                      <a:gd name="T3" fmla="*/ 5 h 10"/>
                      <a:gd name="T4" fmla="*/ 0 w 15"/>
                      <a:gd name="T5" fmla="*/ 0 h 10"/>
                      <a:gd name="T6" fmla="*/ 11 w 15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10">
                        <a:moveTo>
                          <a:pt x="11" y="10"/>
                        </a:moveTo>
                        <a:lnTo>
                          <a:pt x="15" y="5"/>
                        </a:lnTo>
                        <a:lnTo>
                          <a:pt x="0" y="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1" name="Freeform 219"/>
                  <p:cNvSpPr>
                    <a:spLocks noEditPoints="1"/>
                  </p:cNvSpPr>
                  <p:nvPr/>
                </p:nvSpPr>
                <p:spPr bwMode="auto">
                  <a:xfrm>
                    <a:off x="12155488" y="6580188"/>
                    <a:ext cx="31750" cy="22225"/>
                  </a:xfrm>
                  <a:custGeom>
                    <a:avLst/>
                    <a:gdLst>
                      <a:gd name="T0" fmla="*/ 14 w 20"/>
                      <a:gd name="T1" fmla="*/ 14 h 14"/>
                      <a:gd name="T2" fmla="*/ 0 w 20"/>
                      <a:gd name="T3" fmla="*/ 0 h 14"/>
                      <a:gd name="T4" fmla="*/ 20 w 20"/>
                      <a:gd name="T5" fmla="*/ 8 h 14"/>
                      <a:gd name="T6" fmla="*/ 14 w 20"/>
                      <a:gd name="T7" fmla="*/ 14 h 14"/>
                      <a:gd name="T8" fmla="*/ 7 w 20"/>
                      <a:gd name="T9" fmla="*/ 5 h 14"/>
                      <a:gd name="T10" fmla="*/ 14 w 20"/>
                      <a:gd name="T11" fmla="*/ 11 h 14"/>
                      <a:gd name="T12" fmla="*/ 16 w 20"/>
                      <a:gd name="T13" fmla="*/ 8 h 14"/>
                      <a:gd name="T14" fmla="*/ 7 w 20"/>
                      <a:gd name="T15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4">
                        <a:moveTo>
                          <a:pt x="14" y="14"/>
                        </a:moveTo>
                        <a:lnTo>
                          <a:pt x="0" y="0"/>
                        </a:lnTo>
                        <a:lnTo>
                          <a:pt x="20" y="8"/>
                        </a:lnTo>
                        <a:lnTo>
                          <a:pt x="14" y="14"/>
                        </a:lnTo>
                        <a:close/>
                        <a:moveTo>
                          <a:pt x="7" y="5"/>
                        </a:moveTo>
                        <a:lnTo>
                          <a:pt x="14" y="11"/>
                        </a:lnTo>
                        <a:lnTo>
                          <a:pt x="16" y="8"/>
                        </a:lnTo>
                        <a:lnTo>
                          <a:pt x="7" y="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2" name="Freeform 221"/>
                  <p:cNvSpPr>
                    <a:spLocks noEditPoints="1"/>
                  </p:cNvSpPr>
                  <p:nvPr/>
                </p:nvSpPr>
                <p:spPr bwMode="auto">
                  <a:xfrm>
                    <a:off x="12168188" y="6416675"/>
                    <a:ext cx="23813" cy="57150"/>
                  </a:xfrm>
                  <a:custGeom>
                    <a:avLst/>
                    <a:gdLst>
                      <a:gd name="T0" fmla="*/ 0 w 15"/>
                      <a:gd name="T1" fmla="*/ 36 h 36"/>
                      <a:gd name="T2" fmla="*/ 8 w 15"/>
                      <a:gd name="T3" fmla="*/ 24 h 36"/>
                      <a:gd name="T4" fmla="*/ 8 w 15"/>
                      <a:gd name="T5" fmla="*/ 0 h 36"/>
                      <a:gd name="T6" fmla="*/ 15 w 15"/>
                      <a:gd name="T7" fmla="*/ 24 h 36"/>
                      <a:gd name="T8" fmla="*/ 13 w 15"/>
                      <a:gd name="T9" fmla="*/ 33 h 36"/>
                      <a:gd name="T10" fmla="*/ 0 w 15"/>
                      <a:gd name="T11" fmla="*/ 36 h 36"/>
                      <a:gd name="T12" fmla="*/ 9 w 15"/>
                      <a:gd name="T13" fmla="*/ 13 h 36"/>
                      <a:gd name="T14" fmla="*/ 9 w 15"/>
                      <a:gd name="T15" fmla="*/ 25 h 36"/>
                      <a:gd name="T16" fmla="*/ 4 w 15"/>
                      <a:gd name="T17" fmla="*/ 33 h 36"/>
                      <a:gd name="T18" fmla="*/ 12 w 15"/>
                      <a:gd name="T19" fmla="*/ 32 h 36"/>
                      <a:gd name="T20" fmla="*/ 13 w 15"/>
                      <a:gd name="T21" fmla="*/ 24 h 36"/>
                      <a:gd name="T22" fmla="*/ 9 w 15"/>
                      <a:gd name="T23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5" h="36">
                        <a:moveTo>
                          <a:pt x="0" y="36"/>
                        </a:moveTo>
                        <a:lnTo>
                          <a:pt x="8" y="24"/>
                        </a:lnTo>
                        <a:lnTo>
                          <a:pt x="8" y="0"/>
                        </a:lnTo>
                        <a:lnTo>
                          <a:pt x="15" y="24"/>
                        </a:lnTo>
                        <a:lnTo>
                          <a:pt x="13" y="33"/>
                        </a:lnTo>
                        <a:lnTo>
                          <a:pt x="0" y="36"/>
                        </a:lnTo>
                        <a:close/>
                        <a:moveTo>
                          <a:pt x="9" y="13"/>
                        </a:moveTo>
                        <a:lnTo>
                          <a:pt x="9" y="25"/>
                        </a:lnTo>
                        <a:lnTo>
                          <a:pt x="4" y="33"/>
                        </a:lnTo>
                        <a:lnTo>
                          <a:pt x="12" y="32"/>
                        </a:lnTo>
                        <a:lnTo>
                          <a:pt x="13" y="24"/>
                        </a:lnTo>
                        <a:lnTo>
                          <a:pt x="9" y="1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3" name="Freeform 220"/>
                  <p:cNvSpPr>
                    <a:spLocks/>
                  </p:cNvSpPr>
                  <p:nvPr/>
                </p:nvSpPr>
                <p:spPr bwMode="auto">
                  <a:xfrm>
                    <a:off x="12171363" y="6426200"/>
                    <a:ext cx="19050" cy="46038"/>
                  </a:xfrm>
                  <a:custGeom>
                    <a:avLst/>
                    <a:gdLst>
                      <a:gd name="T0" fmla="*/ 12 w 12"/>
                      <a:gd name="T1" fmla="*/ 18 h 29"/>
                      <a:gd name="T2" fmla="*/ 7 w 12"/>
                      <a:gd name="T3" fmla="*/ 0 h 29"/>
                      <a:gd name="T4" fmla="*/ 6 w 12"/>
                      <a:gd name="T5" fmla="*/ 19 h 29"/>
                      <a:gd name="T6" fmla="*/ 0 w 12"/>
                      <a:gd name="T7" fmla="*/ 29 h 29"/>
                      <a:gd name="T8" fmla="*/ 10 w 12"/>
                      <a:gd name="T9" fmla="*/ 26 h 29"/>
                      <a:gd name="T10" fmla="*/ 12 w 12"/>
                      <a:gd name="T11" fmla="*/ 18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29">
                        <a:moveTo>
                          <a:pt x="12" y="18"/>
                        </a:moveTo>
                        <a:lnTo>
                          <a:pt x="7" y="0"/>
                        </a:lnTo>
                        <a:lnTo>
                          <a:pt x="6" y="19"/>
                        </a:lnTo>
                        <a:lnTo>
                          <a:pt x="0" y="29"/>
                        </a:lnTo>
                        <a:lnTo>
                          <a:pt x="10" y="26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4" name="Freeform 222"/>
                  <p:cNvSpPr>
                    <a:spLocks/>
                  </p:cNvSpPr>
                  <p:nvPr/>
                </p:nvSpPr>
                <p:spPr bwMode="auto">
                  <a:xfrm>
                    <a:off x="11942763" y="6286500"/>
                    <a:ext cx="277813" cy="307975"/>
                  </a:xfrm>
                  <a:custGeom>
                    <a:avLst/>
                    <a:gdLst>
                      <a:gd name="T0" fmla="*/ 84 w 175"/>
                      <a:gd name="T1" fmla="*/ 194 h 194"/>
                      <a:gd name="T2" fmla="*/ 94 w 175"/>
                      <a:gd name="T3" fmla="*/ 191 h 194"/>
                      <a:gd name="T4" fmla="*/ 88 w 175"/>
                      <a:gd name="T5" fmla="*/ 175 h 194"/>
                      <a:gd name="T6" fmla="*/ 84 w 175"/>
                      <a:gd name="T7" fmla="*/ 165 h 194"/>
                      <a:gd name="T8" fmla="*/ 93 w 175"/>
                      <a:gd name="T9" fmla="*/ 148 h 194"/>
                      <a:gd name="T10" fmla="*/ 86 w 175"/>
                      <a:gd name="T11" fmla="*/ 136 h 194"/>
                      <a:gd name="T12" fmla="*/ 107 w 175"/>
                      <a:gd name="T13" fmla="*/ 119 h 194"/>
                      <a:gd name="T14" fmla="*/ 122 w 175"/>
                      <a:gd name="T15" fmla="*/ 112 h 194"/>
                      <a:gd name="T16" fmla="*/ 135 w 175"/>
                      <a:gd name="T17" fmla="*/ 89 h 194"/>
                      <a:gd name="T18" fmla="*/ 137 w 175"/>
                      <a:gd name="T19" fmla="*/ 68 h 194"/>
                      <a:gd name="T20" fmla="*/ 156 w 175"/>
                      <a:gd name="T21" fmla="*/ 77 h 194"/>
                      <a:gd name="T22" fmla="*/ 166 w 175"/>
                      <a:gd name="T23" fmla="*/ 75 h 194"/>
                      <a:gd name="T24" fmla="*/ 175 w 175"/>
                      <a:gd name="T25" fmla="*/ 57 h 194"/>
                      <a:gd name="T26" fmla="*/ 156 w 175"/>
                      <a:gd name="T27" fmla="*/ 50 h 194"/>
                      <a:gd name="T28" fmla="*/ 134 w 175"/>
                      <a:gd name="T29" fmla="*/ 42 h 194"/>
                      <a:gd name="T30" fmla="*/ 120 w 175"/>
                      <a:gd name="T31" fmla="*/ 29 h 194"/>
                      <a:gd name="T32" fmla="*/ 125 w 175"/>
                      <a:gd name="T33" fmla="*/ 9 h 194"/>
                      <a:gd name="T34" fmla="*/ 93 w 175"/>
                      <a:gd name="T35" fmla="*/ 2 h 194"/>
                      <a:gd name="T36" fmla="*/ 73 w 175"/>
                      <a:gd name="T37" fmla="*/ 4 h 194"/>
                      <a:gd name="T38" fmla="*/ 79 w 175"/>
                      <a:gd name="T39" fmla="*/ 24 h 194"/>
                      <a:gd name="T40" fmla="*/ 86 w 175"/>
                      <a:gd name="T41" fmla="*/ 42 h 194"/>
                      <a:gd name="T42" fmla="*/ 75 w 175"/>
                      <a:gd name="T43" fmla="*/ 42 h 194"/>
                      <a:gd name="T44" fmla="*/ 62 w 175"/>
                      <a:gd name="T45" fmla="*/ 39 h 194"/>
                      <a:gd name="T46" fmla="*/ 62 w 175"/>
                      <a:gd name="T47" fmla="*/ 18 h 194"/>
                      <a:gd name="T48" fmla="*/ 48 w 175"/>
                      <a:gd name="T49" fmla="*/ 33 h 194"/>
                      <a:gd name="T50" fmla="*/ 42 w 175"/>
                      <a:gd name="T51" fmla="*/ 51 h 194"/>
                      <a:gd name="T52" fmla="*/ 23 w 175"/>
                      <a:gd name="T53" fmla="*/ 42 h 194"/>
                      <a:gd name="T54" fmla="*/ 6 w 175"/>
                      <a:gd name="T55" fmla="*/ 48 h 194"/>
                      <a:gd name="T56" fmla="*/ 21 w 175"/>
                      <a:gd name="T57" fmla="*/ 71 h 194"/>
                      <a:gd name="T58" fmla="*/ 6 w 175"/>
                      <a:gd name="T59" fmla="*/ 66 h 194"/>
                      <a:gd name="T60" fmla="*/ 18 w 175"/>
                      <a:gd name="T61" fmla="*/ 87 h 194"/>
                      <a:gd name="T62" fmla="*/ 26 w 175"/>
                      <a:gd name="T63" fmla="*/ 110 h 194"/>
                      <a:gd name="T64" fmla="*/ 0 w 175"/>
                      <a:gd name="T65" fmla="*/ 137 h 194"/>
                      <a:gd name="T66" fmla="*/ 18 w 175"/>
                      <a:gd name="T67" fmla="*/ 137 h 194"/>
                      <a:gd name="T68" fmla="*/ 37 w 175"/>
                      <a:gd name="T69" fmla="*/ 172 h 194"/>
                      <a:gd name="T70" fmla="*/ 34 w 175"/>
                      <a:gd name="T71" fmla="*/ 185 h 194"/>
                      <a:gd name="T72" fmla="*/ 76 w 175"/>
                      <a:gd name="T73" fmla="*/ 191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5" h="194">
                        <a:moveTo>
                          <a:pt x="76" y="191"/>
                        </a:moveTo>
                        <a:lnTo>
                          <a:pt x="84" y="194"/>
                        </a:lnTo>
                        <a:lnTo>
                          <a:pt x="95" y="192"/>
                        </a:lnTo>
                        <a:lnTo>
                          <a:pt x="94" y="191"/>
                        </a:lnTo>
                        <a:lnTo>
                          <a:pt x="97" y="184"/>
                        </a:lnTo>
                        <a:lnTo>
                          <a:pt x="88" y="175"/>
                        </a:lnTo>
                        <a:lnTo>
                          <a:pt x="84" y="175"/>
                        </a:lnTo>
                        <a:lnTo>
                          <a:pt x="84" y="165"/>
                        </a:lnTo>
                        <a:lnTo>
                          <a:pt x="92" y="159"/>
                        </a:lnTo>
                        <a:lnTo>
                          <a:pt x="93" y="148"/>
                        </a:lnTo>
                        <a:lnTo>
                          <a:pt x="86" y="146"/>
                        </a:lnTo>
                        <a:lnTo>
                          <a:pt x="86" y="136"/>
                        </a:lnTo>
                        <a:lnTo>
                          <a:pt x="112" y="123"/>
                        </a:lnTo>
                        <a:lnTo>
                          <a:pt x="107" y="119"/>
                        </a:lnTo>
                        <a:lnTo>
                          <a:pt x="116" y="108"/>
                        </a:lnTo>
                        <a:lnTo>
                          <a:pt x="122" y="112"/>
                        </a:lnTo>
                        <a:lnTo>
                          <a:pt x="136" y="107"/>
                        </a:lnTo>
                        <a:lnTo>
                          <a:pt x="135" y="89"/>
                        </a:lnTo>
                        <a:lnTo>
                          <a:pt x="129" y="77"/>
                        </a:lnTo>
                        <a:lnTo>
                          <a:pt x="137" y="68"/>
                        </a:lnTo>
                        <a:lnTo>
                          <a:pt x="149" y="68"/>
                        </a:lnTo>
                        <a:lnTo>
                          <a:pt x="156" y="77"/>
                        </a:lnTo>
                        <a:lnTo>
                          <a:pt x="161" y="73"/>
                        </a:lnTo>
                        <a:lnTo>
                          <a:pt x="166" y="75"/>
                        </a:lnTo>
                        <a:lnTo>
                          <a:pt x="170" y="68"/>
                        </a:lnTo>
                        <a:lnTo>
                          <a:pt x="175" y="57"/>
                        </a:lnTo>
                        <a:lnTo>
                          <a:pt x="163" y="44"/>
                        </a:lnTo>
                        <a:lnTo>
                          <a:pt x="156" y="50"/>
                        </a:lnTo>
                        <a:lnTo>
                          <a:pt x="141" y="49"/>
                        </a:lnTo>
                        <a:lnTo>
                          <a:pt x="134" y="42"/>
                        </a:lnTo>
                        <a:lnTo>
                          <a:pt x="126" y="30"/>
                        </a:lnTo>
                        <a:lnTo>
                          <a:pt x="120" y="29"/>
                        </a:lnTo>
                        <a:lnTo>
                          <a:pt x="125" y="22"/>
                        </a:lnTo>
                        <a:lnTo>
                          <a:pt x="125" y="9"/>
                        </a:lnTo>
                        <a:lnTo>
                          <a:pt x="112" y="0"/>
                        </a:lnTo>
                        <a:lnTo>
                          <a:pt x="93" y="2"/>
                        </a:lnTo>
                        <a:lnTo>
                          <a:pt x="84" y="6"/>
                        </a:lnTo>
                        <a:lnTo>
                          <a:pt x="73" y="4"/>
                        </a:lnTo>
                        <a:lnTo>
                          <a:pt x="68" y="9"/>
                        </a:lnTo>
                        <a:lnTo>
                          <a:pt x="79" y="24"/>
                        </a:lnTo>
                        <a:lnTo>
                          <a:pt x="76" y="29"/>
                        </a:lnTo>
                        <a:lnTo>
                          <a:pt x="86" y="42"/>
                        </a:lnTo>
                        <a:lnTo>
                          <a:pt x="85" y="46"/>
                        </a:lnTo>
                        <a:lnTo>
                          <a:pt x="75" y="42"/>
                        </a:lnTo>
                        <a:lnTo>
                          <a:pt x="65" y="44"/>
                        </a:lnTo>
                        <a:lnTo>
                          <a:pt x="62" y="39"/>
                        </a:lnTo>
                        <a:lnTo>
                          <a:pt x="70" y="31"/>
                        </a:lnTo>
                        <a:lnTo>
                          <a:pt x="62" y="18"/>
                        </a:lnTo>
                        <a:lnTo>
                          <a:pt x="59" y="18"/>
                        </a:lnTo>
                        <a:lnTo>
                          <a:pt x="48" y="33"/>
                        </a:lnTo>
                        <a:lnTo>
                          <a:pt x="55" y="42"/>
                        </a:lnTo>
                        <a:lnTo>
                          <a:pt x="42" y="51"/>
                        </a:lnTo>
                        <a:lnTo>
                          <a:pt x="34" y="42"/>
                        </a:lnTo>
                        <a:lnTo>
                          <a:pt x="23" y="42"/>
                        </a:lnTo>
                        <a:lnTo>
                          <a:pt x="16" y="38"/>
                        </a:lnTo>
                        <a:lnTo>
                          <a:pt x="6" y="48"/>
                        </a:lnTo>
                        <a:lnTo>
                          <a:pt x="21" y="58"/>
                        </a:lnTo>
                        <a:lnTo>
                          <a:pt x="21" y="71"/>
                        </a:lnTo>
                        <a:lnTo>
                          <a:pt x="12" y="65"/>
                        </a:lnTo>
                        <a:lnTo>
                          <a:pt x="6" y="66"/>
                        </a:lnTo>
                        <a:lnTo>
                          <a:pt x="9" y="82"/>
                        </a:lnTo>
                        <a:lnTo>
                          <a:pt x="18" y="87"/>
                        </a:lnTo>
                        <a:lnTo>
                          <a:pt x="18" y="103"/>
                        </a:lnTo>
                        <a:lnTo>
                          <a:pt x="26" y="110"/>
                        </a:lnTo>
                        <a:lnTo>
                          <a:pt x="7" y="119"/>
                        </a:lnTo>
                        <a:lnTo>
                          <a:pt x="0" y="137"/>
                        </a:lnTo>
                        <a:lnTo>
                          <a:pt x="7" y="144"/>
                        </a:lnTo>
                        <a:lnTo>
                          <a:pt x="18" y="137"/>
                        </a:lnTo>
                        <a:lnTo>
                          <a:pt x="34" y="151"/>
                        </a:lnTo>
                        <a:lnTo>
                          <a:pt x="37" y="172"/>
                        </a:lnTo>
                        <a:lnTo>
                          <a:pt x="31" y="175"/>
                        </a:lnTo>
                        <a:lnTo>
                          <a:pt x="34" y="185"/>
                        </a:lnTo>
                        <a:lnTo>
                          <a:pt x="52" y="184"/>
                        </a:lnTo>
                        <a:lnTo>
                          <a:pt x="76" y="19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85" name="Freeform 223"/>
                  <p:cNvSpPr>
                    <a:spLocks noEditPoints="1"/>
                  </p:cNvSpPr>
                  <p:nvPr/>
                </p:nvSpPr>
                <p:spPr bwMode="auto">
                  <a:xfrm>
                    <a:off x="11941176" y="6284913"/>
                    <a:ext cx="280988" cy="311150"/>
                  </a:xfrm>
                  <a:custGeom>
                    <a:avLst/>
                    <a:gdLst>
                      <a:gd name="T0" fmla="*/ 52 w 177"/>
                      <a:gd name="T1" fmla="*/ 186 h 196"/>
                      <a:gd name="T2" fmla="*/ 37 w 177"/>
                      <a:gd name="T3" fmla="*/ 172 h 196"/>
                      <a:gd name="T4" fmla="*/ 8 w 177"/>
                      <a:gd name="T5" fmla="*/ 146 h 196"/>
                      <a:gd name="T6" fmla="*/ 25 w 177"/>
                      <a:gd name="T7" fmla="*/ 110 h 196"/>
                      <a:gd name="T8" fmla="*/ 9 w 177"/>
                      <a:gd name="T9" fmla="*/ 84 h 196"/>
                      <a:gd name="T10" fmla="*/ 21 w 177"/>
                      <a:gd name="T11" fmla="*/ 70 h 196"/>
                      <a:gd name="T12" fmla="*/ 17 w 177"/>
                      <a:gd name="T13" fmla="*/ 38 h 196"/>
                      <a:gd name="T14" fmla="*/ 43 w 177"/>
                      <a:gd name="T15" fmla="*/ 51 h 196"/>
                      <a:gd name="T16" fmla="*/ 59 w 177"/>
                      <a:gd name="T17" fmla="*/ 18 h 196"/>
                      <a:gd name="T18" fmla="*/ 64 w 177"/>
                      <a:gd name="T19" fmla="*/ 40 h 196"/>
                      <a:gd name="T20" fmla="*/ 86 w 177"/>
                      <a:gd name="T21" fmla="*/ 46 h 196"/>
                      <a:gd name="T22" fmla="*/ 79 w 177"/>
                      <a:gd name="T23" fmla="*/ 25 h 196"/>
                      <a:gd name="T24" fmla="*/ 85 w 177"/>
                      <a:gd name="T25" fmla="*/ 6 h 196"/>
                      <a:gd name="T26" fmla="*/ 127 w 177"/>
                      <a:gd name="T27" fmla="*/ 9 h 196"/>
                      <a:gd name="T28" fmla="*/ 128 w 177"/>
                      <a:gd name="T29" fmla="*/ 30 h 196"/>
                      <a:gd name="T30" fmla="*/ 157 w 177"/>
                      <a:gd name="T31" fmla="*/ 50 h 196"/>
                      <a:gd name="T32" fmla="*/ 172 w 177"/>
                      <a:gd name="T33" fmla="*/ 69 h 196"/>
                      <a:gd name="T34" fmla="*/ 157 w 177"/>
                      <a:gd name="T35" fmla="*/ 79 h 196"/>
                      <a:gd name="T36" fmla="*/ 131 w 177"/>
                      <a:gd name="T37" fmla="*/ 78 h 196"/>
                      <a:gd name="T38" fmla="*/ 123 w 177"/>
                      <a:gd name="T39" fmla="*/ 114 h 196"/>
                      <a:gd name="T40" fmla="*/ 115 w 177"/>
                      <a:gd name="T41" fmla="*/ 125 h 196"/>
                      <a:gd name="T42" fmla="*/ 95 w 177"/>
                      <a:gd name="T43" fmla="*/ 149 h 196"/>
                      <a:gd name="T44" fmla="*/ 85 w 177"/>
                      <a:gd name="T45" fmla="*/ 175 h 196"/>
                      <a:gd name="T46" fmla="*/ 97 w 177"/>
                      <a:gd name="T47" fmla="*/ 192 h 196"/>
                      <a:gd name="T48" fmla="*/ 53 w 177"/>
                      <a:gd name="T49" fmla="*/ 184 h 196"/>
                      <a:gd name="T50" fmla="*/ 94 w 177"/>
                      <a:gd name="T51" fmla="*/ 192 h 196"/>
                      <a:gd name="T52" fmla="*/ 84 w 177"/>
                      <a:gd name="T53" fmla="*/ 176 h 196"/>
                      <a:gd name="T54" fmla="*/ 93 w 177"/>
                      <a:gd name="T55" fmla="*/ 150 h 196"/>
                      <a:gd name="T56" fmla="*/ 111 w 177"/>
                      <a:gd name="T57" fmla="*/ 124 h 196"/>
                      <a:gd name="T58" fmla="*/ 123 w 177"/>
                      <a:gd name="T59" fmla="*/ 112 h 196"/>
                      <a:gd name="T60" fmla="*/ 128 w 177"/>
                      <a:gd name="T61" fmla="*/ 78 h 196"/>
                      <a:gd name="T62" fmla="*/ 158 w 177"/>
                      <a:gd name="T63" fmla="*/ 76 h 196"/>
                      <a:gd name="T64" fmla="*/ 171 w 177"/>
                      <a:gd name="T65" fmla="*/ 69 h 196"/>
                      <a:gd name="T66" fmla="*/ 158 w 177"/>
                      <a:gd name="T67" fmla="*/ 52 h 196"/>
                      <a:gd name="T68" fmla="*/ 126 w 177"/>
                      <a:gd name="T69" fmla="*/ 32 h 196"/>
                      <a:gd name="T70" fmla="*/ 125 w 177"/>
                      <a:gd name="T71" fmla="*/ 10 h 196"/>
                      <a:gd name="T72" fmla="*/ 85 w 177"/>
                      <a:gd name="T73" fmla="*/ 8 h 196"/>
                      <a:gd name="T74" fmla="*/ 81 w 177"/>
                      <a:gd name="T75" fmla="*/ 25 h 196"/>
                      <a:gd name="T76" fmla="*/ 87 w 177"/>
                      <a:gd name="T77" fmla="*/ 48 h 196"/>
                      <a:gd name="T78" fmla="*/ 62 w 177"/>
                      <a:gd name="T79" fmla="*/ 40 h 196"/>
                      <a:gd name="T80" fmla="*/ 60 w 177"/>
                      <a:gd name="T81" fmla="*/ 20 h 196"/>
                      <a:gd name="T82" fmla="*/ 43 w 177"/>
                      <a:gd name="T83" fmla="*/ 53 h 196"/>
                      <a:gd name="T84" fmla="*/ 17 w 177"/>
                      <a:gd name="T85" fmla="*/ 41 h 196"/>
                      <a:gd name="T86" fmla="*/ 23 w 177"/>
                      <a:gd name="T87" fmla="*/ 74 h 196"/>
                      <a:gd name="T88" fmla="*/ 11 w 177"/>
                      <a:gd name="T89" fmla="*/ 83 h 196"/>
                      <a:gd name="T90" fmla="*/ 29 w 177"/>
                      <a:gd name="T91" fmla="*/ 111 h 196"/>
                      <a:gd name="T92" fmla="*/ 9 w 177"/>
                      <a:gd name="T93" fmla="*/ 144 h 196"/>
                      <a:gd name="T94" fmla="*/ 39 w 177"/>
                      <a:gd name="T95" fmla="*/ 173 h 196"/>
                      <a:gd name="T96" fmla="*/ 53 w 177"/>
                      <a:gd name="T97" fmla="*/ 184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7" h="196">
                        <a:moveTo>
                          <a:pt x="84" y="196"/>
                        </a:moveTo>
                        <a:lnTo>
                          <a:pt x="77" y="193"/>
                        </a:lnTo>
                        <a:lnTo>
                          <a:pt x="52" y="186"/>
                        </a:lnTo>
                        <a:lnTo>
                          <a:pt x="34" y="187"/>
                        </a:lnTo>
                        <a:lnTo>
                          <a:pt x="32" y="176"/>
                        </a:lnTo>
                        <a:lnTo>
                          <a:pt x="37" y="172"/>
                        </a:lnTo>
                        <a:lnTo>
                          <a:pt x="34" y="153"/>
                        </a:lnTo>
                        <a:lnTo>
                          <a:pt x="19" y="140"/>
                        </a:lnTo>
                        <a:lnTo>
                          <a:pt x="8" y="146"/>
                        </a:lnTo>
                        <a:lnTo>
                          <a:pt x="0" y="139"/>
                        </a:lnTo>
                        <a:lnTo>
                          <a:pt x="8" y="119"/>
                        </a:lnTo>
                        <a:lnTo>
                          <a:pt x="25" y="110"/>
                        </a:lnTo>
                        <a:lnTo>
                          <a:pt x="18" y="104"/>
                        </a:lnTo>
                        <a:lnTo>
                          <a:pt x="18" y="89"/>
                        </a:lnTo>
                        <a:lnTo>
                          <a:pt x="9" y="84"/>
                        </a:lnTo>
                        <a:lnTo>
                          <a:pt x="6" y="66"/>
                        </a:lnTo>
                        <a:lnTo>
                          <a:pt x="14" y="64"/>
                        </a:lnTo>
                        <a:lnTo>
                          <a:pt x="21" y="70"/>
                        </a:lnTo>
                        <a:lnTo>
                          <a:pt x="21" y="60"/>
                        </a:lnTo>
                        <a:lnTo>
                          <a:pt x="6" y="49"/>
                        </a:lnTo>
                        <a:lnTo>
                          <a:pt x="17" y="38"/>
                        </a:lnTo>
                        <a:lnTo>
                          <a:pt x="24" y="43"/>
                        </a:lnTo>
                        <a:lnTo>
                          <a:pt x="36" y="43"/>
                        </a:lnTo>
                        <a:lnTo>
                          <a:pt x="43" y="51"/>
                        </a:lnTo>
                        <a:lnTo>
                          <a:pt x="54" y="43"/>
                        </a:lnTo>
                        <a:lnTo>
                          <a:pt x="48" y="34"/>
                        </a:lnTo>
                        <a:lnTo>
                          <a:pt x="59" y="18"/>
                        </a:lnTo>
                        <a:lnTo>
                          <a:pt x="64" y="18"/>
                        </a:lnTo>
                        <a:lnTo>
                          <a:pt x="71" y="32"/>
                        </a:lnTo>
                        <a:lnTo>
                          <a:pt x="64" y="40"/>
                        </a:lnTo>
                        <a:lnTo>
                          <a:pt x="66" y="44"/>
                        </a:lnTo>
                        <a:lnTo>
                          <a:pt x="76" y="43"/>
                        </a:lnTo>
                        <a:lnTo>
                          <a:pt x="86" y="46"/>
                        </a:lnTo>
                        <a:lnTo>
                          <a:pt x="86" y="43"/>
                        </a:lnTo>
                        <a:lnTo>
                          <a:pt x="76" y="30"/>
                        </a:lnTo>
                        <a:lnTo>
                          <a:pt x="79" y="25"/>
                        </a:lnTo>
                        <a:lnTo>
                          <a:pt x="68" y="10"/>
                        </a:lnTo>
                        <a:lnTo>
                          <a:pt x="73" y="4"/>
                        </a:lnTo>
                        <a:lnTo>
                          <a:pt x="85" y="6"/>
                        </a:lnTo>
                        <a:lnTo>
                          <a:pt x="94" y="2"/>
                        </a:lnTo>
                        <a:lnTo>
                          <a:pt x="114" y="0"/>
                        </a:lnTo>
                        <a:lnTo>
                          <a:pt x="127" y="9"/>
                        </a:lnTo>
                        <a:lnTo>
                          <a:pt x="127" y="24"/>
                        </a:lnTo>
                        <a:lnTo>
                          <a:pt x="123" y="29"/>
                        </a:lnTo>
                        <a:lnTo>
                          <a:pt x="128" y="30"/>
                        </a:lnTo>
                        <a:lnTo>
                          <a:pt x="135" y="42"/>
                        </a:lnTo>
                        <a:lnTo>
                          <a:pt x="142" y="49"/>
                        </a:lnTo>
                        <a:lnTo>
                          <a:pt x="157" y="50"/>
                        </a:lnTo>
                        <a:lnTo>
                          <a:pt x="164" y="44"/>
                        </a:lnTo>
                        <a:lnTo>
                          <a:pt x="177" y="58"/>
                        </a:lnTo>
                        <a:lnTo>
                          <a:pt x="172" y="69"/>
                        </a:lnTo>
                        <a:lnTo>
                          <a:pt x="167" y="77"/>
                        </a:lnTo>
                        <a:lnTo>
                          <a:pt x="162" y="75"/>
                        </a:lnTo>
                        <a:lnTo>
                          <a:pt x="157" y="79"/>
                        </a:lnTo>
                        <a:lnTo>
                          <a:pt x="149" y="69"/>
                        </a:lnTo>
                        <a:lnTo>
                          <a:pt x="138" y="70"/>
                        </a:lnTo>
                        <a:lnTo>
                          <a:pt x="131" y="78"/>
                        </a:lnTo>
                        <a:lnTo>
                          <a:pt x="137" y="90"/>
                        </a:lnTo>
                        <a:lnTo>
                          <a:pt x="138" y="109"/>
                        </a:lnTo>
                        <a:lnTo>
                          <a:pt x="123" y="114"/>
                        </a:lnTo>
                        <a:lnTo>
                          <a:pt x="117" y="110"/>
                        </a:lnTo>
                        <a:lnTo>
                          <a:pt x="109" y="120"/>
                        </a:lnTo>
                        <a:lnTo>
                          <a:pt x="115" y="125"/>
                        </a:lnTo>
                        <a:lnTo>
                          <a:pt x="88" y="138"/>
                        </a:lnTo>
                        <a:lnTo>
                          <a:pt x="88" y="146"/>
                        </a:lnTo>
                        <a:lnTo>
                          <a:pt x="95" y="149"/>
                        </a:lnTo>
                        <a:lnTo>
                          <a:pt x="94" y="161"/>
                        </a:lnTo>
                        <a:lnTo>
                          <a:pt x="86" y="167"/>
                        </a:lnTo>
                        <a:lnTo>
                          <a:pt x="85" y="175"/>
                        </a:lnTo>
                        <a:lnTo>
                          <a:pt x="90" y="175"/>
                        </a:lnTo>
                        <a:lnTo>
                          <a:pt x="99" y="184"/>
                        </a:lnTo>
                        <a:lnTo>
                          <a:pt x="97" y="192"/>
                        </a:lnTo>
                        <a:lnTo>
                          <a:pt x="98" y="194"/>
                        </a:lnTo>
                        <a:lnTo>
                          <a:pt x="84" y="196"/>
                        </a:lnTo>
                        <a:close/>
                        <a:moveTo>
                          <a:pt x="53" y="184"/>
                        </a:moveTo>
                        <a:lnTo>
                          <a:pt x="77" y="191"/>
                        </a:lnTo>
                        <a:lnTo>
                          <a:pt x="85" y="194"/>
                        </a:lnTo>
                        <a:lnTo>
                          <a:pt x="94" y="192"/>
                        </a:lnTo>
                        <a:lnTo>
                          <a:pt x="98" y="185"/>
                        </a:lnTo>
                        <a:lnTo>
                          <a:pt x="89" y="176"/>
                        </a:lnTo>
                        <a:lnTo>
                          <a:pt x="84" y="176"/>
                        </a:lnTo>
                        <a:lnTo>
                          <a:pt x="85" y="166"/>
                        </a:lnTo>
                        <a:lnTo>
                          <a:pt x="92" y="160"/>
                        </a:lnTo>
                        <a:lnTo>
                          <a:pt x="93" y="150"/>
                        </a:lnTo>
                        <a:lnTo>
                          <a:pt x="86" y="148"/>
                        </a:lnTo>
                        <a:lnTo>
                          <a:pt x="86" y="137"/>
                        </a:lnTo>
                        <a:lnTo>
                          <a:pt x="111" y="124"/>
                        </a:lnTo>
                        <a:lnTo>
                          <a:pt x="106" y="121"/>
                        </a:lnTo>
                        <a:lnTo>
                          <a:pt x="117" y="109"/>
                        </a:lnTo>
                        <a:lnTo>
                          <a:pt x="123" y="112"/>
                        </a:lnTo>
                        <a:lnTo>
                          <a:pt x="136" y="108"/>
                        </a:lnTo>
                        <a:lnTo>
                          <a:pt x="135" y="90"/>
                        </a:lnTo>
                        <a:lnTo>
                          <a:pt x="128" y="78"/>
                        </a:lnTo>
                        <a:lnTo>
                          <a:pt x="138" y="69"/>
                        </a:lnTo>
                        <a:lnTo>
                          <a:pt x="150" y="68"/>
                        </a:lnTo>
                        <a:lnTo>
                          <a:pt x="158" y="76"/>
                        </a:lnTo>
                        <a:lnTo>
                          <a:pt x="162" y="73"/>
                        </a:lnTo>
                        <a:lnTo>
                          <a:pt x="166" y="75"/>
                        </a:lnTo>
                        <a:lnTo>
                          <a:pt x="171" y="69"/>
                        </a:lnTo>
                        <a:lnTo>
                          <a:pt x="175" y="58"/>
                        </a:lnTo>
                        <a:lnTo>
                          <a:pt x="164" y="47"/>
                        </a:lnTo>
                        <a:lnTo>
                          <a:pt x="158" y="52"/>
                        </a:lnTo>
                        <a:lnTo>
                          <a:pt x="141" y="51"/>
                        </a:lnTo>
                        <a:lnTo>
                          <a:pt x="134" y="43"/>
                        </a:lnTo>
                        <a:lnTo>
                          <a:pt x="126" y="32"/>
                        </a:lnTo>
                        <a:lnTo>
                          <a:pt x="119" y="30"/>
                        </a:lnTo>
                        <a:lnTo>
                          <a:pt x="125" y="23"/>
                        </a:lnTo>
                        <a:lnTo>
                          <a:pt x="125" y="10"/>
                        </a:lnTo>
                        <a:lnTo>
                          <a:pt x="113" y="2"/>
                        </a:lnTo>
                        <a:lnTo>
                          <a:pt x="95" y="3"/>
                        </a:lnTo>
                        <a:lnTo>
                          <a:pt x="85" y="8"/>
                        </a:lnTo>
                        <a:lnTo>
                          <a:pt x="74" y="6"/>
                        </a:lnTo>
                        <a:lnTo>
                          <a:pt x="71" y="10"/>
                        </a:lnTo>
                        <a:lnTo>
                          <a:pt x="81" y="25"/>
                        </a:lnTo>
                        <a:lnTo>
                          <a:pt x="78" y="30"/>
                        </a:lnTo>
                        <a:lnTo>
                          <a:pt x="88" y="43"/>
                        </a:lnTo>
                        <a:lnTo>
                          <a:pt x="87" y="48"/>
                        </a:lnTo>
                        <a:lnTo>
                          <a:pt x="76" y="44"/>
                        </a:lnTo>
                        <a:lnTo>
                          <a:pt x="65" y="47"/>
                        </a:lnTo>
                        <a:lnTo>
                          <a:pt x="62" y="40"/>
                        </a:lnTo>
                        <a:lnTo>
                          <a:pt x="70" y="32"/>
                        </a:lnTo>
                        <a:lnTo>
                          <a:pt x="63" y="20"/>
                        </a:lnTo>
                        <a:lnTo>
                          <a:pt x="60" y="20"/>
                        </a:lnTo>
                        <a:lnTo>
                          <a:pt x="50" y="34"/>
                        </a:lnTo>
                        <a:lnTo>
                          <a:pt x="57" y="43"/>
                        </a:lnTo>
                        <a:lnTo>
                          <a:pt x="43" y="53"/>
                        </a:lnTo>
                        <a:lnTo>
                          <a:pt x="35" y="44"/>
                        </a:lnTo>
                        <a:lnTo>
                          <a:pt x="24" y="44"/>
                        </a:lnTo>
                        <a:lnTo>
                          <a:pt x="17" y="41"/>
                        </a:lnTo>
                        <a:lnTo>
                          <a:pt x="9" y="49"/>
                        </a:lnTo>
                        <a:lnTo>
                          <a:pt x="23" y="59"/>
                        </a:lnTo>
                        <a:lnTo>
                          <a:pt x="23" y="74"/>
                        </a:lnTo>
                        <a:lnTo>
                          <a:pt x="13" y="67"/>
                        </a:lnTo>
                        <a:lnTo>
                          <a:pt x="9" y="68"/>
                        </a:lnTo>
                        <a:lnTo>
                          <a:pt x="11" y="83"/>
                        </a:lnTo>
                        <a:lnTo>
                          <a:pt x="20" y="88"/>
                        </a:lnTo>
                        <a:lnTo>
                          <a:pt x="20" y="103"/>
                        </a:lnTo>
                        <a:lnTo>
                          <a:pt x="29" y="111"/>
                        </a:lnTo>
                        <a:lnTo>
                          <a:pt x="9" y="121"/>
                        </a:lnTo>
                        <a:lnTo>
                          <a:pt x="3" y="138"/>
                        </a:lnTo>
                        <a:lnTo>
                          <a:pt x="9" y="144"/>
                        </a:lnTo>
                        <a:lnTo>
                          <a:pt x="20" y="137"/>
                        </a:lnTo>
                        <a:lnTo>
                          <a:pt x="35" y="152"/>
                        </a:lnTo>
                        <a:lnTo>
                          <a:pt x="39" y="173"/>
                        </a:lnTo>
                        <a:lnTo>
                          <a:pt x="33" y="176"/>
                        </a:lnTo>
                        <a:lnTo>
                          <a:pt x="36" y="185"/>
                        </a:lnTo>
                        <a:lnTo>
                          <a:pt x="53" y="18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3" name="Gruppieren 385"/>
                <p:cNvGrpSpPr/>
                <p:nvPr/>
              </p:nvGrpSpPr>
              <p:grpSpPr>
                <a:xfrm>
                  <a:off x="16750334" y="9554557"/>
                  <a:ext cx="1429186" cy="781694"/>
                  <a:chOff x="13981113" y="7394575"/>
                  <a:chExt cx="676275" cy="369888"/>
                </a:xfrm>
                <a:solidFill>
                  <a:schemeClr val="tx2"/>
                </a:solidFill>
              </p:grpSpPr>
              <p:sp>
                <p:nvSpPr>
                  <p:cNvPr id="57" name="Freeform 232"/>
                  <p:cNvSpPr>
                    <a:spLocks/>
                  </p:cNvSpPr>
                  <p:nvPr/>
                </p:nvSpPr>
                <p:spPr bwMode="auto">
                  <a:xfrm>
                    <a:off x="13982700" y="7397750"/>
                    <a:ext cx="673100" cy="363538"/>
                  </a:xfrm>
                  <a:custGeom>
                    <a:avLst/>
                    <a:gdLst>
                      <a:gd name="T0" fmla="*/ 51 w 424"/>
                      <a:gd name="T1" fmla="*/ 167 h 229"/>
                      <a:gd name="T2" fmla="*/ 104 w 424"/>
                      <a:gd name="T3" fmla="*/ 162 h 229"/>
                      <a:gd name="T4" fmla="*/ 128 w 424"/>
                      <a:gd name="T5" fmla="*/ 168 h 229"/>
                      <a:gd name="T6" fmla="*/ 155 w 424"/>
                      <a:gd name="T7" fmla="*/ 156 h 229"/>
                      <a:gd name="T8" fmla="*/ 169 w 424"/>
                      <a:gd name="T9" fmla="*/ 165 h 229"/>
                      <a:gd name="T10" fmla="*/ 201 w 424"/>
                      <a:gd name="T11" fmla="*/ 177 h 229"/>
                      <a:gd name="T12" fmla="*/ 229 w 424"/>
                      <a:gd name="T13" fmla="*/ 166 h 229"/>
                      <a:gd name="T14" fmla="*/ 272 w 424"/>
                      <a:gd name="T15" fmla="*/ 180 h 229"/>
                      <a:gd name="T16" fmla="*/ 304 w 424"/>
                      <a:gd name="T17" fmla="*/ 202 h 229"/>
                      <a:gd name="T18" fmla="*/ 338 w 424"/>
                      <a:gd name="T19" fmla="*/ 223 h 229"/>
                      <a:gd name="T20" fmla="*/ 345 w 424"/>
                      <a:gd name="T21" fmla="*/ 229 h 229"/>
                      <a:gd name="T22" fmla="*/ 394 w 424"/>
                      <a:gd name="T23" fmla="*/ 216 h 229"/>
                      <a:gd name="T24" fmla="*/ 408 w 424"/>
                      <a:gd name="T25" fmla="*/ 193 h 229"/>
                      <a:gd name="T26" fmla="*/ 424 w 424"/>
                      <a:gd name="T27" fmla="*/ 177 h 229"/>
                      <a:gd name="T28" fmla="*/ 413 w 424"/>
                      <a:gd name="T29" fmla="*/ 145 h 229"/>
                      <a:gd name="T30" fmla="*/ 402 w 424"/>
                      <a:gd name="T31" fmla="*/ 120 h 229"/>
                      <a:gd name="T32" fmla="*/ 394 w 424"/>
                      <a:gd name="T33" fmla="*/ 95 h 229"/>
                      <a:gd name="T34" fmla="*/ 385 w 424"/>
                      <a:gd name="T35" fmla="*/ 79 h 229"/>
                      <a:gd name="T36" fmla="*/ 386 w 424"/>
                      <a:gd name="T37" fmla="*/ 61 h 229"/>
                      <a:gd name="T38" fmla="*/ 329 w 424"/>
                      <a:gd name="T39" fmla="*/ 66 h 229"/>
                      <a:gd name="T40" fmla="*/ 307 w 424"/>
                      <a:gd name="T41" fmla="*/ 45 h 229"/>
                      <a:gd name="T42" fmla="*/ 280 w 424"/>
                      <a:gd name="T43" fmla="*/ 17 h 229"/>
                      <a:gd name="T44" fmla="*/ 266 w 424"/>
                      <a:gd name="T45" fmla="*/ 7 h 229"/>
                      <a:gd name="T46" fmla="*/ 254 w 424"/>
                      <a:gd name="T47" fmla="*/ 11 h 229"/>
                      <a:gd name="T48" fmla="*/ 229 w 424"/>
                      <a:gd name="T49" fmla="*/ 0 h 229"/>
                      <a:gd name="T50" fmla="*/ 192 w 424"/>
                      <a:gd name="T51" fmla="*/ 16 h 229"/>
                      <a:gd name="T52" fmla="*/ 185 w 424"/>
                      <a:gd name="T53" fmla="*/ 35 h 229"/>
                      <a:gd name="T54" fmla="*/ 183 w 424"/>
                      <a:gd name="T55" fmla="*/ 87 h 229"/>
                      <a:gd name="T56" fmla="*/ 147 w 424"/>
                      <a:gd name="T57" fmla="*/ 110 h 229"/>
                      <a:gd name="T58" fmla="*/ 129 w 424"/>
                      <a:gd name="T59" fmla="*/ 84 h 229"/>
                      <a:gd name="T60" fmla="*/ 98 w 424"/>
                      <a:gd name="T61" fmla="*/ 31 h 229"/>
                      <a:gd name="T62" fmla="*/ 80 w 424"/>
                      <a:gd name="T63" fmla="*/ 43 h 229"/>
                      <a:gd name="T64" fmla="*/ 55 w 424"/>
                      <a:gd name="T65" fmla="*/ 53 h 229"/>
                      <a:gd name="T66" fmla="*/ 32 w 424"/>
                      <a:gd name="T67" fmla="*/ 69 h 229"/>
                      <a:gd name="T68" fmla="*/ 27 w 424"/>
                      <a:gd name="T69" fmla="*/ 81 h 229"/>
                      <a:gd name="T70" fmla="*/ 10 w 424"/>
                      <a:gd name="T71" fmla="*/ 125 h 229"/>
                      <a:gd name="T72" fmla="*/ 10 w 424"/>
                      <a:gd name="T73" fmla="*/ 150 h 229"/>
                      <a:gd name="T74" fmla="*/ 7 w 424"/>
                      <a:gd name="T75" fmla="*/ 191 h 229"/>
                      <a:gd name="T76" fmla="*/ 16 w 424"/>
                      <a:gd name="T77" fmla="*/ 201 h 229"/>
                      <a:gd name="T78" fmla="*/ 33 w 424"/>
                      <a:gd name="T79" fmla="*/ 184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24" h="229">
                        <a:moveTo>
                          <a:pt x="33" y="184"/>
                        </a:moveTo>
                        <a:lnTo>
                          <a:pt x="51" y="167"/>
                        </a:lnTo>
                        <a:lnTo>
                          <a:pt x="81" y="160"/>
                        </a:lnTo>
                        <a:lnTo>
                          <a:pt x="104" y="162"/>
                        </a:lnTo>
                        <a:lnTo>
                          <a:pt x="120" y="161"/>
                        </a:lnTo>
                        <a:lnTo>
                          <a:pt x="128" y="168"/>
                        </a:lnTo>
                        <a:lnTo>
                          <a:pt x="141" y="158"/>
                        </a:lnTo>
                        <a:lnTo>
                          <a:pt x="155" y="156"/>
                        </a:lnTo>
                        <a:lnTo>
                          <a:pt x="158" y="164"/>
                        </a:lnTo>
                        <a:lnTo>
                          <a:pt x="169" y="165"/>
                        </a:lnTo>
                        <a:lnTo>
                          <a:pt x="180" y="177"/>
                        </a:lnTo>
                        <a:lnTo>
                          <a:pt x="201" y="177"/>
                        </a:lnTo>
                        <a:lnTo>
                          <a:pt x="207" y="180"/>
                        </a:lnTo>
                        <a:lnTo>
                          <a:pt x="229" y="166"/>
                        </a:lnTo>
                        <a:lnTo>
                          <a:pt x="252" y="177"/>
                        </a:lnTo>
                        <a:lnTo>
                          <a:pt x="272" y="180"/>
                        </a:lnTo>
                        <a:lnTo>
                          <a:pt x="290" y="200"/>
                        </a:lnTo>
                        <a:lnTo>
                          <a:pt x="304" y="202"/>
                        </a:lnTo>
                        <a:lnTo>
                          <a:pt x="320" y="223"/>
                        </a:lnTo>
                        <a:lnTo>
                          <a:pt x="338" y="223"/>
                        </a:lnTo>
                        <a:lnTo>
                          <a:pt x="345" y="229"/>
                        </a:lnTo>
                        <a:lnTo>
                          <a:pt x="345" y="229"/>
                        </a:lnTo>
                        <a:lnTo>
                          <a:pt x="366" y="220"/>
                        </a:lnTo>
                        <a:lnTo>
                          <a:pt x="394" y="216"/>
                        </a:lnTo>
                        <a:lnTo>
                          <a:pt x="397" y="198"/>
                        </a:lnTo>
                        <a:lnTo>
                          <a:pt x="408" y="193"/>
                        </a:lnTo>
                        <a:lnTo>
                          <a:pt x="413" y="180"/>
                        </a:lnTo>
                        <a:lnTo>
                          <a:pt x="424" y="177"/>
                        </a:lnTo>
                        <a:lnTo>
                          <a:pt x="422" y="158"/>
                        </a:lnTo>
                        <a:lnTo>
                          <a:pt x="413" y="145"/>
                        </a:lnTo>
                        <a:lnTo>
                          <a:pt x="405" y="127"/>
                        </a:lnTo>
                        <a:lnTo>
                          <a:pt x="402" y="120"/>
                        </a:lnTo>
                        <a:lnTo>
                          <a:pt x="392" y="104"/>
                        </a:lnTo>
                        <a:lnTo>
                          <a:pt x="394" y="95"/>
                        </a:lnTo>
                        <a:lnTo>
                          <a:pt x="390" y="85"/>
                        </a:lnTo>
                        <a:lnTo>
                          <a:pt x="385" y="79"/>
                        </a:lnTo>
                        <a:lnTo>
                          <a:pt x="388" y="73"/>
                        </a:lnTo>
                        <a:lnTo>
                          <a:pt x="386" y="61"/>
                        </a:lnTo>
                        <a:lnTo>
                          <a:pt x="353" y="57"/>
                        </a:lnTo>
                        <a:lnTo>
                          <a:pt x="329" y="66"/>
                        </a:lnTo>
                        <a:lnTo>
                          <a:pt x="320" y="52"/>
                        </a:lnTo>
                        <a:lnTo>
                          <a:pt x="307" y="45"/>
                        </a:lnTo>
                        <a:lnTo>
                          <a:pt x="300" y="30"/>
                        </a:lnTo>
                        <a:lnTo>
                          <a:pt x="280" y="17"/>
                        </a:lnTo>
                        <a:lnTo>
                          <a:pt x="271" y="17"/>
                        </a:lnTo>
                        <a:lnTo>
                          <a:pt x="266" y="7"/>
                        </a:lnTo>
                        <a:lnTo>
                          <a:pt x="257" y="0"/>
                        </a:lnTo>
                        <a:lnTo>
                          <a:pt x="254" y="11"/>
                        </a:lnTo>
                        <a:lnTo>
                          <a:pt x="245" y="12"/>
                        </a:lnTo>
                        <a:lnTo>
                          <a:pt x="229" y="0"/>
                        </a:lnTo>
                        <a:lnTo>
                          <a:pt x="213" y="4"/>
                        </a:lnTo>
                        <a:lnTo>
                          <a:pt x="192" y="16"/>
                        </a:lnTo>
                        <a:lnTo>
                          <a:pt x="185" y="18"/>
                        </a:lnTo>
                        <a:lnTo>
                          <a:pt x="185" y="35"/>
                        </a:lnTo>
                        <a:lnTo>
                          <a:pt x="192" y="64"/>
                        </a:lnTo>
                        <a:lnTo>
                          <a:pt x="183" y="87"/>
                        </a:lnTo>
                        <a:lnTo>
                          <a:pt x="163" y="110"/>
                        </a:lnTo>
                        <a:lnTo>
                          <a:pt x="147" y="110"/>
                        </a:lnTo>
                        <a:lnTo>
                          <a:pt x="131" y="95"/>
                        </a:lnTo>
                        <a:lnTo>
                          <a:pt x="129" y="84"/>
                        </a:lnTo>
                        <a:lnTo>
                          <a:pt x="99" y="50"/>
                        </a:lnTo>
                        <a:lnTo>
                          <a:pt x="98" y="31"/>
                        </a:lnTo>
                        <a:lnTo>
                          <a:pt x="92" y="31"/>
                        </a:lnTo>
                        <a:lnTo>
                          <a:pt x="80" y="43"/>
                        </a:lnTo>
                        <a:lnTo>
                          <a:pt x="61" y="47"/>
                        </a:lnTo>
                        <a:lnTo>
                          <a:pt x="55" y="53"/>
                        </a:lnTo>
                        <a:lnTo>
                          <a:pt x="42" y="54"/>
                        </a:lnTo>
                        <a:lnTo>
                          <a:pt x="32" y="69"/>
                        </a:lnTo>
                        <a:lnTo>
                          <a:pt x="33" y="83"/>
                        </a:lnTo>
                        <a:lnTo>
                          <a:pt x="27" y="81"/>
                        </a:lnTo>
                        <a:lnTo>
                          <a:pt x="28" y="104"/>
                        </a:lnTo>
                        <a:lnTo>
                          <a:pt x="10" y="125"/>
                        </a:lnTo>
                        <a:lnTo>
                          <a:pt x="8" y="138"/>
                        </a:lnTo>
                        <a:lnTo>
                          <a:pt x="10" y="150"/>
                        </a:lnTo>
                        <a:lnTo>
                          <a:pt x="0" y="159"/>
                        </a:lnTo>
                        <a:lnTo>
                          <a:pt x="7" y="191"/>
                        </a:lnTo>
                        <a:lnTo>
                          <a:pt x="16" y="198"/>
                        </a:lnTo>
                        <a:lnTo>
                          <a:pt x="16" y="201"/>
                        </a:lnTo>
                        <a:lnTo>
                          <a:pt x="27" y="197"/>
                        </a:lnTo>
                        <a:lnTo>
                          <a:pt x="33" y="18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8" name="Freeform 233"/>
                  <p:cNvSpPr>
                    <a:spLocks noEditPoints="1"/>
                  </p:cNvSpPr>
                  <p:nvPr/>
                </p:nvSpPr>
                <p:spPr bwMode="auto">
                  <a:xfrm>
                    <a:off x="13981113" y="7394575"/>
                    <a:ext cx="676275" cy="369888"/>
                  </a:xfrm>
                  <a:custGeom>
                    <a:avLst/>
                    <a:gdLst>
                      <a:gd name="T0" fmla="*/ 339 w 426"/>
                      <a:gd name="T1" fmla="*/ 226 h 233"/>
                      <a:gd name="T2" fmla="*/ 290 w 426"/>
                      <a:gd name="T3" fmla="*/ 203 h 233"/>
                      <a:gd name="T4" fmla="*/ 253 w 426"/>
                      <a:gd name="T5" fmla="*/ 180 h 233"/>
                      <a:gd name="T6" fmla="*/ 202 w 426"/>
                      <a:gd name="T7" fmla="*/ 180 h 233"/>
                      <a:gd name="T8" fmla="*/ 158 w 426"/>
                      <a:gd name="T9" fmla="*/ 167 h 233"/>
                      <a:gd name="T10" fmla="*/ 129 w 426"/>
                      <a:gd name="T11" fmla="*/ 171 h 233"/>
                      <a:gd name="T12" fmla="*/ 82 w 426"/>
                      <a:gd name="T13" fmla="*/ 163 h 233"/>
                      <a:gd name="T14" fmla="*/ 29 w 426"/>
                      <a:gd name="T15" fmla="*/ 200 h 233"/>
                      <a:gd name="T16" fmla="*/ 8 w 426"/>
                      <a:gd name="T17" fmla="*/ 194 h 233"/>
                      <a:gd name="T18" fmla="*/ 8 w 426"/>
                      <a:gd name="T19" fmla="*/ 140 h 233"/>
                      <a:gd name="T20" fmla="*/ 27 w 426"/>
                      <a:gd name="T21" fmla="*/ 81 h 233"/>
                      <a:gd name="T22" fmla="*/ 42 w 426"/>
                      <a:gd name="T23" fmla="*/ 55 h 233"/>
                      <a:gd name="T24" fmla="*/ 81 w 426"/>
                      <a:gd name="T25" fmla="*/ 44 h 233"/>
                      <a:gd name="T26" fmla="*/ 100 w 426"/>
                      <a:gd name="T27" fmla="*/ 51 h 233"/>
                      <a:gd name="T28" fmla="*/ 148 w 426"/>
                      <a:gd name="T29" fmla="*/ 111 h 233"/>
                      <a:gd name="T30" fmla="*/ 192 w 426"/>
                      <a:gd name="T31" fmla="*/ 66 h 233"/>
                      <a:gd name="T32" fmla="*/ 193 w 426"/>
                      <a:gd name="T33" fmla="*/ 17 h 233"/>
                      <a:gd name="T34" fmla="*/ 246 w 426"/>
                      <a:gd name="T35" fmla="*/ 13 h 233"/>
                      <a:gd name="T36" fmla="*/ 268 w 426"/>
                      <a:gd name="T37" fmla="*/ 8 h 233"/>
                      <a:gd name="T38" fmla="*/ 302 w 426"/>
                      <a:gd name="T39" fmla="*/ 32 h 233"/>
                      <a:gd name="T40" fmla="*/ 331 w 426"/>
                      <a:gd name="T41" fmla="*/ 67 h 233"/>
                      <a:gd name="T42" fmla="*/ 390 w 426"/>
                      <a:gd name="T43" fmla="*/ 75 h 233"/>
                      <a:gd name="T44" fmla="*/ 396 w 426"/>
                      <a:gd name="T45" fmla="*/ 97 h 233"/>
                      <a:gd name="T46" fmla="*/ 407 w 426"/>
                      <a:gd name="T47" fmla="*/ 128 h 233"/>
                      <a:gd name="T48" fmla="*/ 426 w 426"/>
                      <a:gd name="T49" fmla="*/ 180 h 233"/>
                      <a:gd name="T50" fmla="*/ 399 w 426"/>
                      <a:gd name="T51" fmla="*/ 201 h 233"/>
                      <a:gd name="T52" fmla="*/ 347 w 426"/>
                      <a:gd name="T53" fmla="*/ 232 h 233"/>
                      <a:gd name="T54" fmla="*/ 340 w 426"/>
                      <a:gd name="T55" fmla="*/ 225 h 233"/>
                      <a:gd name="T56" fmla="*/ 394 w 426"/>
                      <a:gd name="T57" fmla="*/ 217 h 233"/>
                      <a:gd name="T58" fmla="*/ 414 w 426"/>
                      <a:gd name="T59" fmla="*/ 181 h 233"/>
                      <a:gd name="T60" fmla="*/ 413 w 426"/>
                      <a:gd name="T61" fmla="*/ 148 h 233"/>
                      <a:gd name="T62" fmla="*/ 392 w 426"/>
                      <a:gd name="T63" fmla="*/ 106 h 233"/>
                      <a:gd name="T64" fmla="*/ 385 w 426"/>
                      <a:gd name="T65" fmla="*/ 81 h 233"/>
                      <a:gd name="T66" fmla="*/ 354 w 426"/>
                      <a:gd name="T67" fmla="*/ 60 h 233"/>
                      <a:gd name="T68" fmla="*/ 307 w 426"/>
                      <a:gd name="T69" fmla="*/ 48 h 233"/>
                      <a:gd name="T70" fmla="*/ 272 w 426"/>
                      <a:gd name="T71" fmla="*/ 20 h 233"/>
                      <a:gd name="T72" fmla="*/ 256 w 426"/>
                      <a:gd name="T73" fmla="*/ 14 h 233"/>
                      <a:gd name="T74" fmla="*/ 214 w 426"/>
                      <a:gd name="T75" fmla="*/ 7 h 233"/>
                      <a:gd name="T76" fmla="*/ 187 w 426"/>
                      <a:gd name="T77" fmla="*/ 37 h 233"/>
                      <a:gd name="T78" fmla="*/ 185 w 426"/>
                      <a:gd name="T79" fmla="*/ 90 h 233"/>
                      <a:gd name="T80" fmla="*/ 131 w 426"/>
                      <a:gd name="T81" fmla="*/ 97 h 233"/>
                      <a:gd name="T82" fmla="*/ 98 w 426"/>
                      <a:gd name="T83" fmla="*/ 34 h 233"/>
                      <a:gd name="T84" fmla="*/ 63 w 426"/>
                      <a:gd name="T85" fmla="*/ 50 h 233"/>
                      <a:gd name="T86" fmla="*/ 34 w 426"/>
                      <a:gd name="T87" fmla="*/ 72 h 233"/>
                      <a:gd name="T88" fmla="*/ 30 w 426"/>
                      <a:gd name="T89" fmla="*/ 106 h 233"/>
                      <a:gd name="T90" fmla="*/ 12 w 426"/>
                      <a:gd name="T91" fmla="*/ 153 h 233"/>
                      <a:gd name="T92" fmla="*/ 17 w 426"/>
                      <a:gd name="T93" fmla="*/ 200 h 233"/>
                      <a:gd name="T94" fmla="*/ 33 w 426"/>
                      <a:gd name="T95" fmla="*/ 185 h 233"/>
                      <a:gd name="T96" fmla="*/ 82 w 426"/>
                      <a:gd name="T97" fmla="*/ 160 h 233"/>
                      <a:gd name="T98" fmla="*/ 129 w 426"/>
                      <a:gd name="T99" fmla="*/ 169 h 233"/>
                      <a:gd name="T100" fmla="*/ 156 w 426"/>
                      <a:gd name="T101" fmla="*/ 157 h 233"/>
                      <a:gd name="T102" fmla="*/ 171 w 426"/>
                      <a:gd name="T103" fmla="*/ 166 h 233"/>
                      <a:gd name="T104" fmla="*/ 208 w 426"/>
                      <a:gd name="T105" fmla="*/ 181 h 233"/>
                      <a:gd name="T106" fmla="*/ 274 w 426"/>
                      <a:gd name="T107" fmla="*/ 182 h 233"/>
                      <a:gd name="T108" fmla="*/ 306 w 426"/>
                      <a:gd name="T109" fmla="*/ 203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26" h="233">
                        <a:moveTo>
                          <a:pt x="346" y="233"/>
                        </a:moveTo>
                        <a:lnTo>
                          <a:pt x="346" y="232"/>
                        </a:lnTo>
                        <a:lnTo>
                          <a:pt x="339" y="226"/>
                        </a:lnTo>
                        <a:lnTo>
                          <a:pt x="320" y="225"/>
                        </a:lnTo>
                        <a:lnTo>
                          <a:pt x="305" y="205"/>
                        </a:lnTo>
                        <a:lnTo>
                          <a:pt x="290" y="203"/>
                        </a:lnTo>
                        <a:lnTo>
                          <a:pt x="290" y="202"/>
                        </a:lnTo>
                        <a:lnTo>
                          <a:pt x="273" y="183"/>
                        </a:lnTo>
                        <a:lnTo>
                          <a:pt x="253" y="180"/>
                        </a:lnTo>
                        <a:lnTo>
                          <a:pt x="230" y="169"/>
                        </a:lnTo>
                        <a:lnTo>
                          <a:pt x="208" y="183"/>
                        </a:lnTo>
                        <a:lnTo>
                          <a:pt x="202" y="180"/>
                        </a:lnTo>
                        <a:lnTo>
                          <a:pt x="180" y="180"/>
                        </a:lnTo>
                        <a:lnTo>
                          <a:pt x="169" y="168"/>
                        </a:lnTo>
                        <a:lnTo>
                          <a:pt x="158" y="167"/>
                        </a:lnTo>
                        <a:lnTo>
                          <a:pt x="155" y="159"/>
                        </a:lnTo>
                        <a:lnTo>
                          <a:pt x="142" y="161"/>
                        </a:lnTo>
                        <a:lnTo>
                          <a:pt x="129" y="171"/>
                        </a:lnTo>
                        <a:lnTo>
                          <a:pt x="121" y="164"/>
                        </a:lnTo>
                        <a:lnTo>
                          <a:pt x="105" y="165"/>
                        </a:lnTo>
                        <a:lnTo>
                          <a:pt x="82" y="163"/>
                        </a:lnTo>
                        <a:lnTo>
                          <a:pt x="52" y="170"/>
                        </a:lnTo>
                        <a:lnTo>
                          <a:pt x="34" y="186"/>
                        </a:lnTo>
                        <a:lnTo>
                          <a:pt x="29" y="200"/>
                        </a:lnTo>
                        <a:lnTo>
                          <a:pt x="16" y="204"/>
                        </a:lnTo>
                        <a:lnTo>
                          <a:pt x="16" y="201"/>
                        </a:lnTo>
                        <a:lnTo>
                          <a:pt x="8" y="194"/>
                        </a:lnTo>
                        <a:lnTo>
                          <a:pt x="0" y="161"/>
                        </a:lnTo>
                        <a:lnTo>
                          <a:pt x="10" y="152"/>
                        </a:lnTo>
                        <a:lnTo>
                          <a:pt x="8" y="140"/>
                        </a:lnTo>
                        <a:lnTo>
                          <a:pt x="10" y="126"/>
                        </a:lnTo>
                        <a:lnTo>
                          <a:pt x="28" y="105"/>
                        </a:lnTo>
                        <a:lnTo>
                          <a:pt x="27" y="81"/>
                        </a:lnTo>
                        <a:lnTo>
                          <a:pt x="33" y="84"/>
                        </a:lnTo>
                        <a:lnTo>
                          <a:pt x="32" y="71"/>
                        </a:lnTo>
                        <a:lnTo>
                          <a:pt x="42" y="55"/>
                        </a:lnTo>
                        <a:lnTo>
                          <a:pt x="56" y="54"/>
                        </a:lnTo>
                        <a:lnTo>
                          <a:pt x="62" y="48"/>
                        </a:lnTo>
                        <a:lnTo>
                          <a:pt x="81" y="44"/>
                        </a:lnTo>
                        <a:lnTo>
                          <a:pt x="92" y="32"/>
                        </a:lnTo>
                        <a:lnTo>
                          <a:pt x="100" y="32"/>
                        </a:lnTo>
                        <a:lnTo>
                          <a:pt x="100" y="51"/>
                        </a:lnTo>
                        <a:lnTo>
                          <a:pt x="131" y="85"/>
                        </a:lnTo>
                        <a:lnTo>
                          <a:pt x="133" y="97"/>
                        </a:lnTo>
                        <a:lnTo>
                          <a:pt x="148" y="111"/>
                        </a:lnTo>
                        <a:lnTo>
                          <a:pt x="163" y="111"/>
                        </a:lnTo>
                        <a:lnTo>
                          <a:pt x="184" y="88"/>
                        </a:lnTo>
                        <a:lnTo>
                          <a:pt x="192" y="66"/>
                        </a:lnTo>
                        <a:lnTo>
                          <a:pt x="185" y="37"/>
                        </a:lnTo>
                        <a:lnTo>
                          <a:pt x="185" y="20"/>
                        </a:lnTo>
                        <a:lnTo>
                          <a:pt x="193" y="17"/>
                        </a:lnTo>
                        <a:lnTo>
                          <a:pt x="214" y="5"/>
                        </a:lnTo>
                        <a:lnTo>
                          <a:pt x="230" y="1"/>
                        </a:lnTo>
                        <a:lnTo>
                          <a:pt x="246" y="13"/>
                        </a:lnTo>
                        <a:lnTo>
                          <a:pt x="254" y="12"/>
                        </a:lnTo>
                        <a:lnTo>
                          <a:pt x="258" y="0"/>
                        </a:lnTo>
                        <a:lnTo>
                          <a:pt x="268" y="8"/>
                        </a:lnTo>
                        <a:lnTo>
                          <a:pt x="272" y="18"/>
                        </a:lnTo>
                        <a:lnTo>
                          <a:pt x="281" y="19"/>
                        </a:lnTo>
                        <a:lnTo>
                          <a:pt x="302" y="32"/>
                        </a:lnTo>
                        <a:lnTo>
                          <a:pt x="309" y="47"/>
                        </a:lnTo>
                        <a:lnTo>
                          <a:pt x="321" y="53"/>
                        </a:lnTo>
                        <a:lnTo>
                          <a:pt x="331" y="67"/>
                        </a:lnTo>
                        <a:lnTo>
                          <a:pt x="353" y="58"/>
                        </a:lnTo>
                        <a:lnTo>
                          <a:pt x="388" y="62"/>
                        </a:lnTo>
                        <a:lnTo>
                          <a:pt x="390" y="75"/>
                        </a:lnTo>
                        <a:lnTo>
                          <a:pt x="387" y="81"/>
                        </a:lnTo>
                        <a:lnTo>
                          <a:pt x="392" y="86"/>
                        </a:lnTo>
                        <a:lnTo>
                          <a:pt x="396" y="97"/>
                        </a:lnTo>
                        <a:lnTo>
                          <a:pt x="394" y="105"/>
                        </a:lnTo>
                        <a:lnTo>
                          <a:pt x="404" y="122"/>
                        </a:lnTo>
                        <a:lnTo>
                          <a:pt x="407" y="128"/>
                        </a:lnTo>
                        <a:lnTo>
                          <a:pt x="415" y="147"/>
                        </a:lnTo>
                        <a:lnTo>
                          <a:pt x="424" y="159"/>
                        </a:lnTo>
                        <a:lnTo>
                          <a:pt x="426" y="180"/>
                        </a:lnTo>
                        <a:lnTo>
                          <a:pt x="415" y="183"/>
                        </a:lnTo>
                        <a:lnTo>
                          <a:pt x="410" y="196"/>
                        </a:lnTo>
                        <a:lnTo>
                          <a:pt x="399" y="201"/>
                        </a:lnTo>
                        <a:lnTo>
                          <a:pt x="396" y="219"/>
                        </a:lnTo>
                        <a:lnTo>
                          <a:pt x="367" y="223"/>
                        </a:lnTo>
                        <a:lnTo>
                          <a:pt x="347" y="232"/>
                        </a:lnTo>
                        <a:lnTo>
                          <a:pt x="346" y="233"/>
                        </a:lnTo>
                        <a:close/>
                        <a:moveTo>
                          <a:pt x="321" y="224"/>
                        </a:moveTo>
                        <a:lnTo>
                          <a:pt x="340" y="225"/>
                        </a:lnTo>
                        <a:lnTo>
                          <a:pt x="346" y="230"/>
                        </a:lnTo>
                        <a:lnTo>
                          <a:pt x="367" y="221"/>
                        </a:lnTo>
                        <a:lnTo>
                          <a:pt x="394" y="217"/>
                        </a:lnTo>
                        <a:lnTo>
                          <a:pt x="397" y="200"/>
                        </a:lnTo>
                        <a:lnTo>
                          <a:pt x="408" y="194"/>
                        </a:lnTo>
                        <a:lnTo>
                          <a:pt x="414" y="181"/>
                        </a:lnTo>
                        <a:lnTo>
                          <a:pt x="424" y="178"/>
                        </a:lnTo>
                        <a:lnTo>
                          <a:pt x="422" y="160"/>
                        </a:lnTo>
                        <a:lnTo>
                          <a:pt x="413" y="148"/>
                        </a:lnTo>
                        <a:lnTo>
                          <a:pt x="405" y="129"/>
                        </a:lnTo>
                        <a:lnTo>
                          <a:pt x="402" y="123"/>
                        </a:lnTo>
                        <a:lnTo>
                          <a:pt x="392" y="106"/>
                        </a:lnTo>
                        <a:lnTo>
                          <a:pt x="394" y="97"/>
                        </a:lnTo>
                        <a:lnTo>
                          <a:pt x="391" y="87"/>
                        </a:lnTo>
                        <a:lnTo>
                          <a:pt x="385" y="81"/>
                        </a:lnTo>
                        <a:lnTo>
                          <a:pt x="388" y="75"/>
                        </a:lnTo>
                        <a:lnTo>
                          <a:pt x="386" y="64"/>
                        </a:lnTo>
                        <a:lnTo>
                          <a:pt x="354" y="60"/>
                        </a:lnTo>
                        <a:lnTo>
                          <a:pt x="330" y="69"/>
                        </a:lnTo>
                        <a:lnTo>
                          <a:pt x="320" y="54"/>
                        </a:lnTo>
                        <a:lnTo>
                          <a:pt x="307" y="48"/>
                        </a:lnTo>
                        <a:lnTo>
                          <a:pt x="300" y="33"/>
                        </a:lnTo>
                        <a:lnTo>
                          <a:pt x="281" y="20"/>
                        </a:lnTo>
                        <a:lnTo>
                          <a:pt x="272" y="20"/>
                        </a:lnTo>
                        <a:lnTo>
                          <a:pt x="267" y="9"/>
                        </a:lnTo>
                        <a:lnTo>
                          <a:pt x="259" y="4"/>
                        </a:lnTo>
                        <a:lnTo>
                          <a:pt x="256" y="14"/>
                        </a:lnTo>
                        <a:lnTo>
                          <a:pt x="246" y="15"/>
                        </a:lnTo>
                        <a:lnTo>
                          <a:pt x="230" y="3"/>
                        </a:lnTo>
                        <a:lnTo>
                          <a:pt x="214" y="7"/>
                        </a:lnTo>
                        <a:lnTo>
                          <a:pt x="193" y="19"/>
                        </a:lnTo>
                        <a:lnTo>
                          <a:pt x="187" y="20"/>
                        </a:lnTo>
                        <a:lnTo>
                          <a:pt x="187" y="37"/>
                        </a:lnTo>
                        <a:lnTo>
                          <a:pt x="193" y="66"/>
                        </a:lnTo>
                        <a:lnTo>
                          <a:pt x="193" y="66"/>
                        </a:lnTo>
                        <a:lnTo>
                          <a:pt x="185" y="90"/>
                        </a:lnTo>
                        <a:lnTo>
                          <a:pt x="164" y="113"/>
                        </a:lnTo>
                        <a:lnTo>
                          <a:pt x="148" y="113"/>
                        </a:lnTo>
                        <a:lnTo>
                          <a:pt x="131" y="97"/>
                        </a:lnTo>
                        <a:lnTo>
                          <a:pt x="129" y="86"/>
                        </a:lnTo>
                        <a:lnTo>
                          <a:pt x="99" y="52"/>
                        </a:lnTo>
                        <a:lnTo>
                          <a:pt x="98" y="34"/>
                        </a:lnTo>
                        <a:lnTo>
                          <a:pt x="93" y="34"/>
                        </a:lnTo>
                        <a:lnTo>
                          <a:pt x="82" y="46"/>
                        </a:lnTo>
                        <a:lnTo>
                          <a:pt x="63" y="50"/>
                        </a:lnTo>
                        <a:lnTo>
                          <a:pt x="57" y="56"/>
                        </a:lnTo>
                        <a:lnTo>
                          <a:pt x="43" y="57"/>
                        </a:lnTo>
                        <a:lnTo>
                          <a:pt x="34" y="72"/>
                        </a:lnTo>
                        <a:lnTo>
                          <a:pt x="35" y="87"/>
                        </a:lnTo>
                        <a:lnTo>
                          <a:pt x="29" y="84"/>
                        </a:lnTo>
                        <a:lnTo>
                          <a:pt x="30" y="106"/>
                        </a:lnTo>
                        <a:lnTo>
                          <a:pt x="12" y="127"/>
                        </a:lnTo>
                        <a:lnTo>
                          <a:pt x="10" y="140"/>
                        </a:lnTo>
                        <a:lnTo>
                          <a:pt x="12" y="153"/>
                        </a:lnTo>
                        <a:lnTo>
                          <a:pt x="2" y="161"/>
                        </a:lnTo>
                        <a:lnTo>
                          <a:pt x="9" y="193"/>
                        </a:lnTo>
                        <a:lnTo>
                          <a:pt x="17" y="200"/>
                        </a:lnTo>
                        <a:lnTo>
                          <a:pt x="18" y="201"/>
                        </a:lnTo>
                        <a:lnTo>
                          <a:pt x="27" y="198"/>
                        </a:lnTo>
                        <a:lnTo>
                          <a:pt x="33" y="185"/>
                        </a:lnTo>
                        <a:lnTo>
                          <a:pt x="51" y="168"/>
                        </a:lnTo>
                        <a:lnTo>
                          <a:pt x="52" y="168"/>
                        </a:lnTo>
                        <a:lnTo>
                          <a:pt x="82" y="160"/>
                        </a:lnTo>
                        <a:lnTo>
                          <a:pt x="105" y="163"/>
                        </a:lnTo>
                        <a:lnTo>
                          <a:pt x="121" y="162"/>
                        </a:lnTo>
                        <a:lnTo>
                          <a:pt x="129" y="169"/>
                        </a:lnTo>
                        <a:lnTo>
                          <a:pt x="142" y="159"/>
                        </a:lnTo>
                        <a:lnTo>
                          <a:pt x="142" y="159"/>
                        </a:lnTo>
                        <a:lnTo>
                          <a:pt x="156" y="157"/>
                        </a:lnTo>
                        <a:lnTo>
                          <a:pt x="159" y="166"/>
                        </a:lnTo>
                        <a:lnTo>
                          <a:pt x="170" y="166"/>
                        </a:lnTo>
                        <a:lnTo>
                          <a:pt x="171" y="166"/>
                        </a:lnTo>
                        <a:lnTo>
                          <a:pt x="181" y="178"/>
                        </a:lnTo>
                        <a:lnTo>
                          <a:pt x="202" y="178"/>
                        </a:lnTo>
                        <a:lnTo>
                          <a:pt x="208" y="181"/>
                        </a:lnTo>
                        <a:lnTo>
                          <a:pt x="230" y="167"/>
                        </a:lnTo>
                        <a:lnTo>
                          <a:pt x="253" y="178"/>
                        </a:lnTo>
                        <a:lnTo>
                          <a:pt x="274" y="182"/>
                        </a:lnTo>
                        <a:lnTo>
                          <a:pt x="274" y="182"/>
                        </a:lnTo>
                        <a:lnTo>
                          <a:pt x="291" y="201"/>
                        </a:lnTo>
                        <a:lnTo>
                          <a:pt x="306" y="203"/>
                        </a:lnTo>
                        <a:lnTo>
                          <a:pt x="306" y="204"/>
                        </a:lnTo>
                        <a:lnTo>
                          <a:pt x="321" y="22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7" name="Gruppieren 388"/>
                <p:cNvGrpSpPr/>
                <p:nvPr/>
              </p:nvGrpSpPr>
              <p:grpSpPr>
                <a:xfrm>
                  <a:off x="16877909" y="8977759"/>
                  <a:ext cx="1201052" cy="818596"/>
                  <a:chOff x="12422188" y="8013700"/>
                  <a:chExt cx="568325" cy="387350"/>
                </a:xfrm>
                <a:solidFill>
                  <a:schemeClr val="tx2"/>
                </a:solidFill>
              </p:grpSpPr>
              <p:sp>
                <p:nvSpPr>
                  <p:cNvPr id="47" name="Freeform 237"/>
                  <p:cNvSpPr>
                    <a:spLocks/>
                  </p:cNvSpPr>
                  <p:nvPr/>
                </p:nvSpPr>
                <p:spPr bwMode="auto">
                  <a:xfrm>
                    <a:off x="12426950" y="8205788"/>
                    <a:ext cx="125413" cy="123825"/>
                  </a:xfrm>
                  <a:custGeom>
                    <a:avLst/>
                    <a:gdLst>
                      <a:gd name="T0" fmla="*/ 39 w 79"/>
                      <a:gd name="T1" fmla="*/ 3 h 78"/>
                      <a:gd name="T2" fmla="*/ 33 w 79"/>
                      <a:gd name="T3" fmla="*/ 0 h 78"/>
                      <a:gd name="T4" fmla="*/ 27 w 79"/>
                      <a:gd name="T5" fmla="*/ 9 h 78"/>
                      <a:gd name="T6" fmla="*/ 23 w 79"/>
                      <a:gd name="T7" fmla="*/ 10 h 78"/>
                      <a:gd name="T8" fmla="*/ 16 w 79"/>
                      <a:gd name="T9" fmla="*/ 18 h 78"/>
                      <a:gd name="T10" fmla="*/ 13 w 79"/>
                      <a:gd name="T11" fmla="*/ 12 h 78"/>
                      <a:gd name="T12" fmla="*/ 6 w 79"/>
                      <a:gd name="T13" fmla="*/ 9 h 78"/>
                      <a:gd name="T14" fmla="*/ 6 w 79"/>
                      <a:gd name="T15" fmla="*/ 14 h 78"/>
                      <a:gd name="T16" fmla="*/ 0 w 79"/>
                      <a:gd name="T17" fmla="*/ 17 h 78"/>
                      <a:gd name="T18" fmla="*/ 9 w 79"/>
                      <a:gd name="T19" fmla="*/ 20 h 78"/>
                      <a:gd name="T20" fmla="*/ 9 w 79"/>
                      <a:gd name="T21" fmla="*/ 26 h 78"/>
                      <a:gd name="T22" fmla="*/ 2 w 79"/>
                      <a:gd name="T23" fmla="*/ 31 h 78"/>
                      <a:gd name="T24" fmla="*/ 2 w 79"/>
                      <a:gd name="T25" fmla="*/ 39 h 78"/>
                      <a:gd name="T26" fmla="*/ 12 w 79"/>
                      <a:gd name="T27" fmla="*/ 41 h 78"/>
                      <a:gd name="T28" fmla="*/ 22 w 79"/>
                      <a:gd name="T29" fmla="*/ 52 h 78"/>
                      <a:gd name="T30" fmla="*/ 18 w 79"/>
                      <a:gd name="T31" fmla="*/ 62 h 78"/>
                      <a:gd name="T32" fmla="*/ 14 w 79"/>
                      <a:gd name="T33" fmla="*/ 61 h 78"/>
                      <a:gd name="T34" fmla="*/ 8 w 79"/>
                      <a:gd name="T35" fmla="*/ 77 h 78"/>
                      <a:gd name="T36" fmla="*/ 14 w 79"/>
                      <a:gd name="T37" fmla="*/ 78 h 78"/>
                      <a:gd name="T38" fmla="*/ 24 w 79"/>
                      <a:gd name="T39" fmla="*/ 70 h 78"/>
                      <a:gd name="T40" fmla="*/ 24 w 79"/>
                      <a:gd name="T41" fmla="*/ 64 h 78"/>
                      <a:gd name="T42" fmla="*/ 32 w 79"/>
                      <a:gd name="T43" fmla="*/ 45 h 78"/>
                      <a:gd name="T44" fmla="*/ 51 w 79"/>
                      <a:gd name="T45" fmla="*/ 41 h 78"/>
                      <a:gd name="T46" fmla="*/ 59 w 79"/>
                      <a:gd name="T47" fmla="*/ 32 h 78"/>
                      <a:gd name="T48" fmla="*/ 67 w 79"/>
                      <a:gd name="T49" fmla="*/ 21 h 78"/>
                      <a:gd name="T50" fmla="*/ 76 w 79"/>
                      <a:gd name="T51" fmla="*/ 23 h 78"/>
                      <a:gd name="T52" fmla="*/ 79 w 79"/>
                      <a:gd name="T53" fmla="*/ 21 h 78"/>
                      <a:gd name="T54" fmla="*/ 76 w 79"/>
                      <a:gd name="T55" fmla="*/ 17 h 78"/>
                      <a:gd name="T56" fmla="*/ 69 w 79"/>
                      <a:gd name="T57" fmla="*/ 13 h 78"/>
                      <a:gd name="T58" fmla="*/ 59 w 79"/>
                      <a:gd name="T59" fmla="*/ 5 h 78"/>
                      <a:gd name="T60" fmla="*/ 39 w 79"/>
                      <a:gd name="T61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9" h="78">
                        <a:moveTo>
                          <a:pt x="39" y="3"/>
                        </a:moveTo>
                        <a:lnTo>
                          <a:pt x="33" y="0"/>
                        </a:lnTo>
                        <a:lnTo>
                          <a:pt x="27" y="9"/>
                        </a:lnTo>
                        <a:lnTo>
                          <a:pt x="23" y="10"/>
                        </a:lnTo>
                        <a:lnTo>
                          <a:pt x="16" y="18"/>
                        </a:lnTo>
                        <a:lnTo>
                          <a:pt x="13" y="12"/>
                        </a:lnTo>
                        <a:lnTo>
                          <a:pt x="6" y="9"/>
                        </a:lnTo>
                        <a:lnTo>
                          <a:pt x="6" y="14"/>
                        </a:lnTo>
                        <a:lnTo>
                          <a:pt x="0" y="17"/>
                        </a:lnTo>
                        <a:lnTo>
                          <a:pt x="9" y="20"/>
                        </a:lnTo>
                        <a:lnTo>
                          <a:pt x="9" y="26"/>
                        </a:lnTo>
                        <a:lnTo>
                          <a:pt x="2" y="31"/>
                        </a:lnTo>
                        <a:lnTo>
                          <a:pt x="2" y="39"/>
                        </a:lnTo>
                        <a:lnTo>
                          <a:pt x="12" y="41"/>
                        </a:lnTo>
                        <a:lnTo>
                          <a:pt x="22" y="52"/>
                        </a:lnTo>
                        <a:lnTo>
                          <a:pt x="18" y="62"/>
                        </a:lnTo>
                        <a:lnTo>
                          <a:pt x="14" y="61"/>
                        </a:lnTo>
                        <a:lnTo>
                          <a:pt x="8" y="77"/>
                        </a:lnTo>
                        <a:lnTo>
                          <a:pt x="14" y="78"/>
                        </a:lnTo>
                        <a:lnTo>
                          <a:pt x="24" y="70"/>
                        </a:lnTo>
                        <a:lnTo>
                          <a:pt x="24" y="64"/>
                        </a:lnTo>
                        <a:lnTo>
                          <a:pt x="32" y="45"/>
                        </a:lnTo>
                        <a:lnTo>
                          <a:pt x="51" y="41"/>
                        </a:lnTo>
                        <a:lnTo>
                          <a:pt x="59" y="32"/>
                        </a:lnTo>
                        <a:lnTo>
                          <a:pt x="67" y="21"/>
                        </a:lnTo>
                        <a:lnTo>
                          <a:pt x="76" y="23"/>
                        </a:lnTo>
                        <a:lnTo>
                          <a:pt x="79" y="21"/>
                        </a:lnTo>
                        <a:lnTo>
                          <a:pt x="76" y="17"/>
                        </a:lnTo>
                        <a:lnTo>
                          <a:pt x="69" y="13"/>
                        </a:lnTo>
                        <a:lnTo>
                          <a:pt x="59" y="5"/>
                        </a:lnTo>
                        <a:lnTo>
                          <a:pt x="39" y="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" name="Freeform 238"/>
                  <p:cNvSpPr>
                    <a:spLocks noEditPoints="1"/>
                  </p:cNvSpPr>
                  <p:nvPr/>
                </p:nvSpPr>
                <p:spPr bwMode="auto">
                  <a:xfrm>
                    <a:off x="12422188" y="8205788"/>
                    <a:ext cx="131763" cy="125412"/>
                  </a:xfrm>
                  <a:custGeom>
                    <a:avLst/>
                    <a:gdLst>
                      <a:gd name="T0" fmla="*/ 17 w 83"/>
                      <a:gd name="T1" fmla="*/ 79 h 79"/>
                      <a:gd name="T2" fmla="*/ 10 w 83"/>
                      <a:gd name="T3" fmla="*/ 77 h 79"/>
                      <a:gd name="T4" fmla="*/ 16 w 83"/>
                      <a:gd name="T5" fmla="*/ 60 h 79"/>
                      <a:gd name="T6" fmla="*/ 21 w 83"/>
                      <a:gd name="T7" fmla="*/ 61 h 79"/>
                      <a:gd name="T8" fmla="*/ 24 w 83"/>
                      <a:gd name="T9" fmla="*/ 52 h 79"/>
                      <a:gd name="T10" fmla="*/ 15 w 83"/>
                      <a:gd name="T11" fmla="*/ 42 h 79"/>
                      <a:gd name="T12" fmla="*/ 4 w 83"/>
                      <a:gd name="T13" fmla="*/ 39 h 79"/>
                      <a:gd name="T14" fmla="*/ 4 w 83"/>
                      <a:gd name="T15" fmla="*/ 31 h 79"/>
                      <a:gd name="T16" fmla="*/ 11 w 83"/>
                      <a:gd name="T17" fmla="*/ 26 h 79"/>
                      <a:gd name="T18" fmla="*/ 11 w 83"/>
                      <a:gd name="T19" fmla="*/ 21 h 79"/>
                      <a:gd name="T20" fmla="*/ 0 w 83"/>
                      <a:gd name="T21" fmla="*/ 17 h 79"/>
                      <a:gd name="T22" fmla="*/ 8 w 83"/>
                      <a:gd name="T23" fmla="*/ 13 h 79"/>
                      <a:gd name="T24" fmla="*/ 8 w 83"/>
                      <a:gd name="T25" fmla="*/ 8 h 79"/>
                      <a:gd name="T26" fmla="*/ 17 w 83"/>
                      <a:gd name="T27" fmla="*/ 11 h 79"/>
                      <a:gd name="T28" fmla="*/ 19 w 83"/>
                      <a:gd name="T29" fmla="*/ 16 h 79"/>
                      <a:gd name="T30" fmla="*/ 25 w 83"/>
                      <a:gd name="T31" fmla="*/ 9 h 79"/>
                      <a:gd name="T32" fmla="*/ 30 w 83"/>
                      <a:gd name="T33" fmla="*/ 8 h 79"/>
                      <a:gd name="T34" fmla="*/ 36 w 83"/>
                      <a:gd name="T35" fmla="*/ 0 h 79"/>
                      <a:gd name="T36" fmla="*/ 42 w 83"/>
                      <a:gd name="T37" fmla="*/ 2 h 79"/>
                      <a:gd name="T38" fmla="*/ 62 w 83"/>
                      <a:gd name="T39" fmla="*/ 4 h 79"/>
                      <a:gd name="T40" fmla="*/ 72 w 83"/>
                      <a:gd name="T41" fmla="*/ 13 h 79"/>
                      <a:gd name="T42" fmla="*/ 80 w 83"/>
                      <a:gd name="T43" fmla="*/ 16 h 79"/>
                      <a:gd name="T44" fmla="*/ 83 w 83"/>
                      <a:gd name="T45" fmla="*/ 21 h 79"/>
                      <a:gd name="T46" fmla="*/ 79 w 83"/>
                      <a:gd name="T47" fmla="*/ 24 h 79"/>
                      <a:gd name="T48" fmla="*/ 70 w 83"/>
                      <a:gd name="T49" fmla="*/ 22 h 79"/>
                      <a:gd name="T50" fmla="*/ 63 w 83"/>
                      <a:gd name="T51" fmla="*/ 33 h 79"/>
                      <a:gd name="T52" fmla="*/ 55 w 83"/>
                      <a:gd name="T53" fmla="*/ 42 h 79"/>
                      <a:gd name="T54" fmla="*/ 36 w 83"/>
                      <a:gd name="T55" fmla="*/ 46 h 79"/>
                      <a:gd name="T56" fmla="*/ 28 w 83"/>
                      <a:gd name="T57" fmla="*/ 64 h 79"/>
                      <a:gd name="T58" fmla="*/ 28 w 83"/>
                      <a:gd name="T59" fmla="*/ 70 h 79"/>
                      <a:gd name="T60" fmla="*/ 17 w 83"/>
                      <a:gd name="T61" fmla="*/ 79 h 79"/>
                      <a:gd name="T62" fmla="*/ 12 w 83"/>
                      <a:gd name="T63" fmla="*/ 77 h 79"/>
                      <a:gd name="T64" fmla="*/ 17 w 83"/>
                      <a:gd name="T65" fmla="*/ 77 h 79"/>
                      <a:gd name="T66" fmla="*/ 26 w 83"/>
                      <a:gd name="T67" fmla="*/ 70 h 79"/>
                      <a:gd name="T68" fmla="*/ 26 w 83"/>
                      <a:gd name="T69" fmla="*/ 64 h 79"/>
                      <a:gd name="T70" fmla="*/ 35 w 83"/>
                      <a:gd name="T71" fmla="*/ 44 h 79"/>
                      <a:gd name="T72" fmla="*/ 53 w 83"/>
                      <a:gd name="T73" fmla="*/ 41 h 79"/>
                      <a:gd name="T74" fmla="*/ 61 w 83"/>
                      <a:gd name="T75" fmla="*/ 32 h 79"/>
                      <a:gd name="T76" fmla="*/ 70 w 83"/>
                      <a:gd name="T77" fmla="*/ 20 h 79"/>
                      <a:gd name="T78" fmla="*/ 78 w 83"/>
                      <a:gd name="T79" fmla="*/ 22 h 79"/>
                      <a:gd name="T80" fmla="*/ 80 w 83"/>
                      <a:gd name="T81" fmla="*/ 21 h 79"/>
                      <a:gd name="T82" fmla="*/ 78 w 83"/>
                      <a:gd name="T83" fmla="*/ 17 h 79"/>
                      <a:gd name="T84" fmla="*/ 72 w 83"/>
                      <a:gd name="T85" fmla="*/ 13 h 79"/>
                      <a:gd name="T86" fmla="*/ 62 w 83"/>
                      <a:gd name="T87" fmla="*/ 6 h 79"/>
                      <a:gd name="T88" fmla="*/ 42 w 83"/>
                      <a:gd name="T89" fmla="*/ 4 h 79"/>
                      <a:gd name="T90" fmla="*/ 36 w 83"/>
                      <a:gd name="T91" fmla="*/ 1 h 79"/>
                      <a:gd name="T92" fmla="*/ 31 w 83"/>
                      <a:gd name="T93" fmla="*/ 9 h 79"/>
                      <a:gd name="T94" fmla="*/ 26 w 83"/>
                      <a:gd name="T95" fmla="*/ 11 h 79"/>
                      <a:gd name="T96" fmla="*/ 19 w 83"/>
                      <a:gd name="T97" fmla="*/ 19 h 79"/>
                      <a:gd name="T98" fmla="*/ 16 w 83"/>
                      <a:gd name="T99" fmla="*/ 13 h 79"/>
                      <a:gd name="T100" fmla="*/ 10 w 83"/>
                      <a:gd name="T101" fmla="*/ 11 h 79"/>
                      <a:gd name="T102" fmla="*/ 10 w 83"/>
                      <a:gd name="T103" fmla="*/ 15 h 79"/>
                      <a:gd name="T104" fmla="*/ 5 w 83"/>
                      <a:gd name="T105" fmla="*/ 17 h 79"/>
                      <a:gd name="T106" fmla="*/ 13 w 83"/>
                      <a:gd name="T107" fmla="*/ 19 h 79"/>
                      <a:gd name="T108" fmla="*/ 13 w 83"/>
                      <a:gd name="T109" fmla="*/ 26 h 79"/>
                      <a:gd name="T110" fmla="*/ 5 w 83"/>
                      <a:gd name="T111" fmla="*/ 32 h 79"/>
                      <a:gd name="T112" fmla="*/ 5 w 83"/>
                      <a:gd name="T113" fmla="*/ 39 h 79"/>
                      <a:gd name="T114" fmla="*/ 16 w 83"/>
                      <a:gd name="T115" fmla="*/ 40 h 79"/>
                      <a:gd name="T116" fmla="*/ 26 w 83"/>
                      <a:gd name="T117" fmla="*/ 52 h 79"/>
                      <a:gd name="T118" fmla="*/ 22 w 83"/>
                      <a:gd name="T119" fmla="*/ 63 h 79"/>
                      <a:gd name="T120" fmla="*/ 17 w 83"/>
                      <a:gd name="T121" fmla="*/ 62 h 79"/>
                      <a:gd name="T122" fmla="*/ 12 w 83"/>
                      <a:gd name="T123" fmla="*/ 77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3" h="79">
                        <a:moveTo>
                          <a:pt x="17" y="79"/>
                        </a:moveTo>
                        <a:lnTo>
                          <a:pt x="10" y="77"/>
                        </a:lnTo>
                        <a:lnTo>
                          <a:pt x="16" y="60"/>
                        </a:lnTo>
                        <a:lnTo>
                          <a:pt x="21" y="61"/>
                        </a:lnTo>
                        <a:lnTo>
                          <a:pt x="24" y="52"/>
                        </a:lnTo>
                        <a:lnTo>
                          <a:pt x="15" y="42"/>
                        </a:lnTo>
                        <a:lnTo>
                          <a:pt x="4" y="39"/>
                        </a:lnTo>
                        <a:lnTo>
                          <a:pt x="4" y="31"/>
                        </a:lnTo>
                        <a:lnTo>
                          <a:pt x="11" y="26"/>
                        </a:lnTo>
                        <a:lnTo>
                          <a:pt x="11" y="21"/>
                        </a:lnTo>
                        <a:lnTo>
                          <a:pt x="0" y="17"/>
                        </a:lnTo>
                        <a:lnTo>
                          <a:pt x="8" y="13"/>
                        </a:lnTo>
                        <a:lnTo>
                          <a:pt x="8" y="8"/>
                        </a:lnTo>
                        <a:lnTo>
                          <a:pt x="17" y="11"/>
                        </a:lnTo>
                        <a:lnTo>
                          <a:pt x="19" y="16"/>
                        </a:lnTo>
                        <a:lnTo>
                          <a:pt x="25" y="9"/>
                        </a:lnTo>
                        <a:lnTo>
                          <a:pt x="30" y="8"/>
                        </a:lnTo>
                        <a:lnTo>
                          <a:pt x="36" y="0"/>
                        </a:lnTo>
                        <a:lnTo>
                          <a:pt x="42" y="2"/>
                        </a:lnTo>
                        <a:lnTo>
                          <a:pt x="62" y="4"/>
                        </a:lnTo>
                        <a:lnTo>
                          <a:pt x="72" y="13"/>
                        </a:lnTo>
                        <a:lnTo>
                          <a:pt x="80" y="16"/>
                        </a:lnTo>
                        <a:lnTo>
                          <a:pt x="83" y="21"/>
                        </a:lnTo>
                        <a:lnTo>
                          <a:pt x="79" y="24"/>
                        </a:lnTo>
                        <a:lnTo>
                          <a:pt x="70" y="22"/>
                        </a:lnTo>
                        <a:lnTo>
                          <a:pt x="63" y="33"/>
                        </a:lnTo>
                        <a:lnTo>
                          <a:pt x="55" y="42"/>
                        </a:lnTo>
                        <a:lnTo>
                          <a:pt x="36" y="46"/>
                        </a:lnTo>
                        <a:lnTo>
                          <a:pt x="28" y="64"/>
                        </a:lnTo>
                        <a:lnTo>
                          <a:pt x="28" y="70"/>
                        </a:lnTo>
                        <a:lnTo>
                          <a:pt x="17" y="79"/>
                        </a:lnTo>
                        <a:close/>
                        <a:moveTo>
                          <a:pt x="12" y="77"/>
                        </a:moveTo>
                        <a:lnTo>
                          <a:pt x="17" y="77"/>
                        </a:lnTo>
                        <a:lnTo>
                          <a:pt x="26" y="70"/>
                        </a:lnTo>
                        <a:lnTo>
                          <a:pt x="26" y="64"/>
                        </a:lnTo>
                        <a:lnTo>
                          <a:pt x="35" y="44"/>
                        </a:lnTo>
                        <a:lnTo>
                          <a:pt x="53" y="41"/>
                        </a:lnTo>
                        <a:lnTo>
                          <a:pt x="61" y="32"/>
                        </a:lnTo>
                        <a:lnTo>
                          <a:pt x="70" y="20"/>
                        </a:lnTo>
                        <a:lnTo>
                          <a:pt x="78" y="22"/>
                        </a:lnTo>
                        <a:lnTo>
                          <a:pt x="80" y="21"/>
                        </a:lnTo>
                        <a:lnTo>
                          <a:pt x="78" y="17"/>
                        </a:lnTo>
                        <a:lnTo>
                          <a:pt x="72" y="13"/>
                        </a:lnTo>
                        <a:lnTo>
                          <a:pt x="62" y="6"/>
                        </a:lnTo>
                        <a:lnTo>
                          <a:pt x="42" y="4"/>
                        </a:lnTo>
                        <a:lnTo>
                          <a:pt x="36" y="1"/>
                        </a:lnTo>
                        <a:lnTo>
                          <a:pt x="31" y="9"/>
                        </a:lnTo>
                        <a:lnTo>
                          <a:pt x="26" y="11"/>
                        </a:lnTo>
                        <a:lnTo>
                          <a:pt x="19" y="19"/>
                        </a:lnTo>
                        <a:lnTo>
                          <a:pt x="16" y="13"/>
                        </a:lnTo>
                        <a:lnTo>
                          <a:pt x="10" y="11"/>
                        </a:lnTo>
                        <a:lnTo>
                          <a:pt x="10" y="15"/>
                        </a:lnTo>
                        <a:lnTo>
                          <a:pt x="5" y="17"/>
                        </a:lnTo>
                        <a:lnTo>
                          <a:pt x="13" y="19"/>
                        </a:lnTo>
                        <a:lnTo>
                          <a:pt x="13" y="26"/>
                        </a:lnTo>
                        <a:lnTo>
                          <a:pt x="5" y="32"/>
                        </a:lnTo>
                        <a:lnTo>
                          <a:pt x="5" y="39"/>
                        </a:lnTo>
                        <a:lnTo>
                          <a:pt x="16" y="40"/>
                        </a:lnTo>
                        <a:lnTo>
                          <a:pt x="26" y="52"/>
                        </a:lnTo>
                        <a:lnTo>
                          <a:pt x="22" y="63"/>
                        </a:lnTo>
                        <a:lnTo>
                          <a:pt x="17" y="62"/>
                        </a:lnTo>
                        <a:lnTo>
                          <a:pt x="12" y="7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" name="Freeform 239"/>
                  <p:cNvSpPr>
                    <a:spLocks/>
                  </p:cNvSpPr>
                  <p:nvPr/>
                </p:nvSpPr>
                <p:spPr bwMode="auto">
                  <a:xfrm>
                    <a:off x="12566650" y="8016875"/>
                    <a:ext cx="422275" cy="382587"/>
                  </a:xfrm>
                  <a:custGeom>
                    <a:avLst/>
                    <a:gdLst>
                      <a:gd name="T0" fmla="*/ 103 w 266"/>
                      <a:gd name="T1" fmla="*/ 175 h 241"/>
                      <a:gd name="T2" fmla="*/ 128 w 266"/>
                      <a:gd name="T3" fmla="*/ 186 h 241"/>
                      <a:gd name="T4" fmla="*/ 141 w 266"/>
                      <a:gd name="T5" fmla="*/ 183 h 241"/>
                      <a:gd name="T6" fmla="*/ 154 w 266"/>
                      <a:gd name="T7" fmla="*/ 192 h 241"/>
                      <a:gd name="T8" fmla="*/ 181 w 266"/>
                      <a:gd name="T9" fmla="*/ 221 h 241"/>
                      <a:gd name="T10" fmla="*/ 204 w 266"/>
                      <a:gd name="T11" fmla="*/ 241 h 241"/>
                      <a:gd name="T12" fmla="*/ 248 w 266"/>
                      <a:gd name="T13" fmla="*/ 235 h 241"/>
                      <a:gd name="T14" fmla="*/ 255 w 266"/>
                      <a:gd name="T15" fmla="*/ 207 h 241"/>
                      <a:gd name="T16" fmla="*/ 266 w 266"/>
                      <a:gd name="T17" fmla="*/ 184 h 241"/>
                      <a:gd name="T18" fmla="*/ 240 w 266"/>
                      <a:gd name="T19" fmla="*/ 80 h 241"/>
                      <a:gd name="T20" fmla="*/ 252 w 266"/>
                      <a:gd name="T21" fmla="*/ 55 h 241"/>
                      <a:gd name="T22" fmla="*/ 264 w 266"/>
                      <a:gd name="T23" fmla="*/ 38 h 241"/>
                      <a:gd name="T24" fmla="*/ 258 w 266"/>
                      <a:gd name="T25" fmla="*/ 25 h 241"/>
                      <a:gd name="T26" fmla="*/ 203 w 266"/>
                      <a:gd name="T27" fmla="*/ 29 h 241"/>
                      <a:gd name="T28" fmla="*/ 154 w 266"/>
                      <a:gd name="T29" fmla="*/ 16 h 241"/>
                      <a:gd name="T30" fmla="*/ 130 w 266"/>
                      <a:gd name="T31" fmla="*/ 12 h 241"/>
                      <a:gd name="T32" fmla="*/ 115 w 266"/>
                      <a:gd name="T33" fmla="*/ 8 h 241"/>
                      <a:gd name="T34" fmla="*/ 107 w 266"/>
                      <a:gd name="T35" fmla="*/ 13 h 241"/>
                      <a:gd name="T36" fmla="*/ 102 w 266"/>
                      <a:gd name="T37" fmla="*/ 27 h 241"/>
                      <a:gd name="T38" fmla="*/ 73 w 266"/>
                      <a:gd name="T39" fmla="*/ 22 h 241"/>
                      <a:gd name="T40" fmla="*/ 65 w 266"/>
                      <a:gd name="T41" fmla="*/ 29 h 241"/>
                      <a:gd name="T42" fmla="*/ 40 w 266"/>
                      <a:gd name="T43" fmla="*/ 31 h 241"/>
                      <a:gd name="T44" fmla="*/ 29 w 266"/>
                      <a:gd name="T45" fmla="*/ 41 h 241"/>
                      <a:gd name="T46" fmla="*/ 0 w 266"/>
                      <a:gd name="T47" fmla="*/ 62 h 241"/>
                      <a:gd name="T48" fmla="*/ 9 w 266"/>
                      <a:gd name="T49" fmla="*/ 106 h 241"/>
                      <a:gd name="T50" fmla="*/ 26 w 266"/>
                      <a:gd name="T51" fmla="*/ 104 h 241"/>
                      <a:gd name="T52" fmla="*/ 10 w 266"/>
                      <a:gd name="T53" fmla="*/ 114 h 241"/>
                      <a:gd name="T54" fmla="*/ 22 w 266"/>
                      <a:gd name="T55" fmla="*/ 148 h 241"/>
                      <a:gd name="T56" fmla="*/ 48 w 266"/>
                      <a:gd name="T57" fmla="*/ 163 h 241"/>
                      <a:gd name="T58" fmla="*/ 61 w 266"/>
                      <a:gd name="T59" fmla="*/ 142 h 241"/>
                      <a:gd name="T60" fmla="*/ 60 w 266"/>
                      <a:gd name="T61" fmla="*/ 186 h 241"/>
                      <a:gd name="T62" fmla="*/ 67 w 266"/>
                      <a:gd name="T63" fmla="*/ 191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66" h="241">
                        <a:moveTo>
                          <a:pt x="88" y="179"/>
                        </a:moveTo>
                        <a:lnTo>
                          <a:pt x="103" y="175"/>
                        </a:lnTo>
                        <a:lnTo>
                          <a:pt x="120" y="187"/>
                        </a:lnTo>
                        <a:lnTo>
                          <a:pt x="128" y="186"/>
                        </a:lnTo>
                        <a:lnTo>
                          <a:pt x="131" y="175"/>
                        </a:lnTo>
                        <a:lnTo>
                          <a:pt x="141" y="183"/>
                        </a:lnTo>
                        <a:lnTo>
                          <a:pt x="146" y="192"/>
                        </a:lnTo>
                        <a:lnTo>
                          <a:pt x="154" y="192"/>
                        </a:lnTo>
                        <a:lnTo>
                          <a:pt x="175" y="205"/>
                        </a:lnTo>
                        <a:lnTo>
                          <a:pt x="181" y="221"/>
                        </a:lnTo>
                        <a:lnTo>
                          <a:pt x="194" y="227"/>
                        </a:lnTo>
                        <a:lnTo>
                          <a:pt x="204" y="241"/>
                        </a:lnTo>
                        <a:lnTo>
                          <a:pt x="228" y="232"/>
                        </a:lnTo>
                        <a:lnTo>
                          <a:pt x="248" y="235"/>
                        </a:lnTo>
                        <a:lnTo>
                          <a:pt x="258" y="220"/>
                        </a:lnTo>
                        <a:lnTo>
                          <a:pt x="255" y="207"/>
                        </a:lnTo>
                        <a:lnTo>
                          <a:pt x="266" y="198"/>
                        </a:lnTo>
                        <a:lnTo>
                          <a:pt x="266" y="184"/>
                        </a:lnTo>
                        <a:lnTo>
                          <a:pt x="235" y="130"/>
                        </a:lnTo>
                        <a:lnTo>
                          <a:pt x="240" y="80"/>
                        </a:lnTo>
                        <a:lnTo>
                          <a:pt x="248" y="74"/>
                        </a:lnTo>
                        <a:lnTo>
                          <a:pt x="252" y="55"/>
                        </a:lnTo>
                        <a:lnTo>
                          <a:pt x="262" y="42"/>
                        </a:lnTo>
                        <a:lnTo>
                          <a:pt x="264" y="38"/>
                        </a:lnTo>
                        <a:lnTo>
                          <a:pt x="264" y="36"/>
                        </a:lnTo>
                        <a:lnTo>
                          <a:pt x="258" y="25"/>
                        </a:lnTo>
                        <a:lnTo>
                          <a:pt x="256" y="31"/>
                        </a:lnTo>
                        <a:lnTo>
                          <a:pt x="203" y="29"/>
                        </a:lnTo>
                        <a:lnTo>
                          <a:pt x="179" y="15"/>
                        </a:lnTo>
                        <a:lnTo>
                          <a:pt x="154" y="16"/>
                        </a:lnTo>
                        <a:lnTo>
                          <a:pt x="141" y="8"/>
                        </a:lnTo>
                        <a:lnTo>
                          <a:pt x="130" y="12"/>
                        </a:lnTo>
                        <a:lnTo>
                          <a:pt x="116" y="0"/>
                        </a:lnTo>
                        <a:lnTo>
                          <a:pt x="115" y="8"/>
                        </a:lnTo>
                        <a:lnTo>
                          <a:pt x="107" y="7"/>
                        </a:lnTo>
                        <a:lnTo>
                          <a:pt x="107" y="13"/>
                        </a:lnTo>
                        <a:lnTo>
                          <a:pt x="114" y="19"/>
                        </a:lnTo>
                        <a:lnTo>
                          <a:pt x="102" y="27"/>
                        </a:lnTo>
                        <a:lnTo>
                          <a:pt x="97" y="23"/>
                        </a:lnTo>
                        <a:lnTo>
                          <a:pt x="73" y="22"/>
                        </a:lnTo>
                        <a:lnTo>
                          <a:pt x="68" y="16"/>
                        </a:lnTo>
                        <a:lnTo>
                          <a:pt x="65" y="29"/>
                        </a:lnTo>
                        <a:lnTo>
                          <a:pt x="53" y="28"/>
                        </a:lnTo>
                        <a:lnTo>
                          <a:pt x="40" y="31"/>
                        </a:lnTo>
                        <a:lnTo>
                          <a:pt x="37" y="42"/>
                        </a:lnTo>
                        <a:lnTo>
                          <a:pt x="29" y="41"/>
                        </a:lnTo>
                        <a:lnTo>
                          <a:pt x="8" y="50"/>
                        </a:lnTo>
                        <a:lnTo>
                          <a:pt x="0" y="62"/>
                        </a:lnTo>
                        <a:lnTo>
                          <a:pt x="1" y="105"/>
                        </a:lnTo>
                        <a:lnTo>
                          <a:pt x="9" y="106"/>
                        </a:lnTo>
                        <a:lnTo>
                          <a:pt x="14" y="103"/>
                        </a:lnTo>
                        <a:lnTo>
                          <a:pt x="26" y="104"/>
                        </a:lnTo>
                        <a:lnTo>
                          <a:pt x="20" y="113"/>
                        </a:lnTo>
                        <a:lnTo>
                          <a:pt x="10" y="114"/>
                        </a:lnTo>
                        <a:lnTo>
                          <a:pt x="11" y="131"/>
                        </a:lnTo>
                        <a:lnTo>
                          <a:pt x="22" y="148"/>
                        </a:lnTo>
                        <a:lnTo>
                          <a:pt x="41" y="165"/>
                        </a:lnTo>
                        <a:lnTo>
                          <a:pt x="48" y="163"/>
                        </a:lnTo>
                        <a:lnTo>
                          <a:pt x="48" y="153"/>
                        </a:lnTo>
                        <a:lnTo>
                          <a:pt x="61" y="142"/>
                        </a:lnTo>
                        <a:lnTo>
                          <a:pt x="67" y="151"/>
                        </a:lnTo>
                        <a:lnTo>
                          <a:pt x="60" y="186"/>
                        </a:lnTo>
                        <a:lnTo>
                          <a:pt x="60" y="194"/>
                        </a:lnTo>
                        <a:lnTo>
                          <a:pt x="67" y="191"/>
                        </a:lnTo>
                        <a:lnTo>
                          <a:pt x="88" y="179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" name="Freeform 240"/>
                  <p:cNvSpPr>
                    <a:spLocks noEditPoints="1"/>
                  </p:cNvSpPr>
                  <p:nvPr/>
                </p:nvSpPr>
                <p:spPr bwMode="auto">
                  <a:xfrm>
                    <a:off x="12565063" y="8013700"/>
                    <a:ext cx="425450" cy="387350"/>
                  </a:xfrm>
                  <a:custGeom>
                    <a:avLst/>
                    <a:gdLst>
                      <a:gd name="T0" fmla="*/ 182 w 268"/>
                      <a:gd name="T1" fmla="*/ 224 h 244"/>
                      <a:gd name="T2" fmla="*/ 146 w 268"/>
                      <a:gd name="T3" fmla="*/ 195 h 244"/>
                      <a:gd name="T4" fmla="*/ 130 w 268"/>
                      <a:gd name="T5" fmla="*/ 189 h 244"/>
                      <a:gd name="T6" fmla="*/ 89 w 268"/>
                      <a:gd name="T7" fmla="*/ 182 h 244"/>
                      <a:gd name="T8" fmla="*/ 60 w 268"/>
                      <a:gd name="T9" fmla="*/ 188 h 244"/>
                      <a:gd name="T10" fmla="*/ 50 w 268"/>
                      <a:gd name="T11" fmla="*/ 155 h 244"/>
                      <a:gd name="T12" fmla="*/ 41 w 268"/>
                      <a:gd name="T13" fmla="*/ 168 h 244"/>
                      <a:gd name="T14" fmla="*/ 10 w 268"/>
                      <a:gd name="T15" fmla="*/ 115 h 244"/>
                      <a:gd name="T16" fmla="*/ 15 w 268"/>
                      <a:gd name="T17" fmla="*/ 106 h 244"/>
                      <a:gd name="T18" fmla="*/ 0 w 268"/>
                      <a:gd name="T19" fmla="*/ 64 h 244"/>
                      <a:gd name="T20" fmla="*/ 30 w 268"/>
                      <a:gd name="T21" fmla="*/ 42 h 244"/>
                      <a:gd name="T22" fmla="*/ 53 w 268"/>
                      <a:gd name="T23" fmla="*/ 29 h 244"/>
                      <a:gd name="T24" fmla="*/ 75 w 268"/>
                      <a:gd name="T25" fmla="*/ 23 h 244"/>
                      <a:gd name="T26" fmla="*/ 114 w 268"/>
                      <a:gd name="T27" fmla="*/ 21 h 244"/>
                      <a:gd name="T28" fmla="*/ 115 w 268"/>
                      <a:gd name="T29" fmla="*/ 9 h 244"/>
                      <a:gd name="T30" fmla="*/ 142 w 268"/>
                      <a:gd name="T31" fmla="*/ 9 h 244"/>
                      <a:gd name="T32" fmla="*/ 204 w 268"/>
                      <a:gd name="T33" fmla="*/ 31 h 244"/>
                      <a:gd name="T34" fmla="*/ 265 w 268"/>
                      <a:gd name="T35" fmla="*/ 37 h 244"/>
                      <a:gd name="T36" fmla="*/ 254 w 268"/>
                      <a:gd name="T37" fmla="*/ 57 h 244"/>
                      <a:gd name="T38" fmla="*/ 237 w 268"/>
                      <a:gd name="T39" fmla="*/ 131 h 244"/>
                      <a:gd name="T40" fmla="*/ 258 w 268"/>
                      <a:gd name="T41" fmla="*/ 210 h 244"/>
                      <a:gd name="T42" fmla="*/ 229 w 268"/>
                      <a:gd name="T43" fmla="*/ 235 h 244"/>
                      <a:gd name="T44" fmla="*/ 195 w 268"/>
                      <a:gd name="T45" fmla="*/ 228 h 244"/>
                      <a:gd name="T46" fmla="*/ 248 w 268"/>
                      <a:gd name="T47" fmla="*/ 236 h 244"/>
                      <a:gd name="T48" fmla="*/ 266 w 268"/>
                      <a:gd name="T49" fmla="*/ 199 h 244"/>
                      <a:gd name="T50" fmla="*/ 235 w 268"/>
                      <a:gd name="T51" fmla="*/ 131 h 244"/>
                      <a:gd name="T52" fmla="*/ 253 w 268"/>
                      <a:gd name="T53" fmla="*/ 57 h 244"/>
                      <a:gd name="T54" fmla="*/ 264 w 268"/>
                      <a:gd name="T55" fmla="*/ 38 h 244"/>
                      <a:gd name="T56" fmla="*/ 203 w 268"/>
                      <a:gd name="T57" fmla="*/ 32 h 244"/>
                      <a:gd name="T58" fmla="*/ 155 w 268"/>
                      <a:gd name="T59" fmla="*/ 18 h 244"/>
                      <a:gd name="T60" fmla="*/ 118 w 268"/>
                      <a:gd name="T61" fmla="*/ 4 h 244"/>
                      <a:gd name="T62" fmla="*/ 109 w 268"/>
                      <a:gd name="T63" fmla="*/ 14 h 244"/>
                      <a:gd name="T64" fmla="*/ 97 w 268"/>
                      <a:gd name="T65" fmla="*/ 26 h 244"/>
                      <a:gd name="T66" fmla="*/ 66 w 268"/>
                      <a:gd name="T67" fmla="*/ 32 h 244"/>
                      <a:gd name="T68" fmla="*/ 39 w 268"/>
                      <a:gd name="T69" fmla="*/ 45 h 244"/>
                      <a:gd name="T70" fmla="*/ 2 w 268"/>
                      <a:gd name="T71" fmla="*/ 65 h 244"/>
                      <a:gd name="T72" fmla="*/ 15 w 268"/>
                      <a:gd name="T73" fmla="*/ 103 h 244"/>
                      <a:gd name="T74" fmla="*/ 12 w 268"/>
                      <a:gd name="T75" fmla="*/ 117 h 244"/>
                      <a:gd name="T76" fmla="*/ 42 w 268"/>
                      <a:gd name="T77" fmla="*/ 166 h 244"/>
                      <a:gd name="T78" fmla="*/ 63 w 268"/>
                      <a:gd name="T79" fmla="*/ 143 h 244"/>
                      <a:gd name="T80" fmla="*/ 62 w 268"/>
                      <a:gd name="T81" fmla="*/ 194 h 244"/>
                      <a:gd name="T82" fmla="*/ 104 w 268"/>
                      <a:gd name="T83" fmla="*/ 176 h 244"/>
                      <a:gd name="T84" fmla="*/ 132 w 268"/>
                      <a:gd name="T85" fmla="*/ 175 h 244"/>
                      <a:gd name="T86" fmla="*/ 155 w 268"/>
                      <a:gd name="T87" fmla="*/ 19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68" h="244">
                        <a:moveTo>
                          <a:pt x="205" y="244"/>
                        </a:moveTo>
                        <a:lnTo>
                          <a:pt x="195" y="229"/>
                        </a:lnTo>
                        <a:lnTo>
                          <a:pt x="182" y="224"/>
                        </a:lnTo>
                        <a:lnTo>
                          <a:pt x="175" y="208"/>
                        </a:lnTo>
                        <a:lnTo>
                          <a:pt x="155" y="195"/>
                        </a:lnTo>
                        <a:lnTo>
                          <a:pt x="146" y="195"/>
                        </a:lnTo>
                        <a:lnTo>
                          <a:pt x="142" y="185"/>
                        </a:lnTo>
                        <a:lnTo>
                          <a:pt x="133" y="179"/>
                        </a:lnTo>
                        <a:lnTo>
                          <a:pt x="130" y="189"/>
                        </a:lnTo>
                        <a:lnTo>
                          <a:pt x="121" y="190"/>
                        </a:lnTo>
                        <a:lnTo>
                          <a:pt x="104" y="178"/>
                        </a:lnTo>
                        <a:lnTo>
                          <a:pt x="89" y="182"/>
                        </a:lnTo>
                        <a:lnTo>
                          <a:pt x="68" y="194"/>
                        </a:lnTo>
                        <a:lnTo>
                          <a:pt x="60" y="197"/>
                        </a:lnTo>
                        <a:lnTo>
                          <a:pt x="60" y="188"/>
                        </a:lnTo>
                        <a:lnTo>
                          <a:pt x="67" y="154"/>
                        </a:lnTo>
                        <a:lnTo>
                          <a:pt x="62" y="146"/>
                        </a:lnTo>
                        <a:lnTo>
                          <a:pt x="50" y="155"/>
                        </a:lnTo>
                        <a:lnTo>
                          <a:pt x="49" y="166"/>
                        </a:lnTo>
                        <a:lnTo>
                          <a:pt x="42" y="168"/>
                        </a:lnTo>
                        <a:lnTo>
                          <a:pt x="41" y="168"/>
                        </a:lnTo>
                        <a:lnTo>
                          <a:pt x="22" y="150"/>
                        </a:lnTo>
                        <a:lnTo>
                          <a:pt x="11" y="134"/>
                        </a:lnTo>
                        <a:lnTo>
                          <a:pt x="10" y="115"/>
                        </a:lnTo>
                        <a:lnTo>
                          <a:pt x="21" y="114"/>
                        </a:lnTo>
                        <a:lnTo>
                          <a:pt x="25" y="106"/>
                        </a:lnTo>
                        <a:lnTo>
                          <a:pt x="15" y="106"/>
                        </a:lnTo>
                        <a:lnTo>
                          <a:pt x="10" y="108"/>
                        </a:lnTo>
                        <a:lnTo>
                          <a:pt x="1" y="108"/>
                        </a:lnTo>
                        <a:lnTo>
                          <a:pt x="0" y="64"/>
                        </a:lnTo>
                        <a:lnTo>
                          <a:pt x="1" y="64"/>
                        </a:lnTo>
                        <a:lnTo>
                          <a:pt x="9" y="51"/>
                        </a:lnTo>
                        <a:lnTo>
                          <a:pt x="30" y="42"/>
                        </a:lnTo>
                        <a:lnTo>
                          <a:pt x="38" y="44"/>
                        </a:lnTo>
                        <a:lnTo>
                          <a:pt x="40" y="33"/>
                        </a:lnTo>
                        <a:lnTo>
                          <a:pt x="53" y="29"/>
                        </a:lnTo>
                        <a:lnTo>
                          <a:pt x="65" y="31"/>
                        </a:lnTo>
                        <a:lnTo>
                          <a:pt x="69" y="16"/>
                        </a:lnTo>
                        <a:lnTo>
                          <a:pt x="75" y="23"/>
                        </a:lnTo>
                        <a:lnTo>
                          <a:pt x="98" y="24"/>
                        </a:lnTo>
                        <a:lnTo>
                          <a:pt x="103" y="28"/>
                        </a:lnTo>
                        <a:lnTo>
                          <a:pt x="114" y="21"/>
                        </a:lnTo>
                        <a:lnTo>
                          <a:pt x="107" y="15"/>
                        </a:lnTo>
                        <a:lnTo>
                          <a:pt x="107" y="8"/>
                        </a:lnTo>
                        <a:lnTo>
                          <a:pt x="115" y="9"/>
                        </a:lnTo>
                        <a:lnTo>
                          <a:pt x="116" y="0"/>
                        </a:lnTo>
                        <a:lnTo>
                          <a:pt x="131" y="13"/>
                        </a:lnTo>
                        <a:lnTo>
                          <a:pt x="142" y="9"/>
                        </a:lnTo>
                        <a:lnTo>
                          <a:pt x="155" y="17"/>
                        </a:lnTo>
                        <a:lnTo>
                          <a:pt x="180" y="16"/>
                        </a:lnTo>
                        <a:lnTo>
                          <a:pt x="204" y="31"/>
                        </a:lnTo>
                        <a:lnTo>
                          <a:pt x="256" y="32"/>
                        </a:lnTo>
                        <a:lnTo>
                          <a:pt x="258" y="25"/>
                        </a:lnTo>
                        <a:lnTo>
                          <a:pt x="265" y="37"/>
                        </a:lnTo>
                        <a:lnTo>
                          <a:pt x="266" y="40"/>
                        </a:lnTo>
                        <a:lnTo>
                          <a:pt x="264" y="44"/>
                        </a:lnTo>
                        <a:lnTo>
                          <a:pt x="254" y="57"/>
                        </a:lnTo>
                        <a:lnTo>
                          <a:pt x="249" y="77"/>
                        </a:lnTo>
                        <a:lnTo>
                          <a:pt x="242" y="82"/>
                        </a:lnTo>
                        <a:lnTo>
                          <a:pt x="237" y="131"/>
                        </a:lnTo>
                        <a:lnTo>
                          <a:pt x="268" y="186"/>
                        </a:lnTo>
                        <a:lnTo>
                          <a:pt x="268" y="200"/>
                        </a:lnTo>
                        <a:lnTo>
                          <a:pt x="258" y="210"/>
                        </a:lnTo>
                        <a:lnTo>
                          <a:pt x="260" y="222"/>
                        </a:lnTo>
                        <a:lnTo>
                          <a:pt x="249" y="237"/>
                        </a:lnTo>
                        <a:lnTo>
                          <a:pt x="229" y="235"/>
                        </a:lnTo>
                        <a:lnTo>
                          <a:pt x="205" y="244"/>
                        </a:lnTo>
                        <a:close/>
                        <a:moveTo>
                          <a:pt x="183" y="222"/>
                        </a:moveTo>
                        <a:lnTo>
                          <a:pt x="195" y="228"/>
                        </a:lnTo>
                        <a:lnTo>
                          <a:pt x="206" y="242"/>
                        </a:lnTo>
                        <a:lnTo>
                          <a:pt x="228" y="233"/>
                        </a:lnTo>
                        <a:lnTo>
                          <a:pt x="248" y="236"/>
                        </a:lnTo>
                        <a:lnTo>
                          <a:pt x="258" y="222"/>
                        </a:lnTo>
                        <a:lnTo>
                          <a:pt x="255" y="209"/>
                        </a:lnTo>
                        <a:lnTo>
                          <a:pt x="266" y="199"/>
                        </a:lnTo>
                        <a:lnTo>
                          <a:pt x="266" y="186"/>
                        </a:lnTo>
                        <a:lnTo>
                          <a:pt x="235" y="132"/>
                        </a:lnTo>
                        <a:lnTo>
                          <a:pt x="235" y="131"/>
                        </a:lnTo>
                        <a:lnTo>
                          <a:pt x="240" y="81"/>
                        </a:lnTo>
                        <a:lnTo>
                          <a:pt x="248" y="76"/>
                        </a:lnTo>
                        <a:lnTo>
                          <a:pt x="253" y="57"/>
                        </a:lnTo>
                        <a:lnTo>
                          <a:pt x="263" y="44"/>
                        </a:lnTo>
                        <a:lnTo>
                          <a:pt x="264" y="40"/>
                        </a:lnTo>
                        <a:lnTo>
                          <a:pt x="264" y="38"/>
                        </a:lnTo>
                        <a:lnTo>
                          <a:pt x="259" y="30"/>
                        </a:lnTo>
                        <a:lnTo>
                          <a:pt x="258" y="34"/>
                        </a:lnTo>
                        <a:lnTo>
                          <a:pt x="203" y="32"/>
                        </a:lnTo>
                        <a:lnTo>
                          <a:pt x="180" y="18"/>
                        </a:lnTo>
                        <a:lnTo>
                          <a:pt x="155" y="18"/>
                        </a:lnTo>
                        <a:lnTo>
                          <a:pt x="155" y="18"/>
                        </a:lnTo>
                        <a:lnTo>
                          <a:pt x="142" y="12"/>
                        </a:lnTo>
                        <a:lnTo>
                          <a:pt x="131" y="15"/>
                        </a:lnTo>
                        <a:lnTo>
                          <a:pt x="118" y="4"/>
                        </a:lnTo>
                        <a:lnTo>
                          <a:pt x="117" y="12"/>
                        </a:lnTo>
                        <a:lnTo>
                          <a:pt x="109" y="10"/>
                        </a:lnTo>
                        <a:lnTo>
                          <a:pt x="109" y="14"/>
                        </a:lnTo>
                        <a:lnTo>
                          <a:pt x="117" y="21"/>
                        </a:lnTo>
                        <a:lnTo>
                          <a:pt x="103" y="31"/>
                        </a:lnTo>
                        <a:lnTo>
                          <a:pt x="97" y="26"/>
                        </a:lnTo>
                        <a:lnTo>
                          <a:pt x="74" y="25"/>
                        </a:lnTo>
                        <a:lnTo>
                          <a:pt x="70" y="20"/>
                        </a:lnTo>
                        <a:lnTo>
                          <a:pt x="66" y="32"/>
                        </a:lnTo>
                        <a:lnTo>
                          <a:pt x="54" y="31"/>
                        </a:lnTo>
                        <a:lnTo>
                          <a:pt x="41" y="34"/>
                        </a:lnTo>
                        <a:lnTo>
                          <a:pt x="39" y="45"/>
                        </a:lnTo>
                        <a:lnTo>
                          <a:pt x="30" y="44"/>
                        </a:lnTo>
                        <a:lnTo>
                          <a:pt x="9" y="53"/>
                        </a:lnTo>
                        <a:lnTo>
                          <a:pt x="2" y="65"/>
                        </a:lnTo>
                        <a:lnTo>
                          <a:pt x="3" y="106"/>
                        </a:lnTo>
                        <a:lnTo>
                          <a:pt x="10" y="107"/>
                        </a:lnTo>
                        <a:lnTo>
                          <a:pt x="15" y="103"/>
                        </a:lnTo>
                        <a:lnTo>
                          <a:pt x="29" y="105"/>
                        </a:lnTo>
                        <a:lnTo>
                          <a:pt x="22" y="116"/>
                        </a:lnTo>
                        <a:lnTo>
                          <a:pt x="12" y="117"/>
                        </a:lnTo>
                        <a:lnTo>
                          <a:pt x="13" y="133"/>
                        </a:lnTo>
                        <a:lnTo>
                          <a:pt x="24" y="149"/>
                        </a:lnTo>
                        <a:lnTo>
                          <a:pt x="42" y="166"/>
                        </a:lnTo>
                        <a:lnTo>
                          <a:pt x="48" y="165"/>
                        </a:lnTo>
                        <a:lnTo>
                          <a:pt x="49" y="154"/>
                        </a:lnTo>
                        <a:lnTo>
                          <a:pt x="63" y="143"/>
                        </a:lnTo>
                        <a:lnTo>
                          <a:pt x="69" y="153"/>
                        </a:lnTo>
                        <a:lnTo>
                          <a:pt x="62" y="188"/>
                        </a:lnTo>
                        <a:lnTo>
                          <a:pt x="62" y="194"/>
                        </a:lnTo>
                        <a:lnTo>
                          <a:pt x="67" y="192"/>
                        </a:lnTo>
                        <a:lnTo>
                          <a:pt x="89" y="180"/>
                        </a:lnTo>
                        <a:lnTo>
                          <a:pt x="104" y="176"/>
                        </a:lnTo>
                        <a:lnTo>
                          <a:pt x="121" y="188"/>
                        </a:lnTo>
                        <a:lnTo>
                          <a:pt x="129" y="187"/>
                        </a:lnTo>
                        <a:lnTo>
                          <a:pt x="132" y="175"/>
                        </a:lnTo>
                        <a:lnTo>
                          <a:pt x="142" y="184"/>
                        </a:lnTo>
                        <a:lnTo>
                          <a:pt x="147" y="193"/>
                        </a:lnTo>
                        <a:lnTo>
                          <a:pt x="155" y="194"/>
                        </a:lnTo>
                        <a:lnTo>
                          <a:pt x="177" y="207"/>
                        </a:lnTo>
                        <a:lnTo>
                          <a:pt x="183" y="22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" name="Freeform 241"/>
                  <p:cNvSpPr>
                    <a:spLocks/>
                  </p:cNvSpPr>
                  <p:nvPr/>
                </p:nvSpPr>
                <p:spPr bwMode="auto">
                  <a:xfrm>
                    <a:off x="12533313" y="8142288"/>
                    <a:ext cx="22225" cy="12700"/>
                  </a:xfrm>
                  <a:custGeom>
                    <a:avLst/>
                    <a:gdLst>
                      <a:gd name="T0" fmla="*/ 11 w 14"/>
                      <a:gd name="T1" fmla="*/ 0 h 8"/>
                      <a:gd name="T2" fmla="*/ 0 w 14"/>
                      <a:gd name="T3" fmla="*/ 1 h 8"/>
                      <a:gd name="T4" fmla="*/ 2 w 14"/>
                      <a:gd name="T5" fmla="*/ 8 h 8"/>
                      <a:gd name="T6" fmla="*/ 14 w 14"/>
                      <a:gd name="T7" fmla="*/ 6 h 8"/>
                      <a:gd name="T8" fmla="*/ 11 w 14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8">
                        <a:moveTo>
                          <a:pt x="11" y="0"/>
                        </a:moveTo>
                        <a:lnTo>
                          <a:pt x="0" y="1"/>
                        </a:lnTo>
                        <a:lnTo>
                          <a:pt x="2" y="8"/>
                        </a:lnTo>
                        <a:lnTo>
                          <a:pt x="14" y="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2" name="Freeform 242"/>
                  <p:cNvSpPr>
                    <a:spLocks noEditPoints="1"/>
                  </p:cNvSpPr>
                  <p:nvPr/>
                </p:nvSpPr>
                <p:spPr bwMode="auto">
                  <a:xfrm>
                    <a:off x="12530138" y="8140700"/>
                    <a:ext cx="26988" cy="15875"/>
                  </a:xfrm>
                  <a:custGeom>
                    <a:avLst/>
                    <a:gdLst>
                      <a:gd name="T0" fmla="*/ 4 w 17"/>
                      <a:gd name="T1" fmla="*/ 10 h 10"/>
                      <a:gd name="T2" fmla="*/ 0 w 17"/>
                      <a:gd name="T3" fmla="*/ 1 h 10"/>
                      <a:gd name="T4" fmla="*/ 14 w 17"/>
                      <a:gd name="T5" fmla="*/ 0 h 10"/>
                      <a:gd name="T6" fmla="*/ 17 w 17"/>
                      <a:gd name="T7" fmla="*/ 8 h 10"/>
                      <a:gd name="T8" fmla="*/ 4 w 17"/>
                      <a:gd name="T9" fmla="*/ 10 h 10"/>
                      <a:gd name="T10" fmla="*/ 3 w 17"/>
                      <a:gd name="T11" fmla="*/ 2 h 10"/>
                      <a:gd name="T12" fmla="*/ 4 w 17"/>
                      <a:gd name="T13" fmla="*/ 8 h 10"/>
                      <a:gd name="T14" fmla="*/ 15 w 17"/>
                      <a:gd name="T15" fmla="*/ 6 h 10"/>
                      <a:gd name="T16" fmla="*/ 12 w 17"/>
                      <a:gd name="T17" fmla="*/ 2 h 10"/>
                      <a:gd name="T18" fmla="*/ 3 w 17"/>
                      <a:gd name="T1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10">
                        <a:moveTo>
                          <a:pt x="4" y="10"/>
                        </a:moveTo>
                        <a:lnTo>
                          <a:pt x="0" y="1"/>
                        </a:lnTo>
                        <a:lnTo>
                          <a:pt x="14" y="0"/>
                        </a:lnTo>
                        <a:lnTo>
                          <a:pt x="17" y="8"/>
                        </a:lnTo>
                        <a:lnTo>
                          <a:pt x="4" y="10"/>
                        </a:lnTo>
                        <a:close/>
                        <a:moveTo>
                          <a:pt x="3" y="2"/>
                        </a:moveTo>
                        <a:lnTo>
                          <a:pt x="4" y="8"/>
                        </a:lnTo>
                        <a:lnTo>
                          <a:pt x="15" y="6"/>
                        </a:lnTo>
                        <a:lnTo>
                          <a:pt x="12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3" name="Freeform 243"/>
                  <p:cNvSpPr>
                    <a:spLocks/>
                  </p:cNvSpPr>
                  <p:nvPr/>
                </p:nvSpPr>
                <p:spPr bwMode="auto">
                  <a:xfrm>
                    <a:off x="12438063" y="8139113"/>
                    <a:ext cx="93663" cy="53975"/>
                  </a:xfrm>
                  <a:custGeom>
                    <a:avLst/>
                    <a:gdLst>
                      <a:gd name="T0" fmla="*/ 5 w 59"/>
                      <a:gd name="T1" fmla="*/ 27 h 34"/>
                      <a:gd name="T2" fmla="*/ 17 w 59"/>
                      <a:gd name="T3" fmla="*/ 21 h 34"/>
                      <a:gd name="T4" fmla="*/ 28 w 59"/>
                      <a:gd name="T5" fmla="*/ 20 h 34"/>
                      <a:gd name="T6" fmla="*/ 35 w 59"/>
                      <a:gd name="T7" fmla="*/ 34 h 34"/>
                      <a:gd name="T8" fmla="*/ 40 w 59"/>
                      <a:gd name="T9" fmla="*/ 26 h 34"/>
                      <a:gd name="T10" fmla="*/ 51 w 59"/>
                      <a:gd name="T11" fmla="*/ 18 h 34"/>
                      <a:gd name="T12" fmla="*/ 59 w 59"/>
                      <a:gd name="T13" fmla="*/ 21 h 34"/>
                      <a:gd name="T14" fmla="*/ 54 w 59"/>
                      <a:gd name="T15" fmla="*/ 8 h 34"/>
                      <a:gd name="T16" fmla="*/ 42 w 59"/>
                      <a:gd name="T17" fmla="*/ 7 h 34"/>
                      <a:gd name="T18" fmla="*/ 35 w 59"/>
                      <a:gd name="T19" fmla="*/ 1 h 34"/>
                      <a:gd name="T20" fmla="*/ 28 w 59"/>
                      <a:gd name="T21" fmla="*/ 0 h 34"/>
                      <a:gd name="T22" fmla="*/ 27 w 59"/>
                      <a:gd name="T23" fmla="*/ 4 h 34"/>
                      <a:gd name="T24" fmla="*/ 22 w 59"/>
                      <a:gd name="T25" fmla="*/ 13 h 34"/>
                      <a:gd name="T26" fmla="*/ 0 w 59"/>
                      <a:gd name="T27" fmla="*/ 23 h 34"/>
                      <a:gd name="T28" fmla="*/ 5 w 59"/>
                      <a:gd name="T29" fmla="*/ 27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9" h="34">
                        <a:moveTo>
                          <a:pt x="5" y="27"/>
                        </a:moveTo>
                        <a:lnTo>
                          <a:pt x="17" y="21"/>
                        </a:lnTo>
                        <a:lnTo>
                          <a:pt x="28" y="20"/>
                        </a:lnTo>
                        <a:lnTo>
                          <a:pt x="35" y="34"/>
                        </a:lnTo>
                        <a:lnTo>
                          <a:pt x="40" y="26"/>
                        </a:lnTo>
                        <a:lnTo>
                          <a:pt x="51" y="18"/>
                        </a:lnTo>
                        <a:lnTo>
                          <a:pt x="59" y="21"/>
                        </a:lnTo>
                        <a:lnTo>
                          <a:pt x="54" y="8"/>
                        </a:lnTo>
                        <a:lnTo>
                          <a:pt x="42" y="7"/>
                        </a:lnTo>
                        <a:lnTo>
                          <a:pt x="35" y="1"/>
                        </a:lnTo>
                        <a:lnTo>
                          <a:pt x="28" y="0"/>
                        </a:lnTo>
                        <a:lnTo>
                          <a:pt x="27" y="4"/>
                        </a:lnTo>
                        <a:lnTo>
                          <a:pt x="22" y="13"/>
                        </a:lnTo>
                        <a:lnTo>
                          <a:pt x="0" y="23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4" name="Freeform 244"/>
                  <p:cNvSpPr>
                    <a:spLocks noEditPoints="1"/>
                  </p:cNvSpPr>
                  <p:nvPr/>
                </p:nvSpPr>
                <p:spPr bwMode="auto">
                  <a:xfrm>
                    <a:off x="12434888" y="8137525"/>
                    <a:ext cx="100013" cy="58737"/>
                  </a:xfrm>
                  <a:custGeom>
                    <a:avLst/>
                    <a:gdLst>
                      <a:gd name="T0" fmla="*/ 38 w 63"/>
                      <a:gd name="T1" fmla="*/ 37 h 37"/>
                      <a:gd name="T2" fmla="*/ 29 w 63"/>
                      <a:gd name="T3" fmla="*/ 22 h 37"/>
                      <a:gd name="T4" fmla="*/ 19 w 63"/>
                      <a:gd name="T5" fmla="*/ 23 h 37"/>
                      <a:gd name="T6" fmla="*/ 7 w 63"/>
                      <a:gd name="T7" fmla="*/ 29 h 37"/>
                      <a:gd name="T8" fmla="*/ 0 w 63"/>
                      <a:gd name="T9" fmla="*/ 23 h 37"/>
                      <a:gd name="T10" fmla="*/ 23 w 63"/>
                      <a:gd name="T11" fmla="*/ 13 h 37"/>
                      <a:gd name="T12" fmla="*/ 28 w 63"/>
                      <a:gd name="T13" fmla="*/ 5 h 37"/>
                      <a:gd name="T14" fmla="*/ 30 w 63"/>
                      <a:gd name="T15" fmla="*/ 0 h 37"/>
                      <a:gd name="T16" fmla="*/ 38 w 63"/>
                      <a:gd name="T17" fmla="*/ 1 h 37"/>
                      <a:gd name="T18" fmla="*/ 45 w 63"/>
                      <a:gd name="T19" fmla="*/ 7 h 37"/>
                      <a:gd name="T20" fmla="*/ 57 w 63"/>
                      <a:gd name="T21" fmla="*/ 8 h 37"/>
                      <a:gd name="T22" fmla="*/ 63 w 63"/>
                      <a:gd name="T23" fmla="*/ 24 h 37"/>
                      <a:gd name="T24" fmla="*/ 53 w 63"/>
                      <a:gd name="T25" fmla="*/ 20 h 37"/>
                      <a:gd name="T26" fmla="*/ 43 w 63"/>
                      <a:gd name="T27" fmla="*/ 28 h 37"/>
                      <a:gd name="T28" fmla="*/ 38 w 63"/>
                      <a:gd name="T29" fmla="*/ 37 h 37"/>
                      <a:gd name="T30" fmla="*/ 30 w 63"/>
                      <a:gd name="T31" fmla="*/ 20 h 37"/>
                      <a:gd name="T32" fmla="*/ 37 w 63"/>
                      <a:gd name="T33" fmla="*/ 33 h 37"/>
                      <a:gd name="T34" fmla="*/ 41 w 63"/>
                      <a:gd name="T35" fmla="*/ 26 h 37"/>
                      <a:gd name="T36" fmla="*/ 53 w 63"/>
                      <a:gd name="T37" fmla="*/ 18 h 37"/>
                      <a:gd name="T38" fmla="*/ 60 w 63"/>
                      <a:gd name="T39" fmla="*/ 20 h 37"/>
                      <a:gd name="T40" fmla="*/ 55 w 63"/>
                      <a:gd name="T41" fmla="*/ 10 h 37"/>
                      <a:gd name="T42" fmla="*/ 44 w 63"/>
                      <a:gd name="T43" fmla="*/ 9 h 37"/>
                      <a:gd name="T44" fmla="*/ 37 w 63"/>
                      <a:gd name="T45" fmla="*/ 3 h 37"/>
                      <a:gd name="T46" fmla="*/ 31 w 63"/>
                      <a:gd name="T47" fmla="*/ 2 h 37"/>
                      <a:gd name="T48" fmla="*/ 30 w 63"/>
                      <a:gd name="T49" fmla="*/ 6 h 37"/>
                      <a:gd name="T50" fmla="*/ 24 w 63"/>
                      <a:gd name="T51" fmla="*/ 15 h 37"/>
                      <a:gd name="T52" fmla="*/ 4 w 63"/>
                      <a:gd name="T53" fmla="*/ 24 h 37"/>
                      <a:gd name="T54" fmla="*/ 8 w 63"/>
                      <a:gd name="T55" fmla="*/ 26 h 37"/>
                      <a:gd name="T56" fmla="*/ 19 w 63"/>
                      <a:gd name="T57" fmla="*/ 21 h 37"/>
                      <a:gd name="T58" fmla="*/ 30 w 63"/>
                      <a:gd name="T59" fmla="*/ 2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37">
                        <a:moveTo>
                          <a:pt x="38" y="37"/>
                        </a:moveTo>
                        <a:lnTo>
                          <a:pt x="29" y="22"/>
                        </a:lnTo>
                        <a:lnTo>
                          <a:pt x="19" y="23"/>
                        </a:lnTo>
                        <a:lnTo>
                          <a:pt x="7" y="29"/>
                        </a:lnTo>
                        <a:lnTo>
                          <a:pt x="0" y="23"/>
                        </a:lnTo>
                        <a:lnTo>
                          <a:pt x="23" y="13"/>
                        </a:lnTo>
                        <a:lnTo>
                          <a:pt x="28" y="5"/>
                        </a:lnTo>
                        <a:lnTo>
                          <a:pt x="30" y="0"/>
                        </a:lnTo>
                        <a:lnTo>
                          <a:pt x="38" y="1"/>
                        </a:lnTo>
                        <a:lnTo>
                          <a:pt x="45" y="7"/>
                        </a:lnTo>
                        <a:lnTo>
                          <a:pt x="57" y="8"/>
                        </a:lnTo>
                        <a:lnTo>
                          <a:pt x="63" y="24"/>
                        </a:lnTo>
                        <a:lnTo>
                          <a:pt x="53" y="20"/>
                        </a:lnTo>
                        <a:lnTo>
                          <a:pt x="43" y="28"/>
                        </a:lnTo>
                        <a:lnTo>
                          <a:pt x="38" y="37"/>
                        </a:lnTo>
                        <a:close/>
                        <a:moveTo>
                          <a:pt x="30" y="20"/>
                        </a:moveTo>
                        <a:lnTo>
                          <a:pt x="37" y="33"/>
                        </a:lnTo>
                        <a:lnTo>
                          <a:pt x="41" y="26"/>
                        </a:lnTo>
                        <a:lnTo>
                          <a:pt x="53" y="18"/>
                        </a:lnTo>
                        <a:lnTo>
                          <a:pt x="60" y="20"/>
                        </a:lnTo>
                        <a:lnTo>
                          <a:pt x="55" y="10"/>
                        </a:lnTo>
                        <a:lnTo>
                          <a:pt x="44" y="9"/>
                        </a:lnTo>
                        <a:lnTo>
                          <a:pt x="37" y="3"/>
                        </a:lnTo>
                        <a:lnTo>
                          <a:pt x="31" y="2"/>
                        </a:lnTo>
                        <a:lnTo>
                          <a:pt x="30" y="6"/>
                        </a:lnTo>
                        <a:lnTo>
                          <a:pt x="24" y="15"/>
                        </a:lnTo>
                        <a:lnTo>
                          <a:pt x="4" y="24"/>
                        </a:lnTo>
                        <a:lnTo>
                          <a:pt x="8" y="26"/>
                        </a:lnTo>
                        <a:lnTo>
                          <a:pt x="19" y="21"/>
                        </a:lnTo>
                        <a:lnTo>
                          <a:pt x="30" y="2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5" name="Freeform 245"/>
                  <p:cNvSpPr>
                    <a:spLocks/>
                  </p:cNvSpPr>
                  <p:nvPr/>
                </p:nvSpPr>
                <p:spPr bwMode="auto">
                  <a:xfrm>
                    <a:off x="12533313" y="8196263"/>
                    <a:ext cx="34925" cy="30162"/>
                  </a:xfrm>
                  <a:custGeom>
                    <a:avLst/>
                    <a:gdLst>
                      <a:gd name="T0" fmla="*/ 1 w 22"/>
                      <a:gd name="T1" fmla="*/ 7 h 19"/>
                      <a:gd name="T2" fmla="*/ 15 w 22"/>
                      <a:gd name="T3" fmla="*/ 19 h 19"/>
                      <a:gd name="T4" fmla="*/ 22 w 22"/>
                      <a:gd name="T5" fmla="*/ 15 h 19"/>
                      <a:gd name="T6" fmla="*/ 16 w 22"/>
                      <a:gd name="T7" fmla="*/ 1 h 19"/>
                      <a:gd name="T8" fmla="*/ 0 w 22"/>
                      <a:gd name="T9" fmla="*/ 0 h 19"/>
                      <a:gd name="T10" fmla="*/ 1 w 22"/>
                      <a:gd name="T1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19">
                        <a:moveTo>
                          <a:pt x="1" y="7"/>
                        </a:moveTo>
                        <a:lnTo>
                          <a:pt x="15" y="19"/>
                        </a:lnTo>
                        <a:lnTo>
                          <a:pt x="22" y="15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  <a:lnTo>
                          <a:pt x="1" y="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6" name="Freeform 246"/>
                  <p:cNvSpPr>
                    <a:spLocks noEditPoints="1"/>
                  </p:cNvSpPr>
                  <p:nvPr/>
                </p:nvSpPr>
                <p:spPr bwMode="auto">
                  <a:xfrm>
                    <a:off x="12531725" y="8194675"/>
                    <a:ext cx="38100" cy="33337"/>
                  </a:xfrm>
                  <a:custGeom>
                    <a:avLst/>
                    <a:gdLst>
                      <a:gd name="T0" fmla="*/ 16 w 24"/>
                      <a:gd name="T1" fmla="*/ 21 h 21"/>
                      <a:gd name="T2" fmla="*/ 1 w 24"/>
                      <a:gd name="T3" fmla="*/ 9 h 21"/>
                      <a:gd name="T4" fmla="*/ 0 w 24"/>
                      <a:gd name="T5" fmla="*/ 0 h 21"/>
                      <a:gd name="T6" fmla="*/ 18 w 24"/>
                      <a:gd name="T7" fmla="*/ 1 h 21"/>
                      <a:gd name="T8" fmla="*/ 24 w 24"/>
                      <a:gd name="T9" fmla="*/ 17 h 21"/>
                      <a:gd name="T10" fmla="*/ 16 w 24"/>
                      <a:gd name="T11" fmla="*/ 21 h 21"/>
                      <a:gd name="T12" fmla="*/ 2 w 24"/>
                      <a:gd name="T13" fmla="*/ 8 h 21"/>
                      <a:gd name="T14" fmla="*/ 16 w 24"/>
                      <a:gd name="T15" fmla="*/ 20 h 21"/>
                      <a:gd name="T16" fmla="*/ 22 w 24"/>
                      <a:gd name="T17" fmla="*/ 16 h 21"/>
                      <a:gd name="T18" fmla="*/ 16 w 24"/>
                      <a:gd name="T19" fmla="*/ 3 h 21"/>
                      <a:gd name="T20" fmla="*/ 2 w 24"/>
                      <a:gd name="T21" fmla="*/ 2 h 21"/>
                      <a:gd name="T22" fmla="*/ 2 w 24"/>
                      <a:gd name="T23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21">
                        <a:moveTo>
                          <a:pt x="16" y="21"/>
                        </a:moveTo>
                        <a:lnTo>
                          <a:pt x="1" y="9"/>
                        </a:lnTo>
                        <a:lnTo>
                          <a:pt x="0" y="0"/>
                        </a:lnTo>
                        <a:lnTo>
                          <a:pt x="18" y="1"/>
                        </a:lnTo>
                        <a:lnTo>
                          <a:pt x="24" y="17"/>
                        </a:lnTo>
                        <a:lnTo>
                          <a:pt x="16" y="21"/>
                        </a:lnTo>
                        <a:close/>
                        <a:moveTo>
                          <a:pt x="2" y="8"/>
                        </a:moveTo>
                        <a:lnTo>
                          <a:pt x="16" y="20"/>
                        </a:lnTo>
                        <a:lnTo>
                          <a:pt x="22" y="16"/>
                        </a:lnTo>
                        <a:lnTo>
                          <a:pt x="16" y="3"/>
                        </a:lnTo>
                        <a:lnTo>
                          <a:pt x="2" y="2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8" name="Gruppieren 399"/>
                <p:cNvGrpSpPr/>
                <p:nvPr/>
              </p:nvGrpSpPr>
              <p:grpSpPr>
                <a:xfrm>
                  <a:off x="15487744" y="10568054"/>
                  <a:ext cx="2056553" cy="1737838"/>
                  <a:chOff x="13890626" y="9101138"/>
                  <a:chExt cx="973138" cy="822325"/>
                </a:xfrm>
                <a:solidFill>
                  <a:schemeClr val="tx2"/>
                </a:solidFill>
              </p:grpSpPr>
              <p:sp>
                <p:nvSpPr>
                  <p:cNvPr id="45" name="Freeform 250"/>
                  <p:cNvSpPr>
                    <a:spLocks/>
                  </p:cNvSpPr>
                  <p:nvPr/>
                </p:nvSpPr>
                <p:spPr bwMode="auto">
                  <a:xfrm>
                    <a:off x="13892213" y="9102725"/>
                    <a:ext cx="969963" cy="819150"/>
                  </a:xfrm>
                  <a:custGeom>
                    <a:avLst/>
                    <a:gdLst>
                      <a:gd name="T0" fmla="*/ 0 w 611"/>
                      <a:gd name="T1" fmla="*/ 182 h 516"/>
                      <a:gd name="T2" fmla="*/ 20 w 611"/>
                      <a:gd name="T3" fmla="*/ 214 h 516"/>
                      <a:gd name="T4" fmla="*/ 28 w 611"/>
                      <a:gd name="T5" fmla="*/ 240 h 516"/>
                      <a:gd name="T6" fmla="*/ 33 w 611"/>
                      <a:gd name="T7" fmla="*/ 263 h 516"/>
                      <a:gd name="T8" fmla="*/ 40 w 611"/>
                      <a:gd name="T9" fmla="*/ 302 h 516"/>
                      <a:gd name="T10" fmla="*/ 57 w 611"/>
                      <a:gd name="T11" fmla="*/ 317 h 516"/>
                      <a:gd name="T12" fmla="*/ 54 w 611"/>
                      <a:gd name="T13" fmla="*/ 359 h 516"/>
                      <a:gd name="T14" fmla="*/ 65 w 611"/>
                      <a:gd name="T15" fmla="*/ 363 h 516"/>
                      <a:gd name="T16" fmla="*/ 83 w 611"/>
                      <a:gd name="T17" fmla="*/ 361 h 516"/>
                      <a:gd name="T18" fmla="*/ 109 w 611"/>
                      <a:gd name="T19" fmla="*/ 373 h 516"/>
                      <a:gd name="T20" fmla="*/ 131 w 611"/>
                      <a:gd name="T21" fmla="*/ 383 h 516"/>
                      <a:gd name="T22" fmla="*/ 135 w 611"/>
                      <a:gd name="T23" fmla="*/ 406 h 516"/>
                      <a:gd name="T24" fmla="*/ 145 w 611"/>
                      <a:gd name="T25" fmla="*/ 417 h 516"/>
                      <a:gd name="T26" fmla="*/ 153 w 611"/>
                      <a:gd name="T27" fmla="*/ 433 h 516"/>
                      <a:gd name="T28" fmla="*/ 168 w 611"/>
                      <a:gd name="T29" fmla="*/ 427 h 516"/>
                      <a:gd name="T30" fmla="*/ 159 w 611"/>
                      <a:gd name="T31" fmla="*/ 403 h 516"/>
                      <a:gd name="T32" fmla="*/ 210 w 611"/>
                      <a:gd name="T33" fmla="*/ 417 h 516"/>
                      <a:gd name="T34" fmla="*/ 220 w 611"/>
                      <a:gd name="T35" fmla="*/ 440 h 516"/>
                      <a:gd name="T36" fmla="*/ 265 w 611"/>
                      <a:gd name="T37" fmla="*/ 441 h 516"/>
                      <a:gd name="T38" fmla="*/ 318 w 611"/>
                      <a:gd name="T39" fmla="*/ 491 h 516"/>
                      <a:gd name="T40" fmla="*/ 335 w 611"/>
                      <a:gd name="T41" fmla="*/ 485 h 516"/>
                      <a:gd name="T42" fmla="*/ 363 w 611"/>
                      <a:gd name="T43" fmla="*/ 496 h 516"/>
                      <a:gd name="T44" fmla="*/ 370 w 611"/>
                      <a:gd name="T45" fmla="*/ 515 h 516"/>
                      <a:gd name="T46" fmla="*/ 391 w 611"/>
                      <a:gd name="T47" fmla="*/ 503 h 516"/>
                      <a:gd name="T48" fmla="*/ 412 w 611"/>
                      <a:gd name="T49" fmla="*/ 500 h 516"/>
                      <a:gd name="T50" fmla="*/ 437 w 611"/>
                      <a:gd name="T51" fmla="*/ 507 h 516"/>
                      <a:gd name="T52" fmla="*/ 456 w 611"/>
                      <a:gd name="T53" fmla="*/ 496 h 516"/>
                      <a:gd name="T54" fmla="*/ 474 w 611"/>
                      <a:gd name="T55" fmla="*/ 497 h 516"/>
                      <a:gd name="T56" fmla="*/ 527 w 611"/>
                      <a:gd name="T57" fmla="*/ 515 h 516"/>
                      <a:gd name="T58" fmla="*/ 542 w 611"/>
                      <a:gd name="T59" fmla="*/ 496 h 516"/>
                      <a:gd name="T60" fmla="*/ 580 w 611"/>
                      <a:gd name="T61" fmla="*/ 432 h 516"/>
                      <a:gd name="T62" fmla="*/ 596 w 611"/>
                      <a:gd name="T63" fmla="*/ 402 h 516"/>
                      <a:gd name="T64" fmla="*/ 611 w 611"/>
                      <a:gd name="T65" fmla="*/ 381 h 516"/>
                      <a:gd name="T66" fmla="*/ 605 w 611"/>
                      <a:gd name="T67" fmla="*/ 363 h 516"/>
                      <a:gd name="T68" fmla="*/ 594 w 611"/>
                      <a:gd name="T69" fmla="*/ 345 h 516"/>
                      <a:gd name="T70" fmla="*/ 578 w 611"/>
                      <a:gd name="T71" fmla="*/ 317 h 516"/>
                      <a:gd name="T72" fmla="*/ 578 w 611"/>
                      <a:gd name="T73" fmla="*/ 275 h 516"/>
                      <a:gd name="T74" fmla="*/ 565 w 611"/>
                      <a:gd name="T75" fmla="*/ 247 h 516"/>
                      <a:gd name="T76" fmla="*/ 570 w 611"/>
                      <a:gd name="T77" fmla="*/ 211 h 516"/>
                      <a:gd name="T78" fmla="*/ 583 w 611"/>
                      <a:gd name="T79" fmla="*/ 165 h 516"/>
                      <a:gd name="T80" fmla="*/ 572 w 611"/>
                      <a:gd name="T81" fmla="*/ 142 h 516"/>
                      <a:gd name="T82" fmla="*/ 553 w 611"/>
                      <a:gd name="T83" fmla="*/ 98 h 516"/>
                      <a:gd name="T84" fmla="*/ 542 w 611"/>
                      <a:gd name="T85" fmla="*/ 63 h 516"/>
                      <a:gd name="T86" fmla="*/ 526 w 611"/>
                      <a:gd name="T87" fmla="*/ 38 h 516"/>
                      <a:gd name="T88" fmla="*/ 498 w 611"/>
                      <a:gd name="T89" fmla="*/ 27 h 516"/>
                      <a:gd name="T90" fmla="*/ 339 w 611"/>
                      <a:gd name="T91" fmla="*/ 30 h 516"/>
                      <a:gd name="T92" fmla="*/ 309 w 611"/>
                      <a:gd name="T93" fmla="*/ 53 h 516"/>
                      <a:gd name="T94" fmla="*/ 285 w 611"/>
                      <a:gd name="T95" fmla="*/ 53 h 516"/>
                      <a:gd name="T96" fmla="*/ 322 w 611"/>
                      <a:gd name="T97" fmla="*/ 24 h 516"/>
                      <a:gd name="T98" fmla="*/ 301 w 611"/>
                      <a:gd name="T99" fmla="*/ 38 h 516"/>
                      <a:gd name="T100" fmla="*/ 248 w 611"/>
                      <a:gd name="T101" fmla="*/ 42 h 516"/>
                      <a:gd name="T102" fmla="*/ 246 w 611"/>
                      <a:gd name="T103" fmla="*/ 16 h 516"/>
                      <a:gd name="T104" fmla="*/ 269 w 611"/>
                      <a:gd name="T105" fmla="*/ 22 h 516"/>
                      <a:gd name="T106" fmla="*/ 251 w 611"/>
                      <a:gd name="T107" fmla="*/ 8 h 516"/>
                      <a:gd name="T108" fmla="*/ 191 w 611"/>
                      <a:gd name="T109" fmla="*/ 13 h 516"/>
                      <a:gd name="T110" fmla="*/ 152 w 611"/>
                      <a:gd name="T111" fmla="*/ 20 h 516"/>
                      <a:gd name="T112" fmla="*/ 121 w 611"/>
                      <a:gd name="T113" fmla="*/ 36 h 516"/>
                      <a:gd name="T114" fmla="*/ 109 w 611"/>
                      <a:gd name="T115" fmla="*/ 60 h 516"/>
                      <a:gd name="T116" fmla="*/ 58 w 611"/>
                      <a:gd name="T117" fmla="*/ 78 h 516"/>
                      <a:gd name="T118" fmla="*/ 29 w 611"/>
                      <a:gd name="T119" fmla="*/ 96 h 516"/>
                      <a:gd name="T120" fmla="*/ 19 w 611"/>
                      <a:gd name="T121" fmla="*/ 114 h 516"/>
                      <a:gd name="T122" fmla="*/ 14 w 611"/>
                      <a:gd name="T123" fmla="*/ 121 h 516"/>
                      <a:gd name="T124" fmla="*/ 18 w 611"/>
                      <a:gd name="T125" fmla="*/ 173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11" h="516">
                        <a:moveTo>
                          <a:pt x="18" y="173"/>
                        </a:moveTo>
                        <a:lnTo>
                          <a:pt x="0" y="182"/>
                        </a:lnTo>
                        <a:lnTo>
                          <a:pt x="0" y="192"/>
                        </a:lnTo>
                        <a:lnTo>
                          <a:pt x="20" y="214"/>
                        </a:lnTo>
                        <a:lnTo>
                          <a:pt x="18" y="227"/>
                        </a:lnTo>
                        <a:lnTo>
                          <a:pt x="28" y="240"/>
                        </a:lnTo>
                        <a:lnTo>
                          <a:pt x="28" y="250"/>
                        </a:lnTo>
                        <a:lnTo>
                          <a:pt x="33" y="263"/>
                        </a:lnTo>
                        <a:lnTo>
                          <a:pt x="28" y="275"/>
                        </a:lnTo>
                        <a:lnTo>
                          <a:pt x="40" y="302"/>
                        </a:lnTo>
                        <a:lnTo>
                          <a:pt x="49" y="307"/>
                        </a:lnTo>
                        <a:lnTo>
                          <a:pt x="57" y="317"/>
                        </a:lnTo>
                        <a:lnTo>
                          <a:pt x="58" y="352"/>
                        </a:lnTo>
                        <a:lnTo>
                          <a:pt x="54" y="359"/>
                        </a:lnTo>
                        <a:lnTo>
                          <a:pt x="59" y="369"/>
                        </a:lnTo>
                        <a:lnTo>
                          <a:pt x="65" y="363"/>
                        </a:lnTo>
                        <a:lnTo>
                          <a:pt x="76" y="364"/>
                        </a:lnTo>
                        <a:lnTo>
                          <a:pt x="83" y="361"/>
                        </a:lnTo>
                        <a:lnTo>
                          <a:pt x="110" y="365"/>
                        </a:lnTo>
                        <a:lnTo>
                          <a:pt x="109" y="373"/>
                        </a:lnTo>
                        <a:lnTo>
                          <a:pt x="121" y="385"/>
                        </a:lnTo>
                        <a:lnTo>
                          <a:pt x="131" y="383"/>
                        </a:lnTo>
                        <a:lnTo>
                          <a:pt x="141" y="391"/>
                        </a:lnTo>
                        <a:lnTo>
                          <a:pt x="135" y="406"/>
                        </a:lnTo>
                        <a:lnTo>
                          <a:pt x="140" y="415"/>
                        </a:lnTo>
                        <a:lnTo>
                          <a:pt x="145" y="417"/>
                        </a:lnTo>
                        <a:lnTo>
                          <a:pt x="144" y="430"/>
                        </a:lnTo>
                        <a:lnTo>
                          <a:pt x="153" y="433"/>
                        </a:lnTo>
                        <a:lnTo>
                          <a:pt x="160" y="427"/>
                        </a:lnTo>
                        <a:lnTo>
                          <a:pt x="168" y="427"/>
                        </a:lnTo>
                        <a:lnTo>
                          <a:pt x="152" y="406"/>
                        </a:lnTo>
                        <a:lnTo>
                          <a:pt x="159" y="403"/>
                        </a:lnTo>
                        <a:lnTo>
                          <a:pt x="191" y="419"/>
                        </a:lnTo>
                        <a:lnTo>
                          <a:pt x="210" y="417"/>
                        </a:lnTo>
                        <a:lnTo>
                          <a:pt x="206" y="429"/>
                        </a:lnTo>
                        <a:lnTo>
                          <a:pt x="220" y="440"/>
                        </a:lnTo>
                        <a:lnTo>
                          <a:pt x="245" y="434"/>
                        </a:lnTo>
                        <a:lnTo>
                          <a:pt x="265" y="441"/>
                        </a:lnTo>
                        <a:lnTo>
                          <a:pt x="306" y="470"/>
                        </a:lnTo>
                        <a:lnTo>
                          <a:pt x="318" y="491"/>
                        </a:lnTo>
                        <a:lnTo>
                          <a:pt x="329" y="492"/>
                        </a:lnTo>
                        <a:lnTo>
                          <a:pt x="335" y="485"/>
                        </a:lnTo>
                        <a:lnTo>
                          <a:pt x="353" y="485"/>
                        </a:lnTo>
                        <a:lnTo>
                          <a:pt x="363" y="496"/>
                        </a:lnTo>
                        <a:lnTo>
                          <a:pt x="366" y="513"/>
                        </a:lnTo>
                        <a:lnTo>
                          <a:pt x="370" y="515"/>
                        </a:lnTo>
                        <a:lnTo>
                          <a:pt x="383" y="515"/>
                        </a:lnTo>
                        <a:lnTo>
                          <a:pt x="391" y="503"/>
                        </a:lnTo>
                        <a:lnTo>
                          <a:pt x="401" y="499"/>
                        </a:lnTo>
                        <a:lnTo>
                          <a:pt x="412" y="500"/>
                        </a:lnTo>
                        <a:lnTo>
                          <a:pt x="428" y="500"/>
                        </a:lnTo>
                        <a:lnTo>
                          <a:pt x="437" y="507"/>
                        </a:lnTo>
                        <a:lnTo>
                          <a:pt x="445" y="498"/>
                        </a:lnTo>
                        <a:lnTo>
                          <a:pt x="456" y="496"/>
                        </a:lnTo>
                        <a:lnTo>
                          <a:pt x="466" y="501"/>
                        </a:lnTo>
                        <a:lnTo>
                          <a:pt x="474" y="497"/>
                        </a:lnTo>
                        <a:lnTo>
                          <a:pt x="499" y="498"/>
                        </a:lnTo>
                        <a:lnTo>
                          <a:pt x="527" y="515"/>
                        </a:lnTo>
                        <a:lnTo>
                          <a:pt x="541" y="516"/>
                        </a:lnTo>
                        <a:lnTo>
                          <a:pt x="542" y="496"/>
                        </a:lnTo>
                        <a:lnTo>
                          <a:pt x="539" y="478"/>
                        </a:lnTo>
                        <a:lnTo>
                          <a:pt x="580" y="432"/>
                        </a:lnTo>
                        <a:lnTo>
                          <a:pt x="586" y="412"/>
                        </a:lnTo>
                        <a:lnTo>
                          <a:pt x="596" y="402"/>
                        </a:lnTo>
                        <a:lnTo>
                          <a:pt x="607" y="401"/>
                        </a:lnTo>
                        <a:lnTo>
                          <a:pt x="611" y="381"/>
                        </a:lnTo>
                        <a:lnTo>
                          <a:pt x="606" y="373"/>
                        </a:lnTo>
                        <a:lnTo>
                          <a:pt x="605" y="363"/>
                        </a:lnTo>
                        <a:lnTo>
                          <a:pt x="610" y="355"/>
                        </a:lnTo>
                        <a:lnTo>
                          <a:pt x="594" y="345"/>
                        </a:lnTo>
                        <a:lnTo>
                          <a:pt x="586" y="325"/>
                        </a:lnTo>
                        <a:lnTo>
                          <a:pt x="578" y="317"/>
                        </a:lnTo>
                        <a:lnTo>
                          <a:pt x="577" y="286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65" y="247"/>
                        </a:lnTo>
                        <a:lnTo>
                          <a:pt x="560" y="228"/>
                        </a:lnTo>
                        <a:lnTo>
                          <a:pt x="570" y="211"/>
                        </a:lnTo>
                        <a:lnTo>
                          <a:pt x="583" y="206"/>
                        </a:lnTo>
                        <a:lnTo>
                          <a:pt x="583" y="165"/>
                        </a:lnTo>
                        <a:lnTo>
                          <a:pt x="575" y="158"/>
                        </a:lnTo>
                        <a:lnTo>
                          <a:pt x="572" y="142"/>
                        </a:lnTo>
                        <a:lnTo>
                          <a:pt x="564" y="128"/>
                        </a:lnTo>
                        <a:lnTo>
                          <a:pt x="553" y="98"/>
                        </a:lnTo>
                        <a:lnTo>
                          <a:pt x="541" y="79"/>
                        </a:lnTo>
                        <a:lnTo>
                          <a:pt x="542" y="63"/>
                        </a:lnTo>
                        <a:lnTo>
                          <a:pt x="536" y="39"/>
                        </a:lnTo>
                        <a:lnTo>
                          <a:pt x="526" y="38"/>
                        </a:lnTo>
                        <a:lnTo>
                          <a:pt x="512" y="26"/>
                        </a:lnTo>
                        <a:lnTo>
                          <a:pt x="498" y="27"/>
                        </a:lnTo>
                        <a:lnTo>
                          <a:pt x="424" y="34"/>
                        </a:lnTo>
                        <a:lnTo>
                          <a:pt x="339" y="30"/>
                        </a:lnTo>
                        <a:lnTo>
                          <a:pt x="332" y="33"/>
                        </a:lnTo>
                        <a:lnTo>
                          <a:pt x="309" y="53"/>
                        </a:lnTo>
                        <a:lnTo>
                          <a:pt x="290" y="57"/>
                        </a:lnTo>
                        <a:lnTo>
                          <a:pt x="285" y="53"/>
                        </a:lnTo>
                        <a:lnTo>
                          <a:pt x="304" y="42"/>
                        </a:lnTo>
                        <a:lnTo>
                          <a:pt x="322" y="24"/>
                        </a:lnTo>
                        <a:lnTo>
                          <a:pt x="315" y="24"/>
                        </a:lnTo>
                        <a:lnTo>
                          <a:pt x="301" y="38"/>
                        </a:lnTo>
                        <a:lnTo>
                          <a:pt x="277" y="50"/>
                        </a:lnTo>
                        <a:lnTo>
                          <a:pt x="248" y="42"/>
                        </a:lnTo>
                        <a:lnTo>
                          <a:pt x="243" y="26"/>
                        </a:lnTo>
                        <a:lnTo>
                          <a:pt x="246" y="16"/>
                        </a:lnTo>
                        <a:lnTo>
                          <a:pt x="262" y="18"/>
                        </a:lnTo>
                        <a:lnTo>
                          <a:pt x="269" y="22"/>
                        </a:lnTo>
                        <a:lnTo>
                          <a:pt x="270" y="18"/>
                        </a:lnTo>
                        <a:lnTo>
                          <a:pt x="251" y="8"/>
                        </a:lnTo>
                        <a:lnTo>
                          <a:pt x="218" y="0"/>
                        </a:lnTo>
                        <a:lnTo>
                          <a:pt x="191" y="13"/>
                        </a:lnTo>
                        <a:lnTo>
                          <a:pt x="172" y="12"/>
                        </a:lnTo>
                        <a:lnTo>
                          <a:pt x="152" y="20"/>
                        </a:lnTo>
                        <a:lnTo>
                          <a:pt x="140" y="36"/>
                        </a:lnTo>
                        <a:lnTo>
                          <a:pt x="121" y="36"/>
                        </a:lnTo>
                        <a:lnTo>
                          <a:pt x="109" y="50"/>
                        </a:lnTo>
                        <a:lnTo>
                          <a:pt x="109" y="60"/>
                        </a:lnTo>
                        <a:lnTo>
                          <a:pt x="88" y="61"/>
                        </a:lnTo>
                        <a:lnTo>
                          <a:pt x="58" y="78"/>
                        </a:lnTo>
                        <a:lnTo>
                          <a:pt x="36" y="80"/>
                        </a:lnTo>
                        <a:lnTo>
                          <a:pt x="29" y="96"/>
                        </a:lnTo>
                        <a:lnTo>
                          <a:pt x="24" y="112"/>
                        </a:lnTo>
                        <a:lnTo>
                          <a:pt x="19" y="114"/>
                        </a:lnTo>
                        <a:lnTo>
                          <a:pt x="20" y="121"/>
                        </a:lnTo>
                        <a:lnTo>
                          <a:pt x="14" y="121"/>
                        </a:lnTo>
                        <a:lnTo>
                          <a:pt x="20" y="151"/>
                        </a:lnTo>
                        <a:lnTo>
                          <a:pt x="18" y="17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13890626" y="9101138"/>
                    <a:ext cx="973138" cy="822325"/>
                  </a:xfrm>
                  <a:custGeom>
                    <a:avLst/>
                    <a:gdLst>
                      <a:gd name="T0" fmla="*/ 467 w 613"/>
                      <a:gd name="T1" fmla="*/ 503 h 518"/>
                      <a:gd name="T2" fmla="*/ 413 w 613"/>
                      <a:gd name="T3" fmla="*/ 502 h 518"/>
                      <a:gd name="T4" fmla="*/ 366 w 613"/>
                      <a:gd name="T5" fmla="*/ 515 h 518"/>
                      <a:gd name="T6" fmla="*/ 318 w 613"/>
                      <a:gd name="T7" fmla="*/ 493 h 518"/>
                      <a:gd name="T8" fmla="*/ 206 w 613"/>
                      <a:gd name="T9" fmla="*/ 430 h 518"/>
                      <a:gd name="T10" fmla="*/ 155 w 613"/>
                      <a:gd name="T11" fmla="*/ 408 h 518"/>
                      <a:gd name="T12" fmla="*/ 145 w 613"/>
                      <a:gd name="T13" fmla="*/ 418 h 518"/>
                      <a:gd name="T14" fmla="*/ 121 w 613"/>
                      <a:gd name="T15" fmla="*/ 387 h 518"/>
                      <a:gd name="T16" fmla="*/ 66 w 613"/>
                      <a:gd name="T17" fmla="*/ 365 h 518"/>
                      <a:gd name="T18" fmla="*/ 49 w 613"/>
                      <a:gd name="T19" fmla="*/ 309 h 518"/>
                      <a:gd name="T20" fmla="*/ 28 w 613"/>
                      <a:gd name="T21" fmla="*/ 241 h 518"/>
                      <a:gd name="T22" fmla="*/ 19 w 613"/>
                      <a:gd name="T23" fmla="*/ 174 h 518"/>
                      <a:gd name="T24" fmla="*/ 24 w 613"/>
                      <a:gd name="T25" fmla="*/ 113 h 518"/>
                      <a:gd name="T26" fmla="*/ 109 w 613"/>
                      <a:gd name="T27" fmla="*/ 60 h 518"/>
                      <a:gd name="T28" fmla="*/ 173 w 613"/>
                      <a:gd name="T29" fmla="*/ 12 h 518"/>
                      <a:gd name="T30" fmla="*/ 272 w 613"/>
                      <a:gd name="T31" fmla="*/ 18 h 518"/>
                      <a:gd name="T32" fmla="*/ 250 w 613"/>
                      <a:gd name="T33" fmla="*/ 42 h 518"/>
                      <a:gd name="T34" fmla="*/ 306 w 613"/>
                      <a:gd name="T35" fmla="*/ 44 h 518"/>
                      <a:gd name="T36" fmla="*/ 340 w 613"/>
                      <a:gd name="T37" fmla="*/ 30 h 518"/>
                      <a:gd name="T38" fmla="*/ 544 w 613"/>
                      <a:gd name="T39" fmla="*/ 64 h 518"/>
                      <a:gd name="T40" fmla="*/ 574 w 613"/>
                      <a:gd name="T41" fmla="*/ 143 h 518"/>
                      <a:gd name="T42" fmla="*/ 571 w 613"/>
                      <a:gd name="T43" fmla="*/ 213 h 518"/>
                      <a:gd name="T44" fmla="*/ 579 w 613"/>
                      <a:gd name="T45" fmla="*/ 318 h 518"/>
                      <a:gd name="T46" fmla="*/ 608 w 613"/>
                      <a:gd name="T47" fmla="*/ 374 h 518"/>
                      <a:gd name="T48" fmla="*/ 582 w 613"/>
                      <a:gd name="T49" fmla="*/ 433 h 518"/>
                      <a:gd name="T50" fmla="*/ 541 w 613"/>
                      <a:gd name="T51" fmla="*/ 516 h 518"/>
                      <a:gd name="T52" fmla="*/ 587 w 613"/>
                      <a:gd name="T53" fmla="*/ 412 h 518"/>
                      <a:gd name="T54" fmla="*/ 605 w 613"/>
                      <a:gd name="T55" fmla="*/ 364 h 518"/>
                      <a:gd name="T56" fmla="*/ 578 w 613"/>
                      <a:gd name="T57" fmla="*/ 318 h 518"/>
                      <a:gd name="T58" fmla="*/ 560 w 613"/>
                      <a:gd name="T59" fmla="*/ 228 h 518"/>
                      <a:gd name="T60" fmla="*/ 572 w 613"/>
                      <a:gd name="T61" fmla="*/ 143 h 518"/>
                      <a:gd name="T62" fmla="*/ 542 w 613"/>
                      <a:gd name="T63" fmla="*/ 64 h 518"/>
                      <a:gd name="T64" fmla="*/ 340 w 613"/>
                      <a:gd name="T65" fmla="*/ 32 h 518"/>
                      <a:gd name="T66" fmla="*/ 304 w 613"/>
                      <a:gd name="T67" fmla="*/ 42 h 518"/>
                      <a:gd name="T68" fmla="*/ 248 w 613"/>
                      <a:gd name="T69" fmla="*/ 44 h 518"/>
                      <a:gd name="T70" fmla="*/ 270 w 613"/>
                      <a:gd name="T71" fmla="*/ 19 h 518"/>
                      <a:gd name="T72" fmla="*/ 153 w 613"/>
                      <a:gd name="T73" fmla="*/ 21 h 518"/>
                      <a:gd name="T74" fmla="*/ 90 w 613"/>
                      <a:gd name="T75" fmla="*/ 63 h 518"/>
                      <a:gd name="T76" fmla="*/ 21 w 613"/>
                      <a:gd name="T77" fmla="*/ 116 h 518"/>
                      <a:gd name="T78" fmla="*/ 2 w 613"/>
                      <a:gd name="T79" fmla="*/ 184 h 518"/>
                      <a:gd name="T80" fmla="*/ 30 w 613"/>
                      <a:gd name="T81" fmla="*/ 250 h 518"/>
                      <a:gd name="T82" fmla="*/ 59 w 613"/>
                      <a:gd name="T83" fmla="*/ 318 h 518"/>
                      <a:gd name="T84" fmla="*/ 77 w 613"/>
                      <a:gd name="T85" fmla="*/ 365 h 518"/>
                      <a:gd name="T86" fmla="*/ 122 w 613"/>
                      <a:gd name="T87" fmla="*/ 385 h 518"/>
                      <a:gd name="T88" fmla="*/ 147 w 613"/>
                      <a:gd name="T89" fmla="*/ 418 h 518"/>
                      <a:gd name="T90" fmla="*/ 152 w 613"/>
                      <a:gd name="T91" fmla="*/ 407 h 518"/>
                      <a:gd name="T92" fmla="*/ 222 w 613"/>
                      <a:gd name="T93" fmla="*/ 440 h 518"/>
                      <a:gd name="T94" fmla="*/ 330 w 613"/>
                      <a:gd name="T95" fmla="*/ 492 h 518"/>
                      <a:gd name="T96" fmla="*/ 371 w 613"/>
                      <a:gd name="T97" fmla="*/ 515 h 518"/>
                      <a:gd name="T98" fmla="*/ 429 w 613"/>
                      <a:gd name="T99" fmla="*/ 500 h 518"/>
                      <a:gd name="T100" fmla="*/ 475 w 613"/>
                      <a:gd name="T101" fmla="*/ 497 h 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13" h="518">
                        <a:moveTo>
                          <a:pt x="543" y="518"/>
                        </a:moveTo>
                        <a:lnTo>
                          <a:pt x="527" y="517"/>
                        </a:lnTo>
                        <a:lnTo>
                          <a:pt x="500" y="500"/>
                        </a:lnTo>
                        <a:lnTo>
                          <a:pt x="476" y="499"/>
                        </a:lnTo>
                        <a:lnTo>
                          <a:pt x="467" y="503"/>
                        </a:lnTo>
                        <a:lnTo>
                          <a:pt x="457" y="498"/>
                        </a:lnTo>
                        <a:lnTo>
                          <a:pt x="446" y="500"/>
                        </a:lnTo>
                        <a:lnTo>
                          <a:pt x="438" y="509"/>
                        </a:lnTo>
                        <a:lnTo>
                          <a:pt x="428" y="502"/>
                        </a:lnTo>
                        <a:lnTo>
                          <a:pt x="413" y="502"/>
                        </a:lnTo>
                        <a:lnTo>
                          <a:pt x="403" y="501"/>
                        </a:lnTo>
                        <a:lnTo>
                          <a:pt x="393" y="504"/>
                        </a:lnTo>
                        <a:lnTo>
                          <a:pt x="384" y="517"/>
                        </a:lnTo>
                        <a:lnTo>
                          <a:pt x="371" y="517"/>
                        </a:lnTo>
                        <a:lnTo>
                          <a:pt x="366" y="515"/>
                        </a:lnTo>
                        <a:lnTo>
                          <a:pt x="363" y="497"/>
                        </a:lnTo>
                        <a:lnTo>
                          <a:pt x="353" y="487"/>
                        </a:lnTo>
                        <a:lnTo>
                          <a:pt x="337" y="487"/>
                        </a:lnTo>
                        <a:lnTo>
                          <a:pt x="331" y="494"/>
                        </a:lnTo>
                        <a:lnTo>
                          <a:pt x="318" y="493"/>
                        </a:lnTo>
                        <a:lnTo>
                          <a:pt x="306" y="471"/>
                        </a:lnTo>
                        <a:lnTo>
                          <a:pt x="266" y="443"/>
                        </a:lnTo>
                        <a:lnTo>
                          <a:pt x="246" y="436"/>
                        </a:lnTo>
                        <a:lnTo>
                          <a:pt x="221" y="442"/>
                        </a:lnTo>
                        <a:lnTo>
                          <a:pt x="206" y="430"/>
                        </a:lnTo>
                        <a:lnTo>
                          <a:pt x="209" y="419"/>
                        </a:lnTo>
                        <a:lnTo>
                          <a:pt x="191" y="421"/>
                        </a:lnTo>
                        <a:lnTo>
                          <a:pt x="191" y="421"/>
                        </a:lnTo>
                        <a:lnTo>
                          <a:pt x="160" y="404"/>
                        </a:lnTo>
                        <a:lnTo>
                          <a:pt x="155" y="408"/>
                        </a:lnTo>
                        <a:lnTo>
                          <a:pt x="171" y="429"/>
                        </a:lnTo>
                        <a:lnTo>
                          <a:pt x="161" y="429"/>
                        </a:lnTo>
                        <a:lnTo>
                          <a:pt x="154" y="435"/>
                        </a:lnTo>
                        <a:lnTo>
                          <a:pt x="144" y="431"/>
                        </a:lnTo>
                        <a:lnTo>
                          <a:pt x="145" y="418"/>
                        </a:lnTo>
                        <a:lnTo>
                          <a:pt x="140" y="416"/>
                        </a:lnTo>
                        <a:lnTo>
                          <a:pt x="135" y="407"/>
                        </a:lnTo>
                        <a:lnTo>
                          <a:pt x="141" y="393"/>
                        </a:lnTo>
                        <a:lnTo>
                          <a:pt x="132" y="385"/>
                        </a:lnTo>
                        <a:lnTo>
                          <a:pt x="121" y="387"/>
                        </a:lnTo>
                        <a:lnTo>
                          <a:pt x="109" y="375"/>
                        </a:lnTo>
                        <a:lnTo>
                          <a:pt x="110" y="367"/>
                        </a:lnTo>
                        <a:lnTo>
                          <a:pt x="84" y="364"/>
                        </a:lnTo>
                        <a:lnTo>
                          <a:pt x="77" y="366"/>
                        </a:lnTo>
                        <a:lnTo>
                          <a:pt x="66" y="365"/>
                        </a:lnTo>
                        <a:lnTo>
                          <a:pt x="59" y="372"/>
                        </a:lnTo>
                        <a:lnTo>
                          <a:pt x="54" y="360"/>
                        </a:lnTo>
                        <a:lnTo>
                          <a:pt x="58" y="353"/>
                        </a:lnTo>
                        <a:lnTo>
                          <a:pt x="57" y="319"/>
                        </a:lnTo>
                        <a:lnTo>
                          <a:pt x="49" y="309"/>
                        </a:lnTo>
                        <a:lnTo>
                          <a:pt x="41" y="304"/>
                        </a:lnTo>
                        <a:lnTo>
                          <a:pt x="28" y="276"/>
                        </a:lnTo>
                        <a:lnTo>
                          <a:pt x="33" y="264"/>
                        </a:lnTo>
                        <a:lnTo>
                          <a:pt x="28" y="251"/>
                        </a:lnTo>
                        <a:lnTo>
                          <a:pt x="28" y="241"/>
                        </a:lnTo>
                        <a:lnTo>
                          <a:pt x="19" y="229"/>
                        </a:lnTo>
                        <a:lnTo>
                          <a:pt x="20" y="215"/>
                        </a:lnTo>
                        <a:lnTo>
                          <a:pt x="0" y="193"/>
                        </a:lnTo>
                        <a:lnTo>
                          <a:pt x="0" y="183"/>
                        </a:lnTo>
                        <a:lnTo>
                          <a:pt x="19" y="174"/>
                        </a:lnTo>
                        <a:lnTo>
                          <a:pt x="20" y="153"/>
                        </a:lnTo>
                        <a:lnTo>
                          <a:pt x="13" y="121"/>
                        </a:lnTo>
                        <a:lnTo>
                          <a:pt x="20" y="121"/>
                        </a:lnTo>
                        <a:lnTo>
                          <a:pt x="19" y="115"/>
                        </a:lnTo>
                        <a:lnTo>
                          <a:pt x="24" y="113"/>
                        </a:lnTo>
                        <a:lnTo>
                          <a:pt x="29" y="97"/>
                        </a:lnTo>
                        <a:lnTo>
                          <a:pt x="36" y="80"/>
                        </a:lnTo>
                        <a:lnTo>
                          <a:pt x="58" y="78"/>
                        </a:lnTo>
                        <a:lnTo>
                          <a:pt x="89" y="61"/>
                        </a:lnTo>
                        <a:lnTo>
                          <a:pt x="109" y="60"/>
                        </a:lnTo>
                        <a:lnTo>
                          <a:pt x="109" y="51"/>
                        </a:lnTo>
                        <a:lnTo>
                          <a:pt x="122" y="36"/>
                        </a:lnTo>
                        <a:lnTo>
                          <a:pt x="140" y="36"/>
                        </a:lnTo>
                        <a:lnTo>
                          <a:pt x="152" y="20"/>
                        </a:lnTo>
                        <a:lnTo>
                          <a:pt x="173" y="12"/>
                        </a:lnTo>
                        <a:lnTo>
                          <a:pt x="173" y="12"/>
                        </a:lnTo>
                        <a:lnTo>
                          <a:pt x="192" y="13"/>
                        </a:lnTo>
                        <a:lnTo>
                          <a:pt x="218" y="0"/>
                        </a:lnTo>
                        <a:lnTo>
                          <a:pt x="252" y="8"/>
                        </a:lnTo>
                        <a:lnTo>
                          <a:pt x="272" y="18"/>
                        </a:lnTo>
                        <a:lnTo>
                          <a:pt x="271" y="24"/>
                        </a:lnTo>
                        <a:lnTo>
                          <a:pt x="262" y="20"/>
                        </a:lnTo>
                        <a:lnTo>
                          <a:pt x="248" y="18"/>
                        </a:lnTo>
                        <a:lnTo>
                          <a:pt x="245" y="27"/>
                        </a:lnTo>
                        <a:lnTo>
                          <a:pt x="250" y="42"/>
                        </a:lnTo>
                        <a:lnTo>
                          <a:pt x="278" y="50"/>
                        </a:lnTo>
                        <a:lnTo>
                          <a:pt x="302" y="39"/>
                        </a:lnTo>
                        <a:lnTo>
                          <a:pt x="316" y="24"/>
                        </a:lnTo>
                        <a:lnTo>
                          <a:pt x="326" y="24"/>
                        </a:lnTo>
                        <a:lnTo>
                          <a:pt x="306" y="44"/>
                        </a:lnTo>
                        <a:lnTo>
                          <a:pt x="287" y="54"/>
                        </a:lnTo>
                        <a:lnTo>
                          <a:pt x="291" y="57"/>
                        </a:lnTo>
                        <a:lnTo>
                          <a:pt x="310" y="53"/>
                        </a:lnTo>
                        <a:lnTo>
                          <a:pt x="332" y="33"/>
                        </a:lnTo>
                        <a:lnTo>
                          <a:pt x="340" y="30"/>
                        </a:lnTo>
                        <a:lnTo>
                          <a:pt x="425" y="34"/>
                        </a:lnTo>
                        <a:lnTo>
                          <a:pt x="513" y="26"/>
                        </a:lnTo>
                        <a:lnTo>
                          <a:pt x="527" y="38"/>
                        </a:lnTo>
                        <a:lnTo>
                          <a:pt x="537" y="39"/>
                        </a:lnTo>
                        <a:lnTo>
                          <a:pt x="544" y="64"/>
                        </a:lnTo>
                        <a:lnTo>
                          <a:pt x="544" y="64"/>
                        </a:lnTo>
                        <a:lnTo>
                          <a:pt x="543" y="80"/>
                        </a:lnTo>
                        <a:lnTo>
                          <a:pt x="555" y="98"/>
                        </a:lnTo>
                        <a:lnTo>
                          <a:pt x="565" y="128"/>
                        </a:lnTo>
                        <a:lnTo>
                          <a:pt x="574" y="143"/>
                        </a:lnTo>
                        <a:lnTo>
                          <a:pt x="577" y="159"/>
                        </a:lnTo>
                        <a:lnTo>
                          <a:pt x="585" y="166"/>
                        </a:lnTo>
                        <a:lnTo>
                          <a:pt x="585" y="166"/>
                        </a:lnTo>
                        <a:lnTo>
                          <a:pt x="585" y="208"/>
                        </a:lnTo>
                        <a:lnTo>
                          <a:pt x="571" y="213"/>
                        </a:lnTo>
                        <a:lnTo>
                          <a:pt x="562" y="229"/>
                        </a:lnTo>
                        <a:lnTo>
                          <a:pt x="567" y="248"/>
                        </a:lnTo>
                        <a:lnTo>
                          <a:pt x="580" y="270"/>
                        </a:lnTo>
                        <a:lnTo>
                          <a:pt x="579" y="287"/>
                        </a:lnTo>
                        <a:lnTo>
                          <a:pt x="579" y="318"/>
                        </a:lnTo>
                        <a:lnTo>
                          <a:pt x="588" y="326"/>
                        </a:lnTo>
                        <a:lnTo>
                          <a:pt x="595" y="346"/>
                        </a:lnTo>
                        <a:lnTo>
                          <a:pt x="612" y="356"/>
                        </a:lnTo>
                        <a:lnTo>
                          <a:pt x="606" y="364"/>
                        </a:lnTo>
                        <a:lnTo>
                          <a:pt x="608" y="374"/>
                        </a:lnTo>
                        <a:lnTo>
                          <a:pt x="613" y="382"/>
                        </a:lnTo>
                        <a:lnTo>
                          <a:pt x="609" y="403"/>
                        </a:lnTo>
                        <a:lnTo>
                          <a:pt x="597" y="404"/>
                        </a:lnTo>
                        <a:lnTo>
                          <a:pt x="588" y="414"/>
                        </a:lnTo>
                        <a:lnTo>
                          <a:pt x="582" y="433"/>
                        </a:lnTo>
                        <a:lnTo>
                          <a:pt x="541" y="479"/>
                        </a:lnTo>
                        <a:lnTo>
                          <a:pt x="544" y="497"/>
                        </a:lnTo>
                        <a:lnTo>
                          <a:pt x="543" y="518"/>
                        </a:lnTo>
                        <a:close/>
                        <a:moveTo>
                          <a:pt x="528" y="515"/>
                        </a:moveTo>
                        <a:lnTo>
                          <a:pt x="541" y="516"/>
                        </a:lnTo>
                        <a:lnTo>
                          <a:pt x="542" y="497"/>
                        </a:lnTo>
                        <a:lnTo>
                          <a:pt x="539" y="478"/>
                        </a:lnTo>
                        <a:lnTo>
                          <a:pt x="540" y="478"/>
                        </a:lnTo>
                        <a:lnTo>
                          <a:pt x="580" y="432"/>
                        </a:lnTo>
                        <a:lnTo>
                          <a:pt x="587" y="412"/>
                        </a:lnTo>
                        <a:lnTo>
                          <a:pt x="597" y="402"/>
                        </a:lnTo>
                        <a:lnTo>
                          <a:pt x="607" y="401"/>
                        </a:lnTo>
                        <a:lnTo>
                          <a:pt x="611" y="382"/>
                        </a:lnTo>
                        <a:lnTo>
                          <a:pt x="606" y="374"/>
                        </a:lnTo>
                        <a:lnTo>
                          <a:pt x="605" y="364"/>
                        </a:lnTo>
                        <a:lnTo>
                          <a:pt x="609" y="356"/>
                        </a:lnTo>
                        <a:lnTo>
                          <a:pt x="594" y="347"/>
                        </a:lnTo>
                        <a:lnTo>
                          <a:pt x="586" y="327"/>
                        </a:lnTo>
                        <a:lnTo>
                          <a:pt x="578" y="318"/>
                        </a:lnTo>
                        <a:lnTo>
                          <a:pt x="578" y="318"/>
                        </a:lnTo>
                        <a:lnTo>
                          <a:pt x="577" y="287"/>
                        </a:lnTo>
                        <a:lnTo>
                          <a:pt x="579" y="270"/>
                        </a:lnTo>
                        <a:lnTo>
                          <a:pt x="566" y="248"/>
                        </a:lnTo>
                        <a:lnTo>
                          <a:pt x="560" y="229"/>
                        </a:lnTo>
                        <a:lnTo>
                          <a:pt x="560" y="228"/>
                        </a:lnTo>
                        <a:lnTo>
                          <a:pt x="570" y="212"/>
                        </a:lnTo>
                        <a:lnTo>
                          <a:pt x="583" y="207"/>
                        </a:lnTo>
                        <a:lnTo>
                          <a:pt x="583" y="166"/>
                        </a:lnTo>
                        <a:lnTo>
                          <a:pt x="576" y="160"/>
                        </a:lnTo>
                        <a:lnTo>
                          <a:pt x="572" y="143"/>
                        </a:lnTo>
                        <a:lnTo>
                          <a:pt x="564" y="129"/>
                        </a:lnTo>
                        <a:lnTo>
                          <a:pt x="553" y="99"/>
                        </a:lnTo>
                        <a:lnTo>
                          <a:pt x="541" y="80"/>
                        </a:lnTo>
                        <a:lnTo>
                          <a:pt x="541" y="80"/>
                        </a:lnTo>
                        <a:lnTo>
                          <a:pt x="542" y="64"/>
                        </a:lnTo>
                        <a:lnTo>
                          <a:pt x="536" y="40"/>
                        </a:lnTo>
                        <a:lnTo>
                          <a:pt x="527" y="39"/>
                        </a:lnTo>
                        <a:lnTo>
                          <a:pt x="513" y="28"/>
                        </a:lnTo>
                        <a:lnTo>
                          <a:pt x="425" y="36"/>
                        </a:lnTo>
                        <a:lnTo>
                          <a:pt x="340" y="32"/>
                        </a:lnTo>
                        <a:lnTo>
                          <a:pt x="333" y="34"/>
                        </a:lnTo>
                        <a:lnTo>
                          <a:pt x="311" y="55"/>
                        </a:lnTo>
                        <a:lnTo>
                          <a:pt x="291" y="60"/>
                        </a:lnTo>
                        <a:lnTo>
                          <a:pt x="285" y="53"/>
                        </a:lnTo>
                        <a:lnTo>
                          <a:pt x="304" y="42"/>
                        </a:lnTo>
                        <a:lnTo>
                          <a:pt x="320" y="26"/>
                        </a:lnTo>
                        <a:lnTo>
                          <a:pt x="317" y="26"/>
                        </a:lnTo>
                        <a:lnTo>
                          <a:pt x="303" y="40"/>
                        </a:lnTo>
                        <a:lnTo>
                          <a:pt x="278" y="52"/>
                        </a:lnTo>
                        <a:lnTo>
                          <a:pt x="248" y="44"/>
                        </a:lnTo>
                        <a:lnTo>
                          <a:pt x="242" y="27"/>
                        </a:lnTo>
                        <a:lnTo>
                          <a:pt x="247" y="16"/>
                        </a:lnTo>
                        <a:lnTo>
                          <a:pt x="263" y="18"/>
                        </a:lnTo>
                        <a:lnTo>
                          <a:pt x="269" y="21"/>
                        </a:lnTo>
                        <a:lnTo>
                          <a:pt x="270" y="19"/>
                        </a:lnTo>
                        <a:lnTo>
                          <a:pt x="251" y="10"/>
                        </a:lnTo>
                        <a:lnTo>
                          <a:pt x="219" y="2"/>
                        </a:lnTo>
                        <a:lnTo>
                          <a:pt x="192" y="15"/>
                        </a:lnTo>
                        <a:lnTo>
                          <a:pt x="173" y="14"/>
                        </a:lnTo>
                        <a:lnTo>
                          <a:pt x="153" y="21"/>
                        </a:lnTo>
                        <a:lnTo>
                          <a:pt x="141" y="38"/>
                        </a:lnTo>
                        <a:lnTo>
                          <a:pt x="123" y="38"/>
                        </a:lnTo>
                        <a:lnTo>
                          <a:pt x="111" y="51"/>
                        </a:lnTo>
                        <a:lnTo>
                          <a:pt x="111" y="62"/>
                        </a:lnTo>
                        <a:lnTo>
                          <a:pt x="90" y="63"/>
                        </a:lnTo>
                        <a:lnTo>
                          <a:pt x="59" y="80"/>
                        </a:lnTo>
                        <a:lnTo>
                          <a:pt x="38" y="82"/>
                        </a:lnTo>
                        <a:lnTo>
                          <a:pt x="31" y="97"/>
                        </a:lnTo>
                        <a:lnTo>
                          <a:pt x="25" y="113"/>
                        </a:lnTo>
                        <a:lnTo>
                          <a:pt x="21" y="116"/>
                        </a:lnTo>
                        <a:lnTo>
                          <a:pt x="22" y="123"/>
                        </a:lnTo>
                        <a:lnTo>
                          <a:pt x="16" y="123"/>
                        </a:lnTo>
                        <a:lnTo>
                          <a:pt x="22" y="152"/>
                        </a:lnTo>
                        <a:lnTo>
                          <a:pt x="20" y="175"/>
                        </a:lnTo>
                        <a:lnTo>
                          <a:pt x="2" y="184"/>
                        </a:lnTo>
                        <a:lnTo>
                          <a:pt x="2" y="193"/>
                        </a:lnTo>
                        <a:lnTo>
                          <a:pt x="22" y="215"/>
                        </a:lnTo>
                        <a:lnTo>
                          <a:pt x="20" y="228"/>
                        </a:lnTo>
                        <a:lnTo>
                          <a:pt x="30" y="240"/>
                        </a:lnTo>
                        <a:lnTo>
                          <a:pt x="30" y="250"/>
                        </a:lnTo>
                        <a:lnTo>
                          <a:pt x="35" y="265"/>
                        </a:lnTo>
                        <a:lnTo>
                          <a:pt x="31" y="276"/>
                        </a:lnTo>
                        <a:lnTo>
                          <a:pt x="42" y="302"/>
                        </a:lnTo>
                        <a:lnTo>
                          <a:pt x="51" y="308"/>
                        </a:lnTo>
                        <a:lnTo>
                          <a:pt x="59" y="318"/>
                        </a:lnTo>
                        <a:lnTo>
                          <a:pt x="59" y="354"/>
                        </a:lnTo>
                        <a:lnTo>
                          <a:pt x="57" y="360"/>
                        </a:lnTo>
                        <a:lnTo>
                          <a:pt x="60" y="368"/>
                        </a:lnTo>
                        <a:lnTo>
                          <a:pt x="65" y="363"/>
                        </a:lnTo>
                        <a:lnTo>
                          <a:pt x="77" y="365"/>
                        </a:lnTo>
                        <a:lnTo>
                          <a:pt x="84" y="361"/>
                        </a:lnTo>
                        <a:lnTo>
                          <a:pt x="84" y="362"/>
                        </a:lnTo>
                        <a:lnTo>
                          <a:pt x="112" y="365"/>
                        </a:lnTo>
                        <a:lnTo>
                          <a:pt x="111" y="374"/>
                        </a:lnTo>
                        <a:lnTo>
                          <a:pt x="122" y="385"/>
                        </a:lnTo>
                        <a:lnTo>
                          <a:pt x="133" y="383"/>
                        </a:lnTo>
                        <a:lnTo>
                          <a:pt x="143" y="392"/>
                        </a:lnTo>
                        <a:lnTo>
                          <a:pt x="137" y="407"/>
                        </a:lnTo>
                        <a:lnTo>
                          <a:pt x="141" y="415"/>
                        </a:lnTo>
                        <a:lnTo>
                          <a:pt x="147" y="418"/>
                        </a:lnTo>
                        <a:lnTo>
                          <a:pt x="146" y="430"/>
                        </a:lnTo>
                        <a:lnTo>
                          <a:pt x="154" y="433"/>
                        </a:lnTo>
                        <a:lnTo>
                          <a:pt x="160" y="427"/>
                        </a:lnTo>
                        <a:lnTo>
                          <a:pt x="167" y="427"/>
                        </a:lnTo>
                        <a:lnTo>
                          <a:pt x="152" y="407"/>
                        </a:lnTo>
                        <a:lnTo>
                          <a:pt x="160" y="403"/>
                        </a:lnTo>
                        <a:lnTo>
                          <a:pt x="192" y="419"/>
                        </a:lnTo>
                        <a:lnTo>
                          <a:pt x="212" y="418"/>
                        </a:lnTo>
                        <a:lnTo>
                          <a:pt x="208" y="430"/>
                        </a:lnTo>
                        <a:lnTo>
                          <a:pt x="222" y="440"/>
                        </a:lnTo>
                        <a:lnTo>
                          <a:pt x="246" y="434"/>
                        </a:lnTo>
                        <a:lnTo>
                          <a:pt x="267" y="441"/>
                        </a:lnTo>
                        <a:lnTo>
                          <a:pt x="307" y="471"/>
                        </a:lnTo>
                        <a:lnTo>
                          <a:pt x="320" y="492"/>
                        </a:lnTo>
                        <a:lnTo>
                          <a:pt x="330" y="492"/>
                        </a:lnTo>
                        <a:lnTo>
                          <a:pt x="336" y="485"/>
                        </a:lnTo>
                        <a:lnTo>
                          <a:pt x="354" y="485"/>
                        </a:lnTo>
                        <a:lnTo>
                          <a:pt x="365" y="497"/>
                        </a:lnTo>
                        <a:lnTo>
                          <a:pt x="368" y="513"/>
                        </a:lnTo>
                        <a:lnTo>
                          <a:pt x="371" y="515"/>
                        </a:lnTo>
                        <a:lnTo>
                          <a:pt x="383" y="515"/>
                        </a:lnTo>
                        <a:lnTo>
                          <a:pt x="391" y="503"/>
                        </a:lnTo>
                        <a:lnTo>
                          <a:pt x="402" y="499"/>
                        </a:lnTo>
                        <a:lnTo>
                          <a:pt x="413" y="500"/>
                        </a:lnTo>
                        <a:lnTo>
                          <a:pt x="429" y="500"/>
                        </a:lnTo>
                        <a:lnTo>
                          <a:pt x="437" y="507"/>
                        </a:lnTo>
                        <a:lnTo>
                          <a:pt x="446" y="498"/>
                        </a:lnTo>
                        <a:lnTo>
                          <a:pt x="457" y="497"/>
                        </a:lnTo>
                        <a:lnTo>
                          <a:pt x="467" y="501"/>
                        </a:lnTo>
                        <a:lnTo>
                          <a:pt x="475" y="497"/>
                        </a:lnTo>
                        <a:lnTo>
                          <a:pt x="475" y="497"/>
                        </a:lnTo>
                        <a:lnTo>
                          <a:pt x="501" y="498"/>
                        </a:lnTo>
                        <a:lnTo>
                          <a:pt x="528" y="51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39" name="Gruppieren 402"/>
                <p:cNvGrpSpPr/>
                <p:nvPr/>
              </p:nvGrpSpPr>
              <p:grpSpPr>
                <a:xfrm>
                  <a:off x="14334307" y="10572493"/>
                  <a:ext cx="1352024" cy="1261442"/>
                  <a:chOff x="16635413" y="6680200"/>
                  <a:chExt cx="639763" cy="596900"/>
                </a:xfrm>
                <a:solidFill>
                  <a:schemeClr val="tx2"/>
                </a:solidFill>
              </p:grpSpPr>
              <p:sp>
                <p:nvSpPr>
                  <p:cNvPr id="40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17152938" y="7272338"/>
                    <a:ext cx="1588" cy="1588"/>
                  </a:xfrm>
                  <a:prstGeom prst="rect">
                    <a:avLst/>
                  </a:prstGeom>
                  <a:grpFill/>
                  <a:ln w="127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1" name="Freeform 256"/>
                  <p:cNvSpPr>
                    <a:spLocks/>
                  </p:cNvSpPr>
                  <p:nvPr/>
                </p:nvSpPr>
                <p:spPr bwMode="auto">
                  <a:xfrm>
                    <a:off x="16648113" y="6938963"/>
                    <a:ext cx="4763" cy="6350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2 w 3"/>
                      <a:gd name="T5" fmla="*/ 3 h 4"/>
                      <a:gd name="T6" fmla="*/ 3 w 3"/>
                      <a:gd name="T7" fmla="*/ 4 h 4"/>
                      <a:gd name="T8" fmla="*/ 1 w 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2" name="Freeform 257"/>
                  <p:cNvSpPr>
                    <a:spLocks/>
                  </p:cNvSpPr>
                  <p:nvPr/>
                </p:nvSpPr>
                <p:spPr bwMode="auto">
                  <a:xfrm>
                    <a:off x="16643350" y="6935788"/>
                    <a:ext cx="20638" cy="26988"/>
                  </a:xfrm>
                  <a:custGeom>
                    <a:avLst/>
                    <a:gdLst>
                      <a:gd name="T0" fmla="*/ 13 w 13"/>
                      <a:gd name="T1" fmla="*/ 17 h 17"/>
                      <a:gd name="T2" fmla="*/ 3 w 13"/>
                      <a:gd name="T3" fmla="*/ 6 h 17"/>
                      <a:gd name="T4" fmla="*/ 0 w 13"/>
                      <a:gd name="T5" fmla="*/ 0 h 17"/>
                      <a:gd name="T6" fmla="*/ 5 w 13"/>
                      <a:gd name="T7" fmla="*/ 0 h 17"/>
                      <a:gd name="T8" fmla="*/ 13 w 13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7">
                        <a:moveTo>
                          <a:pt x="13" y="17"/>
                        </a:move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3" y="1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3" name="Freeform 258"/>
                  <p:cNvSpPr>
                    <a:spLocks/>
                  </p:cNvSpPr>
                  <p:nvPr/>
                </p:nvSpPr>
                <p:spPr bwMode="auto">
                  <a:xfrm>
                    <a:off x="16638588" y="6681788"/>
                    <a:ext cx="635000" cy="593725"/>
                  </a:xfrm>
                  <a:custGeom>
                    <a:avLst/>
                    <a:gdLst>
                      <a:gd name="T0" fmla="*/ 370 w 400"/>
                      <a:gd name="T1" fmla="*/ 247 h 374"/>
                      <a:gd name="T2" fmla="*/ 361 w 400"/>
                      <a:gd name="T3" fmla="*/ 169 h 374"/>
                      <a:gd name="T4" fmla="*/ 313 w 400"/>
                      <a:gd name="T5" fmla="*/ 103 h 374"/>
                      <a:gd name="T6" fmla="*/ 262 w 400"/>
                      <a:gd name="T7" fmla="*/ 56 h 374"/>
                      <a:gd name="T8" fmla="*/ 232 w 400"/>
                      <a:gd name="T9" fmla="*/ 60 h 374"/>
                      <a:gd name="T10" fmla="*/ 212 w 400"/>
                      <a:gd name="T11" fmla="*/ 64 h 374"/>
                      <a:gd name="T12" fmla="*/ 159 w 400"/>
                      <a:gd name="T13" fmla="*/ 90 h 374"/>
                      <a:gd name="T14" fmla="*/ 152 w 400"/>
                      <a:gd name="T15" fmla="*/ 69 h 374"/>
                      <a:gd name="T16" fmla="*/ 110 w 400"/>
                      <a:gd name="T17" fmla="*/ 48 h 374"/>
                      <a:gd name="T18" fmla="*/ 72 w 400"/>
                      <a:gd name="T19" fmla="*/ 46 h 374"/>
                      <a:gd name="T20" fmla="*/ 42 w 400"/>
                      <a:gd name="T21" fmla="*/ 7 h 374"/>
                      <a:gd name="T22" fmla="*/ 16 w 400"/>
                      <a:gd name="T23" fmla="*/ 21 h 374"/>
                      <a:gd name="T24" fmla="*/ 18 w 400"/>
                      <a:gd name="T25" fmla="*/ 56 h 374"/>
                      <a:gd name="T26" fmla="*/ 44 w 400"/>
                      <a:gd name="T27" fmla="*/ 103 h 374"/>
                      <a:gd name="T28" fmla="*/ 18 w 400"/>
                      <a:gd name="T29" fmla="*/ 108 h 374"/>
                      <a:gd name="T30" fmla="*/ 9 w 400"/>
                      <a:gd name="T31" fmla="*/ 166 h 374"/>
                      <a:gd name="T32" fmla="*/ 7 w 400"/>
                      <a:gd name="T33" fmla="*/ 182 h 374"/>
                      <a:gd name="T34" fmla="*/ 18 w 400"/>
                      <a:gd name="T35" fmla="*/ 207 h 374"/>
                      <a:gd name="T36" fmla="*/ 29 w 400"/>
                      <a:gd name="T37" fmla="*/ 215 h 374"/>
                      <a:gd name="T38" fmla="*/ 35 w 400"/>
                      <a:gd name="T39" fmla="*/ 228 h 374"/>
                      <a:gd name="T40" fmla="*/ 41 w 400"/>
                      <a:gd name="T41" fmla="*/ 224 h 374"/>
                      <a:gd name="T42" fmla="*/ 51 w 400"/>
                      <a:gd name="T43" fmla="*/ 233 h 374"/>
                      <a:gd name="T44" fmla="*/ 55 w 400"/>
                      <a:gd name="T45" fmla="*/ 237 h 374"/>
                      <a:gd name="T46" fmla="*/ 58 w 400"/>
                      <a:gd name="T47" fmla="*/ 240 h 374"/>
                      <a:gd name="T48" fmla="*/ 70 w 400"/>
                      <a:gd name="T49" fmla="*/ 248 h 374"/>
                      <a:gd name="T50" fmla="*/ 78 w 400"/>
                      <a:gd name="T51" fmla="*/ 255 h 374"/>
                      <a:gd name="T52" fmla="*/ 84 w 400"/>
                      <a:gd name="T53" fmla="*/ 254 h 374"/>
                      <a:gd name="T54" fmla="*/ 90 w 400"/>
                      <a:gd name="T55" fmla="*/ 257 h 374"/>
                      <a:gd name="T56" fmla="*/ 105 w 400"/>
                      <a:gd name="T57" fmla="*/ 265 h 374"/>
                      <a:gd name="T58" fmla="*/ 117 w 400"/>
                      <a:gd name="T59" fmla="*/ 265 h 374"/>
                      <a:gd name="T60" fmla="*/ 125 w 400"/>
                      <a:gd name="T61" fmla="*/ 258 h 374"/>
                      <a:gd name="T62" fmla="*/ 123 w 400"/>
                      <a:gd name="T63" fmla="*/ 243 h 374"/>
                      <a:gd name="T64" fmla="*/ 136 w 400"/>
                      <a:gd name="T65" fmla="*/ 235 h 374"/>
                      <a:gd name="T66" fmla="*/ 146 w 400"/>
                      <a:gd name="T67" fmla="*/ 233 h 374"/>
                      <a:gd name="T68" fmla="*/ 156 w 400"/>
                      <a:gd name="T69" fmla="*/ 228 h 374"/>
                      <a:gd name="T70" fmla="*/ 166 w 400"/>
                      <a:gd name="T71" fmla="*/ 224 h 374"/>
                      <a:gd name="T72" fmla="*/ 176 w 400"/>
                      <a:gd name="T73" fmla="*/ 227 h 374"/>
                      <a:gd name="T74" fmla="*/ 187 w 400"/>
                      <a:gd name="T75" fmla="*/ 223 h 374"/>
                      <a:gd name="T76" fmla="*/ 203 w 400"/>
                      <a:gd name="T77" fmla="*/ 213 h 374"/>
                      <a:gd name="T78" fmla="*/ 212 w 400"/>
                      <a:gd name="T79" fmla="*/ 220 h 374"/>
                      <a:gd name="T80" fmla="*/ 230 w 400"/>
                      <a:gd name="T81" fmla="*/ 225 h 374"/>
                      <a:gd name="T82" fmla="*/ 237 w 400"/>
                      <a:gd name="T83" fmla="*/ 243 h 374"/>
                      <a:gd name="T84" fmla="*/ 235 w 400"/>
                      <a:gd name="T85" fmla="*/ 261 h 374"/>
                      <a:gd name="T86" fmla="*/ 244 w 400"/>
                      <a:gd name="T87" fmla="*/ 267 h 374"/>
                      <a:gd name="T88" fmla="*/ 242 w 400"/>
                      <a:gd name="T89" fmla="*/ 277 h 374"/>
                      <a:gd name="T90" fmla="*/ 242 w 400"/>
                      <a:gd name="T91" fmla="*/ 289 h 374"/>
                      <a:gd name="T92" fmla="*/ 239 w 400"/>
                      <a:gd name="T93" fmla="*/ 297 h 374"/>
                      <a:gd name="T94" fmla="*/ 260 w 400"/>
                      <a:gd name="T95" fmla="*/ 315 h 374"/>
                      <a:gd name="T96" fmla="*/ 272 w 400"/>
                      <a:gd name="T97" fmla="*/ 314 h 374"/>
                      <a:gd name="T98" fmla="*/ 283 w 400"/>
                      <a:gd name="T99" fmla="*/ 318 h 374"/>
                      <a:gd name="T100" fmla="*/ 294 w 400"/>
                      <a:gd name="T101" fmla="*/ 324 h 374"/>
                      <a:gd name="T102" fmla="*/ 300 w 400"/>
                      <a:gd name="T103" fmla="*/ 334 h 374"/>
                      <a:gd name="T104" fmla="*/ 301 w 400"/>
                      <a:gd name="T105" fmla="*/ 342 h 374"/>
                      <a:gd name="T106" fmla="*/ 303 w 400"/>
                      <a:gd name="T107" fmla="*/ 356 h 374"/>
                      <a:gd name="T108" fmla="*/ 317 w 400"/>
                      <a:gd name="T109" fmla="*/ 366 h 374"/>
                      <a:gd name="T110" fmla="*/ 344 w 400"/>
                      <a:gd name="T111" fmla="*/ 374 h 374"/>
                      <a:gd name="T112" fmla="*/ 396 w 400"/>
                      <a:gd name="T113" fmla="*/ 356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00" h="374">
                        <a:moveTo>
                          <a:pt x="399" y="314"/>
                        </a:moveTo>
                        <a:lnTo>
                          <a:pt x="392" y="303"/>
                        </a:lnTo>
                        <a:lnTo>
                          <a:pt x="382" y="299"/>
                        </a:lnTo>
                        <a:lnTo>
                          <a:pt x="370" y="272"/>
                        </a:lnTo>
                        <a:lnTo>
                          <a:pt x="376" y="260"/>
                        </a:lnTo>
                        <a:lnTo>
                          <a:pt x="370" y="247"/>
                        </a:lnTo>
                        <a:lnTo>
                          <a:pt x="370" y="236"/>
                        </a:lnTo>
                        <a:lnTo>
                          <a:pt x="361" y="223"/>
                        </a:lnTo>
                        <a:lnTo>
                          <a:pt x="363" y="210"/>
                        </a:lnTo>
                        <a:lnTo>
                          <a:pt x="342" y="188"/>
                        </a:lnTo>
                        <a:lnTo>
                          <a:pt x="342" y="179"/>
                        </a:lnTo>
                        <a:lnTo>
                          <a:pt x="361" y="169"/>
                        </a:lnTo>
                        <a:lnTo>
                          <a:pt x="363" y="147"/>
                        </a:lnTo>
                        <a:lnTo>
                          <a:pt x="356" y="117"/>
                        </a:lnTo>
                        <a:lnTo>
                          <a:pt x="344" y="118"/>
                        </a:lnTo>
                        <a:lnTo>
                          <a:pt x="336" y="112"/>
                        </a:lnTo>
                        <a:lnTo>
                          <a:pt x="325" y="113"/>
                        </a:lnTo>
                        <a:lnTo>
                          <a:pt x="313" y="103"/>
                        </a:lnTo>
                        <a:lnTo>
                          <a:pt x="316" y="90"/>
                        </a:lnTo>
                        <a:lnTo>
                          <a:pt x="308" y="79"/>
                        </a:lnTo>
                        <a:lnTo>
                          <a:pt x="294" y="82"/>
                        </a:lnTo>
                        <a:lnTo>
                          <a:pt x="277" y="65"/>
                        </a:lnTo>
                        <a:lnTo>
                          <a:pt x="266" y="63"/>
                        </a:lnTo>
                        <a:lnTo>
                          <a:pt x="262" y="56"/>
                        </a:lnTo>
                        <a:lnTo>
                          <a:pt x="256" y="59"/>
                        </a:lnTo>
                        <a:lnTo>
                          <a:pt x="241" y="60"/>
                        </a:lnTo>
                        <a:lnTo>
                          <a:pt x="227" y="70"/>
                        </a:lnTo>
                        <a:lnTo>
                          <a:pt x="223" y="65"/>
                        </a:lnTo>
                        <a:lnTo>
                          <a:pt x="229" y="58"/>
                        </a:lnTo>
                        <a:lnTo>
                          <a:pt x="232" y="60"/>
                        </a:lnTo>
                        <a:lnTo>
                          <a:pt x="237" y="55"/>
                        </a:lnTo>
                        <a:lnTo>
                          <a:pt x="250" y="49"/>
                        </a:lnTo>
                        <a:lnTo>
                          <a:pt x="233" y="47"/>
                        </a:lnTo>
                        <a:lnTo>
                          <a:pt x="227" y="50"/>
                        </a:lnTo>
                        <a:lnTo>
                          <a:pt x="226" y="57"/>
                        </a:lnTo>
                        <a:lnTo>
                          <a:pt x="212" y="64"/>
                        </a:lnTo>
                        <a:lnTo>
                          <a:pt x="212" y="70"/>
                        </a:lnTo>
                        <a:lnTo>
                          <a:pt x="187" y="73"/>
                        </a:lnTo>
                        <a:lnTo>
                          <a:pt x="178" y="86"/>
                        </a:lnTo>
                        <a:lnTo>
                          <a:pt x="176" y="96"/>
                        </a:lnTo>
                        <a:lnTo>
                          <a:pt x="162" y="97"/>
                        </a:lnTo>
                        <a:lnTo>
                          <a:pt x="159" y="90"/>
                        </a:lnTo>
                        <a:lnTo>
                          <a:pt x="146" y="88"/>
                        </a:lnTo>
                        <a:lnTo>
                          <a:pt x="140" y="91"/>
                        </a:lnTo>
                        <a:lnTo>
                          <a:pt x="123" y="86"/>
                        </a:lnTo>
                        <a:lnTo>
                          <a:pt x="135" y="78"/>
                        </a:lnTo>
                        <a:lnTo>
                          <a:pt x="143" y="80"/>
                        </a:lnTo>
                        <a:lnTo>
                          <a:pt x="152" y="69"/>
                        </a:lnTo>
                        <a:lnTo>
                          <a:pt x="152" y="58"/>
                        </a:lnTo>
                        <a:lnTo>
                          <a:pt x="146" y="55"/>
                        </a:lnTo>
                        <a:lnTo>
                          <a:pt x="136" y="63"/>
                        </a:lnTo>
                        <a:lnTo>
                          <a:pt x="133" y="68"/>
                        </a:lnTo>
                        <a:lnTo>
                          <a:pt x="116" y="56"/>
                        </a:lnTo>
                        <a:lnTo>
                          <a:pt x="110" y="48"/>
                        </a:lnTo>
                        <a:lnTo>
                          <a:pt x="105" y="52"/>
                        </a:lnTo>
                        <a:lnTo>
                          <a:pt x="101" y="60"/>
                        </a:lnTo>
                        <a:lnTo>
                          <a:pt x="91" y="67"/>
                        </a:lnTo>
                        <a:lnTo>
                          <a:pt x="87" y="56"/>
                        </a:lnTo>
                        <a:lnTo>
                          <a:pt x="76" y="53"/>
                        </a:lnTo>
                        <a:lnTo>
                          <a:pt x="72" y="46"/>
                        </a:lnTo>
                        <a:lnTo>
                          <a:pt x="79" y="39"/>
                        </a:lnTo>
                        <a:lnTo>
                          <a:pt x="86" y="24"/>
                        </a:lnTo>
                        <a:lnTo>
                          <a:pt x="73" y="22"/>
                        </a:lnTo>
                        <a:lnTo>
                          <a:pt x="60" y="8"/>
                        </a:lnTo>
                        <a:lnTo>
                          <a:pt x="49" y="10"/>
                        </a:lnTo>
                        <a:lnTo>
                          <a:pt x="42" y="7"/>
                        </a:lnTo>
                        <a:lnTo>
                          <a:pt x="17" y="0"/>
                        </a:lnTo>
                        <a:lnTo>
                          <a:pt x="0" y="1"/>
                        </a:lnTo>
                        <a:lnTo>
                          <a:pt x="1" y="5"/>
                        </a:lnTo>
                        <a:lnTo>
                          <a:pt x="0" y="15"/>
                        </a:lnTo>
                        <a:lnTo>
                          <a:pt x="8" y="21"/>
                        </a:lnTo>
                        <a:lnTo>
                          <a:pt x="16" y="21"/>
                        </a:lnTo>
                        <a:lnTo>
                          <a:pt x="15" y="32"/>
                        </a:lnTo>
                        <a:lnTo>
                          <a:pt x="29" y="45"/>
                        </a:lnTo>
                        <a:lnTo>
                          <a:pt x="16" y="49"/>
                        </a:lnTo>
                        <a:lnTo>
                          <a:pt x="6" y="49"/>
                        </a:lnTo>
                        <a:lnTo>
                          <a:pt x="6" y="61"/>
                        </a:lnTo>
                        <a:lnTo>
                          <a:pt x="18" y="56"/>
                        </a:lnTo>
                        <a:lnTo>
                          <a:pt x="18" y="72"/>
                        </a:lnTo>
                        <a:lnTo>
                          <a:pt x="30" y="79"/>
                        </a:lnTo>
                        <a:lnTo>
                          <a:pt x="19" y="87"/>
                        </a:lnTo>
                        <a:lnTo>
                          <a:pt x="19" y="97"/>
                        </a:lnTo>
                        <a:lnTo>
                          <a:pt x="29" y="102"/>
                        </a:lnTo>
                        <a:lnTo>
                          <a:pt x="44" y="103"/>
                        </a:lnTo>
                        <a:lnTo>
                          <a:pt x="66" y="125"/>
                        </a:lnTo>
                        <a:lnTo>
                          <a:pt x="93" y="137"/>
                        </a:lnTo>
                        <a:lnTo>
                          <a:pt x="64" y="131"/>
                        </a:lnTo>
                        <a:lnTo>
                          <a:pt x="43" y="108"/>
                        </a:lnTo>
                        <a:lnTo>
                          <a:pt x="29" y="113"/>
                        </a:lnTo>
                        <a:lnTo>
                          <a:pt x="18" y="108"/>
                        </a:lnTo>
                        <a:lnTo>
                          <a:pt x="8" y="110"/>
                        </a:lnTo>
                        <a:lnTo>
                          <a:pt x="0" y="123"/>
                        </a:lnTo>
                        <a:lnTo>
                          <a:pt x="3" y="134"/>
                        </a:lnTo>
                        <a:lnTo>
                          <a:pt x="3" y="153"/>
                        </a:lnTo>
                        <a:lnTo>
                          <a:pt x="7" y="162"/>
                        </a:lnTo>
                        <a:lnTo>
                          <a:pt x="9" y="166"/>
                        </a:lnTo>
                        <a:lnTo>
                          <a:pt x="8" y="165"/>
                        </a:lnTo>
                        <a:lnTo>
                          <a:pt x="9" y="167"/>
                        </a:lnTo>
                        <a:lnTo>
                          <a:pt x="7" y="168"/>
                        </a:lnTo>
                        <a:lnTo>
                          <a:pt x="8" y="176"/>
                        </a:lnTo>
                        <a:lnTo>
                          <a:pt x="8" y="180"/>
                        </a:lnTo>
                        <a:lnTo>
                          <a:pt x="7" y="182"/>
                        </a:lnTo>
                        <a:lnTo>
                          <a:pt x="6" y="194"/>
                        </a:lnTo>
                        <a:lnTo>
                          <a:pt x="11" y="197"/>
                        </a:lnTo>
                        <a:lnTo>
                          <a:pt x="11" y="198"/>
                        </a:lnTo>
                        <a:lnTo>
                          <a:pt x="12" y="200"/>
                        </a:lnTo>
                        <a:lnTo>
                          <a:pt x="17" y="206"/>
                        </a:lnTo>
                        <a:lnTo>
                          <a:pt x="18" y="207"/>
                        </a:lnTo>
                        <a:lnTo>
                          <a:pt x="18" y="208"/>
                        </a:lnTo>
                        <a:lnTo>
                          <a:pt x="20" y="212"/>
                        </a:lnTo>
                        <a:lnTo>
                          <a:pt x="22" y="213"/>
                        </a:lnTo>
                        <a:lnTo>
                          <a:pt x="23" y="213"/>
                        </a:lnTo>
                        <a:lnTo>
                          <a:pt x="27" y="214"/>
                        </a:lnTo>
                        <a:lnTo>
                          <a:pt x="29" y="215"/>
                        </a:lnTo>
                        <a:lnTo>
                          <a:pt x="29" y="215"/>
                        </a:lnTo>
                        <a:lnTo>
                          <a:pt x="31" y="215"/>
                        </a:lnTo>
                        <a:lnTo>
                          <a:pt x="33" y="215"/>
                        </a:lnTo>
                        <a:lnTo>
                          <a:pt x="34" y="219"/>
                        </a:lnTo>
                        <a:lnTo>
                          <a:pt x="34" y="224"/>
                        </a:lnTo>
                        <a:lnTo>
                          <a:pt x="35" y="228"/>
                        </a:lnTo>
                        <a:lnTo>
                          <a:pt x="35" y="228"/>
                        </a:lnTo>
                        <a:lnTo>
                          <a:pt x="36" y="227"/>
                        </a:lnTo>
                        <a:lnTo>
                          <a:pt x="38" y="226"/>
                        </a:lnTo>
                        <a:lnTo>
                          <a:pt x="40" y="224"/>
                        </a:lnTo>
                        <a:lnTo>
                          <a:pt x="40" y="224"/>
                        </a:lnTo>
                        <a:lnTo>
                          <a:pt x="41" y="224"/>
                        </a:lnTo>
                        <a:lnTo>
                          <a:pt x="43" y="226"/>
                        </a:lnTo>
                        <a:lnTo>
                          <a:pt x="44" y="227"/>
                        </a:lnTo>
                        <a:lnTo>
                          <a:pt x="45" y="227"/>
                        </a:lnTo>
                        <a:lnTo>
                          <a:pt x="49" y="232"/>
                        </a:lnTo>
                        <a:lnTo>
                          <a:pt x="50" y="232"/>
                        </a:lnTo>
                        <a:lnTo>
                          <a:pt x="51" y="233"/>
                        </a:lnTo>
                        <a:lnTo>
                          <a:pt x="51" y="233"/>
                        </a:lnTo>
                        <a:lnTo>
                          <a:pt x="53" y="234"/>
                        </a:lnTo>
                        <a:lnTo>
                          <a:pt x="53" y="235"/>
                        </a:lnTo>
                        <a:lnTo>
                          <a:pt x="54" y="235"/>
                        </a:lnTo>
                        <a:lnTo>
                          <a:pt x="55" y="237"/>
                        </a:lnTo>
                        <a:lnTo>
                          <a:pt x="55" y="237"/>
                        </a:lnTo>
                        <a:lnTo>
                          <a:pt x="55" y="237"/>
                        </a:lnTo>
                        <a:lnTo>
                          <a:pt x="56" y="237"/>
                        </a:lnTo>
                        <a:lnTo>
                          <a:pt x="56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0"/>
                        </a:lnTo>
                        <a:lnTo>
                          <a:pt x="63" y="242"/>
                        </a:lnTo>
                        <a:lnTo>
                          <a:pt x="67" y="244"/>
                        </a:lnTo>
                        <a:lnTo>
                          <a:pt x="68" y="245"/>
                        </a:lnTo>
                        <a:lnTo>
                          <a:pt x="69" y="247"/>
                        </a:lnTo>
                        <a:lnTo>
                          <a:pt x="69" y="248"/>
                        </a:lnTo>
                        <a:lnTo>
                          <a:pt x="70" y="248"/>
                        </a:lnTo>
                        <a:lnTo>
                          <a:pt x="71" y="251"/>
                        </a:lnTo>
                        <a:lnTo>
                          <a:pt x="75" y="249"/>
                        </a:lnTo>
                        <a:lnTo>
                          <a:pt x="76" y="251"/>
                        </a:lnTo>
                        <a:lnTo>
                          <a:pt x="76" y="252"/>
                        </a:lnTo>
                        <a:lnTo>
                          <a:pt x="77" y="253"/>
                        </a:lnTo>
                        <a:lnTo>
                          <a:pt x="78" y="255"/>
                        </a:lnTo>
                        <a:lnTo>
                          <a:pt x="80" y="257"/>
                        </a:lnTo>
                        <a:lnTo>
                          <a:pt x="82" y="255"/>
                        </a:lnTo>
                        <a:lnTo>
                          <a:pt x="83" y="254"/>
                        </a:lnTo>
                        <a:lnTo>
                          <a:pt x="83" y="253"/>
                        </a:lnTo>
                        <a:lnTo>
                          <a:pt x="84" y="253"/>
                        </a:lnTo>
                        <a:lnTo>
                          <a:pt x="84" y="254"/>
                        </a:lnTo>
                        <a:lnTo>
                          <a:pt x="85" y="254"/>
                        </a:lnTo>
                        <a:lnTo>
                          <a:pt x="86" y="255"/>
                        </a:lnTo>
                        <a:lnTo>
                          <a:pt x="88" y="256"/>
                        </a:lnTo>
                        <a:lnTo>
                          <a:pt x="89" y="256"/>
                        </a:lnTo>
                        <a:lnTo>
                          <a:pt x="90" y="256"/>
                        </a:lnTo>
                        <a:lnTo>
                          <a:pt x="90" y="257"/>
                        </a:lnTo>
                        <a:lnTo>
                          <a:pt x="91" y="257"/>
                        </a:lnTo>
                        <a:lnTo>
                          <a:pt x="98" y="261"/>
                        </a:lnTo>
                        <a:lnTo>
                          <a:pt x="102" y="263"/>
                        </a:lnTo>
                        <a:lnTo>
                          <a:pt x="103" y="264"/>
                        </a:lnTo>
                        <a:lnTo>
                          <a:pt x="103" y="264"/>
                        </a:lnTo>
                        <a:lnTo>
                          <a:pt x="105" y="265"/>
                        </a:lnTo>
                        <a:lnTo>
                          <a:pt x="107" y="265"/>
                        </a:lnTo>
                        <a:lnTo>
                          <a:pt x="107" y="266"/>
                        </a:lnTo>
                        <a:lnTo>
                          <a:pt x="108" y="267"/>
                        </a:lnTo>
                        <a:lnTo>
                          <a:pt x="113" y="266"/>
                        </a:lnTo>
                        <a:lnTo>
                          <a:pt x="116" y="266"/>
                        </a:lnTo>
                        <a:lnTo>
                          <a:pt x="117" y="265"/>
                        </a:lnTo>
                        <a:lnTo>
                          <a:pt x="120" y="265"/>
                        </a:lnTo>
                        <a:lnTo>
                          <a:pt x="123" y="261"/>
                        </a:lnTo>
                        <a:lnTo>
                          <a:pt x="125" y="261"/>
                        </a:lnTo>
                        <a:lnTo>
                          <a:pt x="125" y="261"/>
                        </a:lnTo>
                        <a:lnTo>
                          <a:pt x="125" y="260"/>
                        </a:lnTo>
                        <a:lnTo>
                          <a:pt x="125" y="258"/>
                        </a:lnTo>
                        <a:lnTo>
                          <a:pt x="124" y="255"/>
                        </a:lnTo>
                        <a:lnTo>
                          <a:pt x="124" y="254"/>
                        </a:lnTo>
                        <a:lnTo>
                          <a:pt x="124" y="253"/>
                        </a:lnTo>
                        <a:lnTo>
                          <a:pt x="124" y="252"/>
                        </a:lnTo>
                        <a:lnTo>
                          <a:pt x="122" y="245"/>
                        </a:lnTo>
                        <a:lnTo>
                          <a:pt x="123" y="243"/>
                        </a:lnTo>
                        <a:lnTo>
                          <a:pt x="124" y="240"/>
                        </a:lnTo>
                        <a:lnTo>
                          <a:pt x="127" y="234"/>
                        </a:lnTo>
                        <a:lnTo>
                          <a:pt x="131" y="234"/>
                        </a:lnTo>
                        <a:lnTo>
                          <a:pt x="133" y="233"/>
                        </a:lnTo>
                        <a:lnTo>
                          <a:pt x="134" y="234"/>
                        </a:lnTo>
                        <a:lnTo>
                          <a:pt x="136" y="235"/>
                        </a:lnTo>
                        <a:lnTo>
                          <a:pt x="141" y="239"/>
                        </a:lnTo>
                        <a:lnTo>
                          <a:pt x="145" y="237"/>
                        </a:lnTo>
                        <a:lnTo>
                          <a:pt x="146" y="237"/>
                        </a:lnTo>
                        <a:lnTo>
                          <a:pt x="146" y="236"/>
                        </a:lnTo>
                        <a:lnTo>
                          <a:pt x="146" y="235"/>
                        </a:lnTo>
                        <a:lnTo>
                          <a:pt x="146" y="233"/>
                        </a:lnTo>
                        <a:lnTo>
                          <a:pt x="146" y="233"/>
                        </a:lnTo>
                        <a:lnTo>
                          <a:pt x="146" y="232"/>
                        </a:lnTo>
                        <a:lnTo>
                          <a:pt x="148" y="231"/>
                        </a:lnTo>
                        <a:lnTo>
                          <a:pt x="149" y="231"/>
                        </a:lnTo>
                        <a:lnTo>
                          <a:pt x="151" y="230"/>
                        </a:lnTo>
                        <a:lnTo>
                          <a:pt x="156" y="228"/>
                        </a:lnTo>
                        <a:lnTo>
                          <a:pt x="160" y="225"/>
                        </a:lnTo>
                        <a:lnTo>
                          <a:pt x="162" y="224"/>
                        </a:lnTo>
                        <a:lnTo>
                          <a:pt x="163" y="224"/>
                        </a:lnTo>
                        <a:lnTo>
                          <a:pt x="164" y="224"/>
                        </a:lnTo>
                        <a:lnTo>
                          <a:pt x="165" y="224"/>
                        </a:lnTo>
                        <a:lnTo>
                          <a:pt x="166" y="224"/>
                        </a:lnTo>
                        <a:lnTo>
                          <a:pt x="167" y="224"/>
                        </a:lnTo>
                        <a:lnTo>
                          <a:pt x="169" y="225"/>
                        </a:lnTo>
                        <a:lnTo>
                          <a:pt x="170" y="225"/>
                        </a:lnTo>
                        <a:lnTo>
                          <a:pt x="171" y="225"/>
                        </a:lnTo>
                        <a:lnTo>
                          <a:pt x="175" y="226"/>
                        </a:lnTo>
                        <a:lnTo>
                          <a:pt x="176" y="227"/>
                        </a:lnTo>
                        <a:lnTo>
                          <a:pt x="177" y="227"/>
                        </a:lnTo>
                        <a:lnTo>
                          <a:pt x="179" y="227"/>
                        </a:lnTo>
                        <a:lnTo>
                          <a:pt x="182" y="226"/>
                        </a:lnTo>
                        <a:lnTo>
                          <a:pt x="182" y="225"/>
                        </a:lnTo>
                        <a:lnTo>
                          <a:pt x="186" y="223"/>
                        </a:lnTo>
                        <a:lnTo>
                          <a:pt x="187" y="223"/>
                        </a:lnTo>
                        <a:lnTo>
                          <a:pt x="192" y="220"/>
                        </a:lnTo>
                        <a:lnTo>
                          <a:pt x="192" y="213"/>
                        </a:lnTo>
                        <a:lnTo>
                          <a:pt x="198" y="210"/>
                        </a:lnTo>
                        <a:lnTo>
                          <a:pt x="198" y="211"/>
                        </a:lnTo>
                        <a:lnTo>
                          <a:pt x="199" y="211"/>
                        </a:lnTo>
                        <a:lnTo>
                          <a:pt x="203" y="213"/>
                        </a:lnTo>
                        <a:lnTo>
                          <a:pt x="206" y="215"/>
                        </a:lnTo>
                        <a:lnTo>
                          <a:pt x="207" y="215"/>
                        </a:lnTo>
                        <a:lnTo>
                          <a:pt x="208" y="216"/>
                        </a:lnTo>
                        <a:lnTo>
                          <a:pt x="211" y="218"/>
                        </a:lnTo>
                        <a:lnTo>
                          <a:pt x="212" y="219"/>
                        </a:lnTo>
                        <a:lnTo>
                          <a:pt x="212" y="220"/>
                        </a:lnTo>
                        <a:lnTo>
                          <a:pt x="212" y="222"/>
                        </a:lnTo>
                        <a:lnTo>
                          <a:pt x="214" y="223"/>
                        </a:lnTo>
                        <a:lnTo>
                          <a:pt x="218" y="223"/>
                        </a:lnTo>
                        <a:lnTo>
                          <a:pt x="224" y="223"/>
                        </a:lnTo>
                        <a:lnTo>
                          <a:pt x="230" y="224"/>
                        </a:lnTo>
                        <a:lnTo>
                          <a:pt x="230" y="225"/>
                        </a:lnTo>
                        <a:lnTo>
                          <a:pt x="230" y="228"/>
                        </a:lnTo>
                        <a:lnTo>
                          <a:pt x="233" y="227"/>
                        </a:lnTo>
                        <a:lnTo>
                          <a:pt x="237" y="227"/>
                        </a:lnTo>
                        <a:lnTo>
                          <a:pt x="237" y="229"/>
                        </a:lnTo>
                        <a:lnTo>
                          <a:pt x="238" y="233"/>
                        </a:lnTo>
                        <a:lnTo>
                          <a:pt x="237" y="243"/>
                        </a:lnTo>
                        <a:lnTo>
                          <a:pt x="237" y="244"/>
                        </a:lnTo>
                        <a:lnTo>
                          <a:pt x="237" y="246"/>
                        </a:lnTo>
                        <a:lnTo>
                          <a:pt x="236" y="250"/>
                        </a:lnTo>
                        <a:lnTo>
                          <a:pt x="236" y="251"/>
                        </a:lnTo>
                        <a:lnTo>
                          <a:pt x="235" y="260"/>
                        </a:lnTo>
                        <a:lnTo>
                          <a:pt x="235" y="261"/>
                        </a:lnTo>
                        <a:lnTo>
                          <a:pt x="235" y="262"/>
                        </a:lnTo>
                        <a:lnTo>
                          <a:pt x="237" y="261"/>
                        </a:lnTo>
                        <a:lnTo>
                          <a:pt x="238" y="261"/>
                        </a:lnTo>
                        <a:lnTo>
                          <a:pt x="239" y="261"/>
                        </a:lnTo>
                        <a:lnTo>
                          <a:pt x="241" y="264"/>
                        </a:lnTo>
                        <a:lnTo>
                          <a:pt x="244" y="267"/>
                        </a:lnTo>
                        <a:lnTo>
                          <a:pt x="243" y="273"/>
                        </a:lnTo>
                        <a:lnTo>
                          <a:pt x="243" y="274"/>
                        </a:lnTo>
                        <a:lnTo>
                          <a:pt x="243" y="275"/>
                        </a:lnTo>
                        <a:lnTo>
                          <a:pt x="243" y="275"/>
                        </a:lnTo>
                        <a:lnTo>
                          <a:pt x="242" y="276"/>
                        </a:lnTo>
                        <a:lnTo>
                          <a:pt x="242" y="277"/>
                        </a:lnTo>
                        <a:lnTo>
                          <a:pt x="241" y="283"/>
                        </a:lnTo>
                        <a:lnTo>
                          <a:pt x="240" y="284"/>
                        </a:lnTo>
                        <a:lnTo>
                          <a:pt x="240" y="288"/>
                        </a:lnTo>
                        <a:lnTo>
                          <a:pt x="239" y="288"/>
                        </a:lnTo>
                        <a:lnTo>
                          <a:pt x="240" y="288"/>
                        </a:lnTo>
                        <a:lnTo>
                          <a:pt x="242" y="289"/>
                        </a:lnTo>
                        <a:lnTo>
                          <a:pt x="243" y="290"/>
                        </a:lnTo>
                        <a:lnTo>
                          <a:pt x="244" y="290"/>
                        </a:lnTo>
                        <a:lnTo>
                          <a:pt x="243" y="291"/>
                        </a:lnTo>
                        <a:lnTo>
                          <a:pt x="240" y="294"/>
                        </a:lnTo>
                        <a:lnTo>
                          <a:pt x="239" y="295"/>
                        </a:lnTo>
                        <a:lnTo>
                          <a:pt x="239" y="297"/>
                        </a:lnTo>
                        <a:lnTo>
                          <a:pt x="243" y="303"/>
                        </a:lnTo>
                        <a:lnTo>
                          <a:pt x="246" y="306"/>
                        </a:lnTo>
                        <a:lnTo>
                          <a:pt x="249" y="309"/>
                        </a:lnTo>
                        <a:lnTo>
                          <a:pt x="250" y="310"/>
                        </a:lnTo>
                        <a:lnTo>
                          <a:pt x="254" y="311"/>
                        </a:lnTo>
                        <a:lnTo>
                          <a:pt x="260" y="315"/>
                        </a:lnTo>
                        <a:lnTo>
                          <a:pt x="264" y="312"/>
                        </a:lnTo>
                        <a:lnTo>
                          <a:pt x="267" y="311"/>
                        </a:lnTo>
                        <a:lnTo>
                          <a:pt x="268" y="312"/>
                        </a:lnTo>
                        <a:lnTo>
                          <a:pt x="269" y="312"/>
                        </a:lnTo>
                        <a:lnTo>
                          <a:pt x="271" y="313"/>
                        </a:lnTo>
                        <a:lnTo>
                          <a:pt x="272" y="314"/>
                        </a:lnTo>
                        <a:lnTo>
                          <a:pt x="274" y="315"/>
                        </a:lnTo>
                        <a:lnTo>
                          <a:pt x="275" y="315"/>
                        </a:lnTo>
                        <a:lnTo>
                          <a:pt x="277" y="315"/>
                        </a:lnTo>
                        <a:lnTo>
                          <a:pt x="277" y="315"/>
                        </a:lnTo>
                        <a:lnTo>
                          <a:pt x="279" y="316"/>
                        </a:lnTo>
                        <a:lnTo>
                          <a:pt x="283" y="318"/>
                        </a:lnTo>
                        <a:lnTo>
                          <a:pt x="284" y="318"/>
                        </a:lnTo>
                        <a:lnTo>
                          <a:pt x="288" y="320"/>
                        </a:lnTo>
                        <a:lnTo>
                          <a:pt x="289" y="320"/>
                        </a:lnTo>
                        <a:lnTo>
                          <a:pt x="290" y="321"/>
                        </a:lnTo>
                        <a:lnTo>
                          <a:pt x="292" y="322"/>
                        </a:lnTo>
                        <a:lnTo>
                          <a:pt x="294" y="324"/>
                        </a:lnTo>
                        <a:lnTo>
                          <a:pt x="295" y="324"/>
                        </a:lnTo>
                        <a:lnTo>
                          <a:pt x="296" y="324"/>
                        </a:lnTo>
                        <a:lnTo>
                          <a:pt x="299" y="325"/>
                        </a:lnTo>
                        <a:lnTo>
                          <a:pt x="299" y="329"/>
                        </a:lnTo>
                        <a:lnTo>
                          <a:pt x="300" y="334"/>
                        </a:lnTo>
                        <a:lnTo>
                          <a:pt x="300" y="334"/>
                        </a:lnTo>
                        <a:lnTo>
                          <a:pt x="300" y="336"/>
                        </a:lnTo>
                        <a:lnTo>
                          <a:pt x="300" y="337"/>
                        </a:lnTo>
                        <a:lnTo>
                          <a:pt x="300" y="338"/>
                        </a:lnTo>
                        <a:lnTo>
                          <a:pt x="300" y="340"/>
                        </a:lnTo>
                        <a:lnTo>
                          <a:pt x="301" y="342"/>
                        </a:lnTo>
                        <a:lnTo>
                          <a:pt x="301" y="342"/>
                        </a:lnTo>
                        <a:lnTo>
                          <a:pt x="294" y="347"/>
                        </a:lnTo>
                        <a:lnTo>
                          <a:pt x="297" y="351"/>
                        </a:lnTo>
                        <a:lnTo>
                          <a:pt x="298" y="351"/>
                        </a:lnTo>
                        <a:lnTo>
                          <a:pt x="300" y="353"/>
                        </a:lnTo>
                        <a:lnTo>
                          <a:pt x="301" y="354"/>
                        </a:lnTo>
                        <a:lnTo>
                          <a:pt x="303" y="356"/>
                        </a:lnTo>
                        <a:lnTo>
                          <a:pt x="303" y="363"/>
                        </a:lnTo>
                        <a:lnTo>
                          <a:pt x="304" y="366"/>
                        </a:lnTo>
                        <a:lnTo>
                          <a:pt x="304" y="366"/>
                        </a:lnTo>
                        <a:lnTo>
                          <a:pt x="305" y="370"/>
                        </a:lnTo>
                        <a:lnTo>
                          <a:pt x="313" y="368"/>
                        </a:lnTo>
                        <a:lnTo>
                          <a:pt x="317" y="366"/>
                        </a:lnTo>
                        <a:lnTo>
                          <a:pt x="320" y="368"/>
                        </a:lnTo>
                        <a:lnTo>
                          <a:pt x="321" y="369"/>
                        </a:lnTo>
                        <a:lnTo>
                          <a:pt x="324" y="372"/>
                        </a:lnTo>
                        <a:lnTo>
                          <a:pt x="324" y="372"/>
                        </a:lnTo>
                        <a:lnTo>
                          <a:pt x="335" y="371"/>
                        </a:lnTo>
                        <a:lnTo>
                          <a:pt x="344" y="374"/>
                        </a:lnTo>
                        <a:lnTo>
                          <a:pt x="355" y="368"/>
                        </a:lnTo>
                        <a:lnTo>
                          <a:pt x="355" y="356"/>
                        </a:lnTo>
                        <a:lnTo>
                          <a:pt x="376" y="360"/>
                        </a:lnTo>
                        <a:lnTo>
                          <a:pt x="385" y="355"/>
                        </a:lnTo>
                        <a:lnTo>
                          <a:pt x="394" y="359"/>
                        </a:lnTo>
                        <a:lnTo>
                          <a:pt x="396" y="356"/>
                        </a:lnTo>
                        <a:lnTo>
                          <a:pt x="400" y="349"/>
                        </a:lnTo>
                        <a:lnTo>
                          <a:pt x="399" y="31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" name="Freeform 259"/>
                  <p:cNvSpPr>
                    <a:spLocks noEditPoints="1"/>
                  </p:cNvSpPr>
                  <p:nvPr/>
                </p:nvSpPr>
                <p:spPr bwMode="auto">
                  <a:xfrm>
                    <a:off x="16635413" y="6680200"/>
                    <a:ext cx="639763" cy="596900"/>
                  </a:xfrm>
                  <a:custGeom>
                    <a:avLst/>
                    <a:gdLst>
                      <a:gd name="T0" fmla="*/ 305 w 403"/>
                      <a:gd name="T1" fmla="*/ 357 h 376"/>
                      <a:gd name="T2" fmla="*/ 298 w 403"/>
                      <a:gd name="T3" fmla="*/ 326 h 376"/>
                      <a:gd name="T4" fmla="*/ 279 w 403"/>
                      <a:gd name="T5" fmla="*/ 317 h 376"/>
                      <a:gd name="T6" fmla="*/ 251 w 403"/>
                      <a:gd name="T7" fmla="*/ 311 h 376"/>
                      <a:gd name="T8" fmla="*/ 241 w 403"/>
                      <a:gd name="T9" fmla="*/ 288 h 376"/>
                      <a:gd name="T10" fmla="*/ 240 w 403"/>
                      <a:gd name="T11" fmla="*/ 263 h 376"/>
                      <a:gd name="T12" fmla="*/ 239 w 403"/>
                      <a:gd name="T13" fmla="*/ 231 h 376"/>
                      <a:gd name="T14" fmla="*/ 209 w 403"/>
                      <a:gd name="T15" fmla="*/ 218 h 376"/>
                      <a:gd name="T16" fmla="*/ 185 w 403"/>
                      <a:gd name="T17" fmla="*/ 228 h 376"/>
                      <a:gd name="T18" fmla="*/ 162 w 403"/>
                      <a:gd name="T19" fmla="*/ 227 h 376"/>
                      <a:gd name="T20" fmla="*/ 135 w 403"/>
                      <a:gd name="T21" fmla="*/ 235 h 376"/>
                      <a:gd name="T22" fmla="*/ 128 w 403"/>
                      <a:gd name="T23" fmla="*/ 262 h 376"/>
                      <a:gd name="T24" fmla="*/ 105 w 403"/>
                      <a:gd name="T25" fmla="*/ 266 h 376"/>
                      <a:gd name="T26" fmla="*/ 86 w 403"/>
                      <a:gd name="T27" fmla="*/ 256 h 376"/>
                      <a:gd name="T28" fmla="*/ 70 w 403"/>
                      <a:gd name="T29" fmla="*/ 249 h 376"/>
                      <a:gd name="T30" fmla="*/ 57 w 403"/>
                      <a:gd name="T31" fmla="*/ 239 h 376"/>
                      <a:gd name="T32" fmla="*/ 47 w 403"/>
                      <a:gd name="T33" fmla="*/ 229 h 376"/>
                      <a:gd name="T34" fmla="*/ 35 w 403"/>
                      <a:gd name="T35" fmla="*/ 225 h 376"/>
                      <a:gd name="T36" fmla="*/ 19 w 403"/>
                      <a:gd name="T37" fmla="*/ 209 h 376"/>
                      <a:gd name="T38" fmla="*/ 8 w 403"/>
                      <a:gd name="T39" fmla="*/ 168 h 376"/>
                      <a:gd name="T40" fmla="*/ 45 w 403"/>
                      <a:gd name="T41" fmla="*/ 108 h 376"/>
                      <a:gd name="T42" fmla="*/ 19 w 403"/>
                      <a:gd name="T43" fmla="*/ 73 h 376"/>
                      <a:gd name="T44" fmla="*/ 2 w 403"/>
                      <a:gd name="T45" fmla="*/ 6 h 376"/>
                      <a:gd name="T46" fmla="*/ 79 w 403"/>
                      <a:gd name="T47" fmla="*/ 53 h 376"/>
                      <a:gd name="T48" fmla="*/ 155 w 403"/>
                      <a:gd name="T49" fmla="*/ 59 h 376"/>
                      <a:gd name="T50" fmla="*/ 180 w 403"/>
                      <a:gd name="T51" fmla="*/ 87 h 376"/>
                      <a:gd name="T52" fmla="*/ 234 w 403"/>
                      <a:gd name="T53" fmla="*/ 62 h 376"/>
                      <a:gd name="T54" fmla="*/ 310 w 403"/>
                      <a:gd name="T55" fmla="*/ 79 h 376"/>
                      <a:gd name="T56" fmla="*/ 345 w 403"/>
                      <a:gd name="T57" fmla="*/ 189 h 376"/>
                      <a:gd name="T58" fmla="*/ 403 w 403"/>
                      <a:gd name="T59" fmla="*/ 351 h 376"/>
                      <a:gd name="T60" fmla="*/ 357 w 403"/>
                      <a:gd name="T61" fmla="*/ 368 h 376"/>
                      <a:gd name="T62" fmla="*/ 377 w 403"/>
                      <a:gd name="T63" fmla="*/ 261 h 376"/>
                      <a:gd name="T64" fmla="*/ 345 w 403"/>
                      <a:gd name="T65" fmla="*/ 120 h 376"/>
                      <a:gd name="T66" fmla="*/ 258 w 403"/>
                      <a:gd name="T67" fmla="*/ 61 h 376"/>
                      <a:gd name="T68" fmla="*/ 228 w 403"/>
                      <a:gd name="T69" fmla="*/ 59 h 376"/>
                      <a:gd name="T70" fmla="*/ 123 w 403"/>
                      <a:gd name="T71" fmla="*/ 87 h 376"/>
                      <a:gd name="T72" fmla="*/ 107 w 403"/>
                      <a:gd name="T73" fmla="*/ 54 h 376"/>
                      <a:gd name="T74" fmla="*/ 50 w 403"/>
                      <a:gd name="T75" fmla="*/ 12 h 376"/>
                      <a:gd name="T76" fmla="*/ 18 w 403"/>
                      <a:gd name="T77" fmla="*/ 51 h 376"/>
                      <a:gd name="T78" fmla="*/ 68 w 403"/>
                      <a:gd name="T79" fmla="*/ 126 h 376"/>
                      <a:gd name="T80" fmla="*/ 5 w 403"/>
                      <a:gd name="T81" fmla="*/ 154 h 376"/>
                      <a:gd name="T82" fmla="*/ 15 w 403"/>
                      <a:gd name="T83" fmla="*/ 200 h 376"/>
                      <a:gd name="T84" fmla="*/ 35 w 403"/>
                      <a:gd name="T85" fmla="*/ 215 h 376"/>
                      <a:gd name="T86" fmla="*/ 52 w 403"/>
                      <a:gd name="T87" fmla="*/ 232 h 376"/>
                      <a:gd name="T88" fmla="*/ 58 w 403"/>
                      <a:gd name="T89" fmla="*/ 237 h 376"/>
                      <a:gd name="T90" fmla="*/ 74 w 403"/>
                      <a:gd name="T91" fmla="*/ 250 h 376"/>
                      <a:gd name="T92" fmla="*/ 87 w 403"/>
                      <a:gd name="T93" fmla="*/ 254 h 376"/>
                      <a:gd name="T94" fmla="*/ 109 w 403"/>
                      <a:gd name="T95" fmla="*/ 266 h 376"/>
                      <a:gd name="T96" fmla="*/ 126 w 403"/>
                      <a:gd name="T97" fmla="*/ 261 h 376"/>
                      <a:gd name="T98" fmla="*/ 137 w 403"/>
                      <a:gd name="T99" fmla="*/ 235 h 376"/>
                      <a:gd name="T100" fmla="*/ 164 w 403"/>
                      <a:gd name="T101" fmla="*/ 224 h 376"/>
                      <a:gd name="T102" fmla="*/ 183 w 403"/>
                      <a:gd name="T103" fmla="*/ 226 h 376"/>
                      <a:gd name="T104" fmla="*/ 213 w 403"/>
                      <a:gd name="T105" fmla="*/ 218 h 376"/>
                      <a:gd name="T106" fmla="*/ 240 w 403"/>
                      <a:gd name="T107" fmla="*/ 230 h 376"/>
                      <a:gd name="T108" fmla="*/ 242 w 403"/>
                      <a:gd name="T109" fmla="*/ 261 h 376"/>
                      <a:gd name="T110" fmla="*/ 243 w 403"/>
                      <a:gd name="T111" fmla="*/ 289 h 376"/>
                      <a:gd name="T112" fmla="*/ 252 w 403"/>
                      <a:gd name="T113" fmla="*/ 309 h 376"/>
                      <a:gd name="T114" fmla="*/ 279 w 403"/>
                      <a:gd name="T115" fmla="*/ 316 h 376"/>
                      <a:gd name="T116" fmla="*/ 298 w 403"/>
                      <a:gd name="T117" fmla="*/ 324 h 376"/>
                      <a:gd name="T118" fmla="*/ 304 w 403"/>
                      <a:gd name="T119" fmla="*/ 354 h 376"/>
                      <a:gd name="T120" fmla="*/ 337 w 403"/>
                      <a:gd name="T121" fmla="*/ 371 h 3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03" h="376">
                        <a:moveTo>
                          <a:pt x="346" y="376"/>
                        </a:moveTo>
                        <a:lnTo>
                          <a:pt x="337" y="373"/>
                        </a:lnTo>
                        <a:lnTo>
                          <a:pt x="326" y="374"/>
                        </a:lnTo>
                        <a:lnTo>
                          <a:pt x="321" y="370"/>
                        </a:lnTo>
                        <a:lnTo>
                          <a:pt x="318" y="368"/>
                        </a:lnTo>
                        <a:lnTo>
                          <a:pt x="315" y="370"/>
                        </a:lnTo>
                        <a:lnTo>
                          <a:pt x="306" y="373"/>
                        </a:lnTo>
                        <a:lnTo>
                          <a:pt x="305" y="367"/>
                        </a:lnTo>
                        <a:lnTo>
                          <a:pt x="305" y="364"/>
                        </a:lnTo>
                        <a:lnTo>
                          <a:pt x="305" y="357"/>
                        </a:lnTo>
                        <a:lnTo>
                          <a:pt x="303" y="356"/>
                        </a:lnTo>
                        <a:lnTo>
                          <a:pt x="299" y="353"/>
                        </a:lnTo>
                        <a:lnTo>
                          <a:pt x="298" y="353"/>
                        </a:lnTo>
                        <a:lnTo>
                          <a:pt x="294" y="347"/>
                        </a:lnTo>
                        <a:lnTo>
                          <a:pt x="302" y="343"/>
                        </a:lnTo>
                        <a:lnTo>
                          <a:pt x="301" y="341"/>
                        </a:lnTo>
                        <a:lnTo>
                          <a:pt x="301" y="335"/>
                        </a:lnTo>
                        <a:lnTo>
                          <a:pt x="300" y="331"/>
                        </a:lnTo>
                        <a:lnTo>
                          <a:pt x="300" y="327"/>
                        </a:lnTo>
                        <a:lnTo>
                          <a:pt x="298" y="326"/>
                        </a:lnTo>
                        <a:lnTo>
                          <a:pt x="296" y="326"/>
                        </a:lnTo>
                        <a:lnTo>
                          <a:pt x="294" y="324"/>
                        </a:lnTo>
                        <a:lnTo>
                          <a:pt x="292" y="323"/>
                        </a:lnTo>
                        <a:lnTo>
                          <a:pt x="291" y="322"/>
                        </a:lnTo>
                        <a:lnTo>
                          <a:pt x="290" y="322"/>
                        </a:lnTo>
                        <a:lnTo>
                          <a:pt x="286" y="320"/>
                        </a:lnTo>
                        <a:lnTo>
                          <a:pt x="285" y="320"/>
                        </a:lnTo>
                        <a:lnTo>
                          <a:pt x="280" y="318"/>
                        </a:lnTo>
                        <a:lnTo>
                          <a:pt x="279" y="317"/>
                        </a:lnTo>
                        <a:lnTo>
                          <a:pt x="279" y="317"/>
                        </a:lnTo>
                        <a:lnTo>
                          <a:pt x="277" y="316"/>
                        </a:lnTo>
                        <a:lnTo>
                          <a:pt x="276" y="316"/>
                        </a:lnTo>
                        <a:lnTo>
                          <a:pt x="271" y="314"/>
                        </a:lnTo>
                        <a:lnTo>
                          <a:pt x="270" y="314"/>
                        </a:lnTo>
                        <a:lnTo>
                          <a:pt x="268" y="314"/>
                        </a:lnTo>
                        <a:lnTo>
                          <a:pt x="266" y="314"/>
                        </a:lnTo>
                        <a:lnTo>
                          <a:pt x="262" y="316"/>
                        </a:lnTo>
                        <a:lnTo>
                          <a:pt x="256" y="313"/>
                        </a:lnTo>
                        <a:lnTo>
                          <a:pt x="252" y="312"/>
                        </a:lnTo>
                        <a:lnTo>
                          <a:pt x="251" y="311"/>
                        </a:lnTo>
                        <a:lnTo>
                          <a:pt x="247" y="307"/>
                        </a:lnTo>
                        <a:lnTo>
                          <a:pt x="244" y="305"/>
                        </a:lnTo>
                        <a:lnTo>
                          <a:pt x="239" y="298"/>
                        </a:lnTo>
                        <a:lnTo>
                          <a:pt x="241" y="295"/>
                        </a:lnTo>
                        <a:lnTo>
                          <a:pt x="242" y="294"/>
                        </a:lnTo>
                        <a:lnTo>
                          <a:pt x="244" y="291"/>
                        </a:lnTo>
                        <a:lnTo>
                          <a:pt x="243" y="291"/>
                        </a:lnTo>
                        <a:lnTo>
                          <a:pt x="242" y="290"/>
                        </a:lnTo>
                        <a:lnTo>
                          <a:pt x="240" y="290"/>
                        </a:lnTo>
                        <a:lnTo>
                          <a:pt x="241" y="288"/>
                        </a:lnTo>
                        <a:lnTo>
                          <a:pt x="241" y="285"/>
                        </a:lnTo>
                        <a:lnTo>
                          <a:pt x="242" y="283"/>
                        </a:lnTo>
                        <a:lnTo>
                          <a:pt x="243" y="278"/>
                        </a:lnTo>
                        <a:lnTo>
                          <a:pt x="243" y="277"/>
                        </a:lnTo>
                        <a:lnTo>
                          <a:pt x="244" y="276"/>
                        </a:lnTo>
                        <a:lnTo>
                          <a:pt x="244" y="274"/>
                        </a:lnTo>
                        <a:lnTo>
                          <a:pt x="245" y="268"/>
                        </a:lnTo>
                        <a:lnTo>
                          <a:pt x="242" y="265"/>
                        </a:lnTo>
                        <a:lnTo>
                          <a:pt x="241" y="263"/>
                        </a:lnTo>
                        <a:lnTo>
                          <a:pt x="240" y="263"/>
                        </a:lnTo>
                        <a:lnTo>
                          <a:pt x="239" y="263"/>
                        </a:lnTo>
                        <a:lnTo>
                          <a:pt x="236" y="264"/>
                        </a:lnTo>
                        <a:lnTo>
                          <a:pt x="236" y="262"/>
                        </a:lnTo>
                        <a:lnTo>
                          <a:pt x="236" y="260"/>
                        </a:lnTo>
                        <a:lnTo>
                          <a:pt x="237" y="252"/>
                        </a:lnTo>
                        <a:lnTo>
                          <a:pt x="237" y="251"/>
                        </a:lnTo>
                        <a:lnTo>
                          <a:pt x="238" y="247"/>
                        </a:lnTo>
                        <a:lnTo>
                          <a:pt x="238" y="244"/>
                        </a:lnTo>
                        <a:lnTo>
                          <a:pt x="239" y="235"/>
                        </a:lnTo>
                        <a:lnTo>
                          <a:pt x="239" y="231"/>
                        </a:lnTo>
                        <a:lnTo>
                          <a:pt x="238" y="229"/>
                        </a:lnTo>
                        <a:lnTo>
                          <a:pt x="235" y="229"/>
                        </a:lnTo>
                        <a:lnTo>
                          <a:pt x="231" y="230"/>
                        </a:lnTo>
                        <a:lnTo>
                          <a:pt x="231" y="225"/>
                        </a:lnTo>
                        <a:lnTo>
                          <a:pt x="226" y="225"/>
                        </a:lnTo>
                        <a:lnTo>
                          <a:pt x="216" y="225"/>
                        </a:lnTo>
                        <a:lnTo>
                          <a:pt x="213" y="223"/>
                        </a:lnTo>
                        <a:lnTo>
                          <a:pt x="213" y="220"/>
                        </a:lnTo>
                        <a:lnTo>
                          <a:pt x="213" y="220"/>
                        </a:lnTo>
                        <a:lnTo>
                          <a:pt x="209" y="218"/>
                        </a:lnTo>
                        <a:lnTo>
                          <a:pt x="207" y="216"/>
                        </a:lnTo>
                        <a:lnTo>
                          <a:pt x="201" y="213"/>
                        </a:lnTo>
                        <a:lnTo>
                          <a:pt x="200" y="213"/>
                        </a:lnTo>
                        <a:lnTo>
                          <a:pt x="200" y="212"/>
                        </a:lnTo>
                        <a:lnTo>
                          <a:pt x="195" y="214"/>
                        </a:lnTo>
                        <a:lnTo>
                          <a:pt x="195" y="222"/>
                        </a:lnTo>
                        <a:lnTo>
                          <a:pt x="189" y="225"/>
                        </a:lnTo>
                        <a:lnTo>
                          <a:pt x="188" y="225"/>
                        </a:lnTo>
                        <a:lnTo>
                          <a:pt x="185" y="227"/>
                        </a:lnTo>
                        <a:lnTo>
                          <a:pt x="185" y="228"/>
                        </a:lnTo>
                        <a:lnTo>
                          <a:pt x="181" y="229"/>
                        </a:lnTo>
                        <a:lnTo>
                          <a:pt x="178" y="229"/>
                        </a:lnTo>
                        <a:lnTo>
                          <a:pt x="177" y="228"/>
                        </a:lnTo>
                        <a:lnTo>
                          <a:pt x="173" y="227"/>
                        </a:lnTo>
                        <a:lnTo>
                          <a:pt x="171" y="227"/>
                        </a:lnTo>
                        <a:lnTo>
                          <a:pt x="169" y="226"/>
                        </a:lnTo>
                        <a:lnTo>
                          <a:pt x="168" y="226"/>
                        </a:lnTo>
                        <a:lnTo>
                          <a:pt x="167" y="226"/>
                        </a:lnTo>
                        <a:lnTo>
                          <a:pt x="165" y="226"/>
                        </a:lnTo>
                        <a:lnTo>
                          <a:pt x="162" y="227"/>
                        </a:lnTo>
                        <a:lnTo>
                          <a:pt x="151" y="233"/>
                        </a:lnTo>
                        <a:lnTo>
                          <a:pt x="151" y="233"/>
                        </a:lnTo>
                        <a:lnTo>
                          <a:pt x="149" y="234"/>
                        </a:lnTo>
                        <a:lnTo>
                          <a:pt x="149" y="237"/>
                        </a:lnTo>
                        <a:lnTo>
                          <a:pt x="148" y="239"/>
                        </a:lnTo>
                        <a:lnTo>
                          <a:pt x="147" y="239"/>
                        </a:lnTo>
                        <a:lnTo>
                          <a:pt x="143" y="241"/>
                        </a:lnTo>
                        <a:lnTo>
                          <a:pt x="137" y="237"/>
                        </a:lnTo>
                        <a:lnTo>
                          <a:pt x="136" y="235"/>
                        </a:lnTo>
                        <a:lnTo>
                          <a:pt x="135" y="235"/>
                        </a:lnTo>
                        <a:lnTo>
                          <a:pt x="134" y="235"/>
                        </a:lnTo>
                        <a:lnTo>
                          <a:pt x="130" y="236"/>
                        </a:lnTo>
                        <a:lnTo>
                          <a:pt x="127" y="241"/>
                        </a:lnTo>
                        <a:lnTo>
                          <a:pt x="126" y="245"/>
                        </a:lnTo>
                        <a:lnTo>
                          <a:pt x="125" y="246"/>
                        </a:lnTo>
                        <a:lnTo>
                          <a:pt x="127" y="253"/>
                        </a:lnTo>
                        <a:lnTo>
                          <a:pt x="127" y="256"/>
                        </a:lnTo>
                        <a:lnTo>
                          <a:pt x="128" y="259"/>
                        </a:lnTo>
                        <a:lnTo>
                          <a:pt x="128" y="261"/>
                        </a:lnTo>
                        <a:lnTo>
                          <a:pt x="128" y="262"/>
                        </a:lnTo>
                        <a:lnTo>
                          <a:pt x="127" y="262"/>
                        </a:lnTo>
                        <a:lnTo>
                          <a:pt x="125" y="263"/>
                        </a:lnTo>
                        <a:lnTo>
                          <a:pt x="122" y="267"/>
                        </a:lnTo>
                        <a:lnTo>
                          <a:pt x="120" y="267"/>
                        </a:lnTo>
                        <a:lnTo>
                          <a:pt x="118" y="268"/>
                        </a:lnTo>
                        <a:lnTo>
                          <a:pt x="115" y="268"/>
                        </a:lnTo>
                        <a:lnTo>
                          <a:pt x="110" y="269"/>
                        </a:lnTo>
                        <a:lnTo>
                          <a:pt x="109" y="268"/>
                        </a:lnTo>
                        <a:lnTo>
                          <a:pt x="108" y="267"/>
                        </a:lnTo>
                        <a:lnTo>
                          <a:pt x="105" y="266"/>
                        </a:lnTo>
                        <a:lnTo>
                          <a:pt x="104" y="266"/>
                        </a:lnTo>
                        <a:lnTo>
                          <a:pt x="103" y="265"/>
                        </a:lnTo>
                        <a:lnTo>
                          <a:pt x="100" y="263"/>
                        </a:lnTo>
                        <a:lnTo>
                          <a:pt x="93" y="259"/>
                        </a:lnTo>
                        <a:lnTo>
                          <a:pt x="91" y="259"/>
                        </a:lnTo>
                        <a:lnTo>
                          <a:pt x="91" y="258"/>
                        </a:lnTo>
                        <a:lnTo>
                          <a:pt x="87" y="256"/>
                        </a:lnTo>
                        <a:lnTo>
                          <a:pt x="87" y="256"/>
                        </a:lnTo>
                        <a:lnTo>
                          <a:pt x="86" y="256"/>
                        </a:lnTo>
                        <a:lnTo>
                          <a:pt x="86" y="256"/>
                        </a:lnTo>
                        <a:lnTo>
                          <a:pt x="85" y="256"/>
                        </a:lnTo>
                        <a:lnTo>
                          <a:pt x="81" y="260"/>
                        </a:lnTo>
                        <a:lnTo>
                          <a:pt x="79" y="256"/>
                        </a:lnTo>
                        <a:lnTo>
                          <a:pt x="78" y="255"/>
                        </a:lnTo>
                        <a:lnTo>
                          <a:pt x="77" y="254"/>
                        </a:lnTo>
                        <a:lnTo>
                          <a:pt x="77" y="253"/>
                        </a:lnTo>
                        <a:lnTo>
                          <a:pt x="76" y="251"/>
                        </a:lnTo>
                        <a:lnTo>
                          <a:pt x="73" y="253"/>
                        </a:lnTo>
                        <a:lnTo>
                          <a:pt x="71" y="249"/>
                        </a:lnTo>
                        <a:lnTo>
                          <a:pt x="70" y="249"/>
                        </a:lnTo>
                        <a:lnTo>
                          <a:pt x="70" y="249"/>
                        </a:lnTo>
                        <a:lnTo>
                          <a:pt x="69" y="247"/>
                        </a:lnTo>
                        <a:lnTo>
                          <a:pt x="69" y="246"/>
                        </a:lnTo>
                        <a:lnTo>
                          <a:pt x="65" y="244"/>
                        </a:lnTo>
                        <a:lnTo>
                          <a:pt x="60" y="242"/>
                        </a:lnTo>
                        <a:lnTo>
                          <a:pt x="59" y="242"/>
                        </a:lnTo>
                        <a:lnTo>
                          <a:pt x="57" y="241"/>
                        </a:lnTo>
                        <a:lnTo>
                          <a:pt x="57" y="240"/>
                        </a:lnTo>
                        <a:lnTo>
                          <a:pt x="57" y="239"/>
                        </a:lnTo>
                        <a:lnTo>
                          <a:pt x="57" y="239"/>
                        </a:lnTo>
                        <a:lnTo>
                          <a:pt x="57" y="239"/>
                        </a:lnTo>
                        <a:lnTo>
                          <a:pt x="56" y="239"/>
                        </a:lnTo>
                        <a:lnTo>
                          <a:pt x="56" y="237"/>
                        </a:lnTo>
                        <a:lnTo>
                          <a:pt x="54" y="237"/>
                        </a:lnTo>
                        <a:lnTo>
                          <a:pt x="54" y="236"/>
                        </a:lnTo>
                        <a:lnTo>
                          <a:pt x="52" y="235"/>
                        </a:lnTo>
                        <a:lnTo>
                          <a:pt x="52" y="234"/>
                        </a:lnTo>
                        <a:lnTo>
                          <a:pt x="52" y="234"/>
                        </a:lnTo>
                        <a:lnTo>
                          <a:pt x="51" y="234"/>
                        </a:lnTo>
                        <a:lnTo>
                          <a:pt x="47" y="229"/>
                        </a:lnTo>
                        <a:lnTo>
                          <a:pt x="46" y="229"/>
                        </a:lnTo>
                        <a:lnTo>
                          <a:pt x="44" y="228"/>
                        </a:lnTo>
                        <a:lnTo>
                          <a:pt x="43" y="226"/>
                        </a:lnTo>
                        <a:lnTo>
                          <a:pt x="42" y="226"/>
                        </a:lnTo>
                        <a:lnTo>
                          <a:pt x="40" y="228"/>
                        </a:lnTo>
                        <a:lnTo>
                          <a:pt x="39" y="229"/>
                        </a:lnTo>
                        <a:lnTo>
                          <a:pt x="38" y="229"/>
                        </a:lnTo>
                        <a:lnTo>
                          <a:pt x="38" y="229"/>
                        </a:lnTo>
                        <a:lnTo>
                          <a:pt x="36" y="230"/>
                        </a:lnTo>
                        <a:lnTo>
                          <a:pt x="35" y="225"/>
                        </a:lnTo>
                        <a:lnTo>
                          <a:pt x="35" y="220"/>
                        </a:lnTo>
                        <a:lnTo>
                          <a:pt x="34" y="217"/>
                        </a:lnTo>
                        <a:lnTo>
                          <a:pt x="33" y="217"/>
                        </a:lnTo>
                        <a:lnTo>
                          <a:pt x="31" y="217"/>
                        </a:lnTo>
                        <a:lnTo>
                          <a:pt x="31" y="216"/>
                        </a:lnTo>
                        <a:lnTo>
                          <a:pt x="29" y="216"/>
                        </a:lnTo>
                        <a:lnTo>
                          <a:pt x="25" y="215"/>
                        </a:lnTo>
                        <a:lnTo>
                          <a:pt x="24" y="215"/>
                        </a:lnTo>
                        <a:lnTo>
                          <a:pt x="22" y="214"/>
                        </a:lnTo>
                        <a:lnTo>
                          <a:pt x="19" y="209"/>
                        </a:lnTo>
                        <a:lnTo>
                          <a:pt x="19" y="209"/>
                        </a:lnTo>
                        <a:lnTo>
                          <a:pt x="18" y="208"/>
                        </a:lnTo>
                        <a:lnTo>
                          <a:pt x="14" y="201"/>
                        </a:lnTo>
                        <a:lnTo>
                          <a:pt x="12" y="199"/>
                        </a:lnTo>
                        <a:lnTo>
                          <a:pt x="12" y="199"/>
                        </a:lnTo>
                        <a:lnTo>
                          <a:pt x="7" y="195"/>
                        </a:lnTo>
                        <a:lnTo>
                          <a:pt x="8" y="182"/>
                        </a:lnTo>
                        <a:lnTo>
                          <a:pt x="9" y="181"/>
                        </a:lnTo>
                        <a:lnTo>
                          <a:pt x="9" y="177"/>
                        </a:lnTo>
                        <a:lnTo>
                          <a:pt x="8" y="168"/>
                        </a:lnTo>
                        <a:lnTo>
                          <a:pt x="10" y="168"/>
                        </a:lnTo>
                        <a:lnTo>
                          <a:pt x="5" y="159"/>
                        </a:lnTo>
                        <a:lnTo>
                          <a:pt x="7" y="161"/>
                        </a:lnTo>
                        <a:lnTo>
                          <a:pt x="4" y="154"/>
                        </a:lnTo>
                        <a:lnTo>
                          <a:pt x="4" y="135"/>
                        </a:lnTo>
                        <a:lnTo>
                          <a:pt x="1" y="124"/>
                        </a:lnTo>
                        <a:lnTo>
                          <a:pt x="9" y="110"/>
                        </a:lnTo>
                        <a:lnTo>
                          <a:pt x="20" y="108"/>
                        </a:lnTo>
                        <a:lnTo>
                          <a:pt x="31" y="114"/>
                        </a:lnTo>
                        <a:lnTo>
                          <a:pt x="45" y="108"/>
                        </a:lnTo>
                        <a:lnTo>
                          <a:pt x="45" y="108"/>
                        </a:lnTo>
                        <a:lnTo>
                          <a:pt x="67" y="131"/>
                        </a:lnTo>
                        <a:lnTo>
                          <a:pt x="86" y="135"/>
                        </a:lnTo>
                        <a:lnTo>
                          <a:pt x="67" y="127"/>
                        </a:lnTo>
                        <a:lnTo>
                          <a:pt x="46" y="105"/>
                        </a:lnTo>
                        <a:lnTo>
                          <a:pt x="30" y="104"/>
                        </a:lnTo>
                        <a:lnTo>
                          <a:pt x="20" y="98"/>
                        </a:lnTo>
                        <a:lnTo>
                          <a:pt x="20" y="87"/>
                        </a:lnTo>
                        <a:lnTo>
                          <a:pt x="31" y="80"/>
                        </a:lnTo>
                        <a:lnTo>
                          <a:pt x="19" y="73"/>
                        </a:lnTo>
                        <a:lnTo>
                          <a:pt x="19" y="59"/>
                        </a:lnTo>
                        <a:lnTo>
                          <a:pt x="7" y="63"/>
                        </a:lnTo>
                        <a:lnTo>
                          <a:pt x="7" y="49"/>
                        </a:lnTo>
                        <a:lnTo>
                          <a:pt x="18" y="49"/>
                        </a:lnTo>
                        <a:lnTo>
                          <a:pt x="30" y="46"/>
                        </a:lnTo>
                        <a:lnTo>
                          <a:pt x="16" y="33"/>
                        </a:lnTo>
                        <a:lnTo>
                          <a:pt x="17" y="23"/>
                        </a:lnTo>
                        <a:lnTo>
                          <a:pt x="10" y="23"/>
                        </a:lnTo>
                        <a:lnTo>
                          <a:pt x="0" y="17"/>
                        </a:lnTo>
                        <a:lnTo>
                          <a:pt x="2" y="6"/>
                        </a:lnTo>
                        <a:lnTo>
                          <a:pt x="1" y="1"/>
                        </a:lnTo>
                        <a:lnTo>
                          <a:pt x="19" y="0"/>
                        </a:lnTo>
                        <a:lnTo>
                          <a:pt x="44" y="7"/>
                        </a:lnTo>
                        <a:lnTo>
                          <a:pt x="51" y="10"/>
                        </a:lnTo>
                        <a:lnTo>
                          <a:pt x="63" y="8"/>
                        </a:lnTo>
                        <a:lnTo>
                          <a:pt x="75" y="22"/>
                        </a:lnTo>
                        <a:lnTo>
                          <a:pt x="90" y="24"/>
                        </a:lnTo>
                        <a:lnTo>
                          <a:pt x="82" y="40"/>
                        </a:lnTo>
                        <a:lnTo>
                          <a:pt x="76" y="47"/>
                        </a:lnTo>
                        <a:lnTo>
                          <a:pt x="79" y="53"/>
                        </a:lnTo>
                        <a:lnTo>
                          <a:pt x="89" y="56"/>
                        </a:lnTo>
                        <a:lnTo>
                          <a:pt x="93" y="66"/>
                        </a:lnTo>
                        <a:lnTo>
                          <a:pt x="102" y="60"/>
                        </a:lnTo>
                        <a:lnTo>
                          <a:pt x="106" y="53"/>
                        </a:lnTo>
                        <a:lnTo>
                          <a:pt x="113" y="48"/>
                        </a:lnTo>
                        <a:lnTo>
                          <a:pt x="119" y="56"/>
                        </a:lnTo>
                        <a:lnTo>
                          <a:pt x="135" y="67"/>
                        </a:lnTo>
                        <a:lnTo>
                          <a:pt x="137" y="63"/>
                        </a:lnTo>
                        <a:lnTo>
                          <a:pt x="148" y="55"/>
                        </a:lnTo>
                        <a:lnTo>
                          <a:pt x="155" y="59"/>
                        </a:lnTo>
                        <a:lnTo>
                          <a:pt x="155" y="71"/>
                        </a:lnTo>
                        <a:lnTo>
                          <a:pt x="146" y="82"/>
                        </a:lnTo>
                        <a:lnTo>
                          <a:pt x="137" y="80"/>
                        </a:lnTo>
                        <a:lnTo>
                          <a:pt x="127" y="87"/>
                        </a:lnTo>
                        <a:lnTo>
                          <a:pt x="142" y="91"/>
                        </a:lnTo>
                        <a:lnTo>
                          <a:pt x="148" y="88"/>
                        </a:lnTo>
                        <a:lnTo>
                          <a:pt x="161" y="90"/>
                        </a:lnTo>
                        <a:lnTo>
                          <a:pt x="165" y="97"/>
                        </a:lnTo>
                        <a:lnTo>
                          <a:pt x="177" y="96"/>
                        </a:lnTo>
                        <a:lnTo>
                          <a:pt x="180" y="87"/>
                        </a:lnTo>
                        <a:lnTo>
                          <a:pt x="189" y="74"/>
                        </a:lnTo>
                        <a:lnTo>
                          <a:pt x="213" y="70"/>
                        </a:lnTo>
                        <a:lnTo>
                          <a:pt x="213" y="64"/>
                        </a:lnTo>
                        <a:lnTo>
                          <a:pt x="227" y="58"/>
                        </a:lnTo>
                        <a:lnTo>
                          <a:pt x="228" y="50"/>
                        </a:lnTo>
                        <a:lnTo>
                          <a:pt x="235" y="47"/>
                        </a:lnTo>
                        <a:lnTo>
                          <a:pt x="236" y="47"/>
                        </a:lnTo>
                        <a:lnTo>
                          <a:pt x="256" y="49"/>
                        </a:lnTo>
                        <a:lnTo>
                          <a:pt x="239" y="56"/>
                        </a:lnTo>
                        <a:lnTo>
                          <a:pt x="234" y="62"/>
                        </a:lnTo>
                        <a:lnTo>
                          <a:pt x="231" y="61"/>
                        </a:lnTo>
                        <a:lnTo>
                          <a:pt x="226" y="66"/>
                        </a:lnTo>
                        <a:lnTo>
                          <a:pt x="230" y="70"/>
                        </a:lnTo>
                        <a:lnTo>
                          <a:pt x="243" y="61"/>
                        </a:lnTo>
                        <a:lnTo>
                          <a:pt x="257" y="59"/>
                        </a:lnTo>
                        <a:lnTo>
                          <a:pt x="264" y="56"/>
                        </a:lnTo>
                        <a:lnTo>
                          <a:pt x="269" y="63"/>
                        </a:lnTo>
                        <a:lnTo>
                          <a:pt x="280" y="65"/>
                        </a:lnTo>
                        <a:lnTo>
                          <a:pt x="297" y="82"/>
                        </a:lnTo>
                        <a:lnTo>
                          <a:pt x="310" y="79"/>
                        </a:lnTo>
                        <a:lnTo>
                          <a:pt x="318" y="91"/>
                        </a:lnTo>
                        <a:lnTo>
                          <a:pt x="316" y="104"/>
                        </a:lnTo>
                        <a:lnTo>
                          <a:pt x="328" y="113"/>
                        </a:lnTo>
                        <a:lnTo>
                          <a:pt x="338" y="111"/>
                        </a:lnTo>
                        <a:lnTo>
                          <a:pt x="346" y="118"/>
                        </a:lnTo>
                        <a:lnTo>
                          <a:pt x="358" y="117"/>
                        </a:lnTo>
                        <a:lnTo>
                          <a:pt x="366" y="148"/>
                        </a:lnTo>
                        <a:lnTo>
                          <a:pt x="364" y="171"/>
                        </a:lnTo>
                        <a:lnTo>
                          <a:pt x="345" y="181"/>
                        </a:lnTo>
                        <a:lnTo>
                          <a:pt x="345" y="189"/>
                        </a:lnTo>
                        <a:lnTo>
                          <a:pt x="366" y="211"/>
                        </a:lnTo>
                        <a:lnTo>
                          <a:pt x="364" y="224"/>
                        </a:lnTo>
                        <a:lnTo>
                          <a:pt x="373" y="236"/>
                        </a:lnTo>
                        <a:lnTo>
                          <a:pt x="373" y="247"/>
                        </a:lnTo>
                        <a:lnTo>
                          <a:pt x="379" y="262"/>
                        </a:lnTo>
                        <a:lnTo>
                          <a:pt x="374" y="273"/>
                        </a:lnTo>
                        <a:lnTo>
                          <a:pt x="385" y="299"/>
                        </a:lnTo>
                        <a:lnTo>
                          <a:pt x="395" y="304"/>
                        </a:lnTo>
                        <a:lnTo>
                          <a:pt x="402" y="315"/>
                        </a:lnTo>
                        <a:lnTo>
                          <a:pt x="403" y="351"/>
                        </a:lnTo>
                        <a:lnTo>
                          <a:pt x="396" y="361"/>
                        </a:lnTo>
                        <a:lnTo>
                          <a:pt x="387" y="357"/>
                        </a:lnTo>
                        <a:lnTo>
                          <a:pt x="378" y="362"/>
                        </a:lnTo>
                        <a:lnTo>
                          <a:pt x="358" y="357"/>
                        </a:lnTo>
                        <a:lnTo>
                          <a:pt x="358" y="369"/>
                        </a:lnTo>
                        <a:lnTo>
                          <a:pt x="346" y="376"/>
                        </a:lnTo>
                        <a:close/>
                        <a:moveTo>
                          <a:pt x="337" y="371"/>
                        </a:moveTo>
                        <a:lnTo>
                          <a:pt x="337" y="371"/>
                        </a:lnTo>
                        <a:lnTo>
                          <a:pt x="346" y="374"/>
                        </a:lnTo>
                        <a:lnTo>
                          <a:pt x="357" y="368"/>
                        </a:lnTo>
                        <a:lnTo>
                          <a:pt x="357" y="356"/>
                        </a:lnTo>
                        <a:lnTo>
                          <a:pt x="378" y="360"/>
                        </a:lnTo>
                        <a:lnTo>
                          <a:pt x="386" y="355"/>
                        </a:lnTo>
                        <a:lnTo>
                          <a:pt x="396" y="359"/>
                        </a:lnTo>
                        <a:lnTo>
                          <a:pt x="401" y="350"/>
                        </a:lnTo>
                        <a:lnTo>
                          <a:pt x="400" y="316"/>
                        </a:lnTo>
                        <a:lnTo>
                          <a:pt x="393" y="305"/>
                        </a:lnTo>
                        <a:lnTo>
                          <a:pt x="384" y="301"/>
                        </a:lnTo>
                        <a:lnTo>
                          <a:pt x="371" y="273"/>
                        </a:lnTo>
                        <a:lnTo>
                          <a:pt x="377" y="261"/>
                        </a:lnTo>
                        <a:lnTo>
                          <a:pt x="371" y="248"/>
                        </a:lnTo>
                        <a:lnTo>
                          <a:pt x="371" y="237"/>
                        </a:lnTo>
                        <a:lnTo>
                          <a:pt x="362" y="225"/>
                        </a:lnTo>
                        <a:lnTo>
                          <a:pt x="364" y="211"/>
                        </a:lnTo>
                        <a:lnTo>
                          <a:pt x="344" y="190"/>
                        </a:lnTo>
                        <a:lnTo>
                          <a:pt x="344" y="180"/>
                        </a:lnTo>
                        <a:lnTo>
                          <a:pt x="362" y="170"/>
                        </a:lnTo>
                        <a:lnTo>
                          <a:pt x="364" y="149"/>
                        </a:lnTo>
                        <a:lnTo>
                          <a:pt x="357" y="119"/>
                        </a:lnTo>
                        <a:lnTo>
                          <a:pt x="345" y="120"/>
                        </a:lnTo>
                        <a:lnTo>
                          <a:pt x="338" y="114"/>
                        </a:lnTo>
                        <a:lnTo>
                          <a:pt x="327" y="114"/>
                        </a:lnTo>
                        <a:lnTo>
                          <a:pt x="314" y="104"/>
                        </a:lnTo>
                        <a:lnTo>
                          <a:pt x="317" y="92"/>
                        </a:lnTo>
                        <a:lnTo>
                          <a:pt x="309" y="81"/>
                        </a:lnTo>
                        <a:lnTo>
                          <a:pt x="296" y="84"/>
                        </a:lnTo>
                        <a:lnTo>
                          <a:pt x="279" y="67"/>
                        </a:lnTo>
                        <a:lnTo>
                          <a:pt x="267" y="65"/>
                        </a:lnTo>
                        <a:lnTo>
                          <a:pt x="264" y="58"/>
                        </a:lnTo>
                        <a:lnTo>
                          <a:pt x="258" y="61"/>
                        </a:lnTo>
                        <a:lnTo>
                          <a:pt x="243" y="62"/>
                        </a:lnTo>
                        <a:lnTo>
                          <a:pt x="229" y="73"/>
                        </a:lnTo>
                        <a:lnTo>
                          <a:pt x="224" y="66"/>
                        </a:lnTo>
                        <a:lnTo>
                          <a:pt x="231" y="58"/>
                        </a:lnTo>
                        <a:lnTo>
                          <a:pt x="234" y="60"/>
                        </a:lnTo>
                        <a:lnTo>
                          <a:pt x="239" y="55"/>
                        </a:lnTo>
                        <a:lnTo>
                          <a:pt x="249" y="50"/>
                        </a:lnTo>
                        <a:lnTo>
                          <a:pt x="236" y="49"/>
                        </a:lnTo>
                        <a:lnTo>
                          <a:pt x="230" y="52"/>
                        </a:lnTo>
                        <a:lnTo>
                          <a:pt x="228" y="59"/>
                        </a:lnTo>
                        <a:lnTo>
                          <a:pt x="215" y="65"/>
                        </a:lnTo>
                        <a:lnTo>
                          <a:pt x="214" y="72"/>
                        </a:lnTo>
                        <a:lnTo>
                          <a:pt x="190" y="75"/>
                        </a:lnTo>
                        <a:lnTo>
                          <a:pt x="181" y="87"/>
                        </a:lnTo>
                        <a:lnTo>
                          <a:pt x="179" y="98"/>
                        </a:lnTo>
                        <a:lnTo>
                          <a:pt x="164" y="99"/>
                        </a:lnTo>
                        <a:lnTo>
                          <a:pt x="160" y="91"/>
                        </a:lnTo>
                        <a:lnTo>
                          <a:pt x="148" y="90"/>
                        </a:lnTo>
                        <a:lnTo>
                          <a:pt x="142" y="93"/>
                        </a:lnTo>
                        <a:lnTo>
                          <a:pt x="123" y="87"/>
                        </a:lnTo>
                        <a:lnTo>
                          <a:pt x="137" y="78"/>
                        </a:lnTo>
                        <a:lnTo>
                          <a:pt x="145" y="79"/>
                        </a:lnTo>
                        <a:lnTo>
                          <a:pt x="153" y="70"/>
                        </a:lnTo>
                        <a:lnTo>
                          <a:pt x="153" y="60"/>
                        </a:lnTo>
                        <a:lnTo>
                          <a:pt x="148" y="57"/>
                        </a:lnTo>
                        <a:lnTo>
                          <a:pt x="138" y="64"/>
                        </a:lnTo>
                        <a:lnTo>
                          <a:pt x="135" y="70"/>
                        </a:lnTo>
                        <a:lnTo>
                          <a:pt x="117" y="58"/>
                        </a:lnTo>
                        <a:lnTo>
                          <a:pt x="112" y="51"/>
                        </a:lnTo>
                        <a:lnTo>
                          <a:pt x="107" y="54"/>
                        </a:lnTo>
                        <a:lnTo>
                          <a:pt x="103" y="61"/>
                        </a:lnTo>
                        <a:lnTo>
                          <a:pt x="92" y="70"/>
                        </a:lnTo>
                        <a:lnTo>
                          <a:pt x="88" y="58"/>
                        </a:lnTo>
                        <a:lnTo>
                          <a:pt x="78" y="55"/>
                        </a:lnTo>
                        <a:lnTo>
                          <a:pt x="73" y="47"/>
                        </a:lnTo>
                        <a:lnTo>
                          <a:pt x="81" y="39"/>
                        </a:lnTo>
                        <a:lnTo>
                          <a:pt x="87" y="25"/>
                        </a:lnTo>
                        <a:lnTo>
                          <a:pt x="74" y="24"/>
                        </a:lnTo>
                        <a:lnTo>
                          <a:pt x="62" y="10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18" y="2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3" y="16"/>
                        </a:lnTo>
                        <a:lnTo>
                          <a:pt x="11" y="21"/>
                        </a:lnTo>
                        <a:lnTo>
                          <a:pt x="18" y="21"/>
                        </a:lnTo>
                        <a:lnTo>
                          <a:pt x="18" y="32"/>
                        </a:lnTo>
                        <a:lnTo>
                          <a:pt x="32" y="47"/>
                        </a:lnTo>
                        <a:lnTo>
                          <a:pt x="18" y="51"/>
                        </a:lnTo>
                        <a:lnTo>
                          <a:pt x="9" y="51"/>
                        </a:lnTo>
                        <a:lnTo>
                          <a:pt x="9" y="61"/>
                        </a:lnTo>
                        <a:lnTo>
                          <a:pt x="21" y="56"/>
                        </a:lnTo>
                        <a:lnTo>
                          <a:pt x="21" y="72"/>
                        </a:lnTo>
                        <a:lnTo>
                          <a:pt x="33" y="80"/>
                        </a:lnTo>
                        <a:lnTo>
                          <a:pt x="22" y="88"/>
                        </a:lnTo>
                        <a:lnTo>
                          <a:pt x="22" y="97"/>
                        </a:lnTo>
                        <a:lnTo>
                          <a:pt x="31" y="102"/>
                        </a:lnTo>
                        <a:lnTo>
                          <a:pt x="47" y="103"/>
                        </a:lnTo>
                        <a:lnTo>
                          <a:pt x="68" y="126"/>
                        </a:lnTo>
                        <a:lnTo>
                          <a:pt x="104" y="140"/>
                        </a:lnTo>
                        <a:lnTo>
                          <a:pt x="66" y="132"/>
                        </a:lnTo>
                        <a:lnTo>
                          <a:pt x="65" y="132"/>
                        </a:lnTo>
                        <a:lnTo>
                          <a:pt x="44" y="110"/>
                        </a:lnTo>
                        <a:lnTo>
                          <a:pt x="31" y="115"/>
                        </a:lnTo>
                        <a:lnTo>
                          <a:pt x="20" y="110"/>
                        </a:lnTo>
                        <a:lnTo>
                          <a:pt x="10" y="112"/>
                        </a:lnTo>
                        <a:lnTo>
                          <a:pt x="3" y="124"/>
                        </a:lnTo>
                        <a:lnTo>
                          <a:pt x="5" y="135"/>
                        </a:lnTo>
                        <a:lnTo>
                          <a:pt x="5" y="154"/>
                        </a:lnTo>
                        <a:lnTo>
                          <a:pt x="15" y="172"/>
                        </a:lnTo>
                        <a:lnTo>
                          <a:pt x="11" y="168"/>
                        </a:lnTo>
                        <a:lnTo>
                          <a:pt x="10" y="169"/>
                        </a:lnTo>
                        <a:lnTo>
                          <a:pt x="11" y="177"/>
                        </a:lnTo>
                        <a:lnTo>
                          <a:pt x="11" y="181"/>
                        </a:lnTo>
                        <a:lnTo>
                          <a:pt x="10" y="183"/>
                        </a:lnTo>
                        <a:lnTo>
                          <a:pt x="9" y="195"/>
                        </a:lnTo>
                        <a:lnTo>
                          <a:pt x="14" y="198"/>
                        </a:lnTo>
                        <a:lnTo>
                          <a:pt x="14" y="199"/>
                        </a:lnTo>
                        <a:lnTo>
                          <a:pt x="15" y="200"/>
                        </a:lnTo>
                        <a:lnTo>
                          <a:pt x="21" y="208"/>
                        </a:lnTo>
                        <a:lnTo>
                          <a:pt x="21" y="209"/>
                        </a:lnTo>
                        <a:lnTo>
                          <a:pt x="23" y="212"/>
                        </a:lnTo>
                        <a:lnTo>
                          <a:pt x="24" y="213"/>
                        </a:lnTo>
                        <a:lnTo>
                          <a:pt x="25" y="213"/>
                        </a:lnTo>
                        <a:lnTo>
                          <a:pt x="29" y="214"/>
                        </a:lnTo>
                        <a:lnTo>
                          <a:pt x="31" y="215"/>
                        </a:lnTo>
                        <a:lnTo>
                          <a:pt x="32" y="215"/>
                        </a:lnTo>
                        <a:lnTo>
                          <a:pt x="33" y="215"/>
                        </a:lnTo>
                        <a:lnTo>
                          <a:pt x="35" y="215"/>
                        </a:lnTo>
                        <a:lnTo>
                          <a:pt x="37" y="219"/>
                        </a:lnTo>
                        <a:lnTo>
                          <a:pt x="38" y="227"/>
                        </a:lnTo>
                        <a:lnTo>
                          <a:pt x="39" y="226"/>
                        </a:lnTo>
                        <a:lnTo>
                          <a:pt x="43" y="222"/>
                        </a:lnTo>
                        <a:lnTo>
                          <a:pt x="43" y="224"/>
                        </a:lnTo>
                        <a:lnTo>
                          <a:pt x="43" y="224"/>
                        </a:lnTo>
                        <a:lnTo>
                          <a:pt x="45" y="226"/>
                        </a:lnTo>
                        <a:lnTo>
                          <a:pt x="46" y="227"/>
                        </a:lnTo>
                        <a:lnTo>
                          <a:pt x="47" y="227"/>
                        </a:lnTo>
                        <a:lnTo>
                          <a:pt x="52" y="232"/>
                        </a:lnTo>
                        <a:lnTo>
                          <a:pt x="52" y="232"/>
                        </a:lnTo>
                        <a:lnTo>
                          <a:pt x="54" y="233"/>
                        </a:lnTo>
                        <a:lnTo>
                          <a:pt x="54" y="234"/>
                        </a:lnTo>
                        <a:lnTo>
                          <a:pt x="56" y="235"/>
                        </a:lnTo>
                        <a:lnTo>
                          <a:pt x="56" y="235"/>
                        </a:lnTo>
                        <a:lnTo>
                          <a:pt x="57" y="235"/>
                        </a:lnTo>
                        <a:lnTo>
                          <a:pt x="57" y="237"/>
                        </a:lnTo>
                        <a:lnTo>
                          <a:pt x="58" y="237"/>
                        </a:lnTo>
                        <a:lnTo>
                          <a:pt x="58" y="237"/>
                        </a:lnTo>
                        <a:lnTo>
                          <a:pt x="58" y="237"/>
                        </a:lnTo>
                        <a:lnTo>
                          <a:pt x="59" y="239"/>
                        </a:lnTo>
                        <a:lnTo>
                          <a:pt x="59" y="240"/>
                        </a:lnTo>
                        <a:lnTo>
                          <a:pt x="60" y="240"/>
                        </a:lnTo>
                        <a:lnTo>
                          <a:pt x="61" y="240"/>
                        </a:lnTo>
                        <a:lnTo>
                          <a:pt x="66" y="243"/>
                        </a:lnTo>
                        <a:lnTo>
                          <a:pt x="70" y="244"/>
                        </a:lnTo>
                        <a:lnTo>
                          <a:pt x="70" y="245"/>
                        </a:lnTo>
                        <a:lnTo>
                          <a:pt x="72" y="248"/>
                        </a:lnTo>
                        <a:lnTo>
                          <a:pt x="72" y="248"/>
                        </a:lnTo>
                        <a:lnTo>
                          <a:pt x="74" y="250"/>
                        </a:lnTo>
                        <a:lnTo>
                          <a:pt x="77" y="249"/>
                        </a:lnTo>
                        <a:lnTo>
                          <a:pt x="79" y="252"/>
                        </a:lnTo>
                        <a:lnTo>
                          <a:pt x="79" y="253"/>
                        </a:lnTo>
                        <a:lnTo>
                          <a:pt x="80" y="254"/>
                        </a:lnTo>
                        <a:lnTo>
                          <a:pt x="81" y="255"/>
                        </a:lnTo>
                        <a:lnTo>
                          <a:pt x="82" y="257"/>
                        </a:lnTo>
                        <a:lnTo>
                          <a:pt x="84" y="255"/>
                        </a:lnTo>
                        <a:lnTo>
                          <a:pt x="84" y="253"/>
                        </a:lnTo>
                        <a:lnTo>
                          <a:pt x="86" y="253"/>
                        </a:lnTo>
                        <a:lnTo>
                          <a:pt x="87" y="254"/>
                        </a:lnTo>
                        <a:lnTo>
                          <a:pt x="88" y="254"/>
                        </a:lnTo>
                        <a:lnTo>
                          <a:pt x="89" y="255"/>
                        </a:lnTo>
                        <a:lnTo>
                          <a:pt x="92" y="256"/>
                        </a:lnTo>
                        <a:lnTo>
                          <a:pt x="93" y="256"/>
                        </a:lnTo>
                        <a:lnTo>
                          <a:pt x="93" y="257"/>
                        </a:lnTo>
                        <a:lnTo>
                          <a:pt x="101" y="262"/>
                        </a:lnTo>
                        <a:lnTo>
                          <a:pt x="104" y="263"/>
                        </a:lnTo>
                        <a:lnTo>
                          <a:pt x="105" y="264"/>
                        </a:lnTo>
                        <a:lnTo>
                          <a:pt x="106" y="264"/>
                        </a:lnTo>
                        <a:lnTo>
                          <a:pt x="109" y="266"/>
                        </a:lnTo>
                        <a:lnTo>
                          <a:pt x="109" y="266"/>
                        </a:lnTo>
                        <a:lnTo>
                          <a:pt x="110" y="267"/>
                        </a:lnTo>
                        <a:lnTo>
                          <a:pt x="115" y="266"/>
                        </a:lnTo>
                        <a:lnTo>
                          <a:pt x="117" y="266"/>
                        </a:lnTo>
                        <a:lnTo>
                          <a:pt x="119" y="265"/>
                        </a:lnTo>
                        <a:lnTo>
                          <a:pt x="121" y="265"/>
                        </a:lnTo>
                        <a:lnTo>
                          <a:pt x="124" y="262"/>
                        </a:lnTo>
                        <a:lnTo>
                          <a:pt x="126" y="262"/>
                        </a:lnTo>
                        <a:lnTo>
                          <a:pt x="126" y="261"/>
                        </a:lnTo>
                        <a:lnTo>
                          <a:pt x="126" y="261"/>
                        </a:lnTo>
                        <a:lnTo>
                          <a:pt x="126" y="260"/>
                        </a:lnTo>
                        <a:lnTo>
                          <a:pt x="125" y="256"/>
                        </a:lnTo>
                        <a:lnTo>
                          <a:pt x="125" y="253"/>
                        </a:lnTo>
                        <a:lnTo>
                          <a:pt x="123" y="246"/>
                        </a:lnTo>
                        <a:lnTo>
                          <a:pt x="124" y="244"/>
                        </a:lnTo>
                        <a:lnTo>
                          <a:pt x="125" y="240"/>
                        </a:lnTo>
                        <a:lnTo>
                          <a:pt x="128" y="235"/>
                        </a:lnTo>
                        <a:lnTo>
                          <a:pt x="133" y="234"/>
                        </a:lnTo>
                        <a:lnTo>
                          <a:pt x="135" y="233"/>
                        </a:lnTo>
                        <a:lnTo>
                          <a:pt x="137" y="235"/>
                        </a:lnTo>
                        <a:lnTo>
                          <a:pt x="139" y="235"/>
                        </a:lnTo>
                        <a:lnTo>
                          <a:pt x="143" y="239"/>
                        </a:lnTo>
                        <a:lnTo>
                          <a:pt x="147" y="237"/>
                        </a:lnTo>
                        <a:lnTo>
                          <a:pt x="148" y="237"/>
                        </a:lnTo>
                        <a:lnTo>
                          <a:pt x="148" y="236"/>
                        </a:lnTo>
                        <a:lnTo>
                          <a:pt x="148" y="232"/>
                        </a:lnTo>
                        <a:lnTo>
                          <a:pt x="150" y="231"/>
                        </a:lnTo>
                        <a:lnTo>
                          <a:pt x="151" y="231"/>
                        </a:lnTo>
                        <a:lnTo>
                          <a:pt x="161" y="225"/>
                        </a:lnTo>
                        <a:lnTo>
                          <a:pt x="164" y="224"/>
                        </a:lnTo>
                        <a:lnTo>
                          <a:pt x="167" y="224"/>
                        </a:lnTo>
                        <a:lnTo>
                          <a:pt x="169" y="224"/>
                        </a:lnTo>
                        <a:lnTo>
                          <a:pt x="170" y="224"/>
                        </a:lnTo>
                        <a:lnTo>
                          <a:pt x="171" y="225"/>
                        </a:lnTo>
                        <a:lnTo>
                          <a:pt x="173" y="225"/>
                        </a:lnTo>
                        <a:lnTo>
                          <a:pt x="178" y="226"/>
                        </a:lnTo>
                        <a:lnTo>
                          <a:pt x="179" y="227"/>
                        </a:lnTo>
                        <a:lnTo>
                          <a:pt x="181" y="227"/>
                        </a:lnTo>
                        <a:lnTo>
                          <a:pt x="183" y="226"/>
                        </a:lnTo>
                        <a:lnTo>
                          <a:pt x="183" y="226"/>
                        </a:lnTo>
                        <a:lnTo>
                          <a:pt x="188" y="223"/>
                        </a:lnTo>
                        <a:lnTo>
                          <a:pt x="189" y="223"/>
                        </a:lnTo>
                        <a:lnTo>
                          <a:pt x="193" y="221"/>
                        </a:lnTo>
                        <a:lnTo>
                          <a:pt x="193" y="213"/>
                        </a:lnTo>
                        <a:lnTo>
                          <a:pt x="200" y="209"/>
                        </a:lnTo>
                        <a:lnTo>
                          <a:pt x="201" y="211"/>
                        </a:lnTo>
                        <a:lnTo>
                          <a:pt x="202" y="211"/>
                        </a:lnTo>
                        <a:lnTo>
                          <a:pt x="209" y="215"/>
                        </a:lnTo>
                        <a:lnTo>
                          <a:pt x="210" y="216"/>
                        </a:lnTo>
                        <a:lnTo>
                          <a:pt x="213" y="218"/>
                        </a:lnTo>
                        <a:lnTo>
                          <a:pt x="215" y="219"/>
                        </a:lnTo>
                        <a:lnTo>
                          <a:pt x="215" y="221"/>
                        </a:lnTo>
                        <a:lnTo>
                          <a:pt x="215" y="222"/>
                        </a:lnTo>
                        <a:lnTo>
                          <a:pt x="216" y="223"/>
                        </a:lnTo>
                        <a:lnTo>
                          <a:pt x="226" y="223"/>
                        </a:lnTo>
                        <a:lnTo>
                          <a:pt x="233" y="224"/>
                        </a:lnTo>
                        <a:lnTo>
                          <a:pt x="233" y="227"/>
                        </a:lnTo>
                        <a:lnTo>
                          <a:pt x="235" y="227"/>
                        </a:lnTo>
                        <a:lnTo>
                          <a:pt x="239" y="227"/>
                        </a:lnTo>
                        <a:lnTo>
                          <a:pt x="240" y="230"/>
                        </a:lnTo>
                        <a:lnTo>
                          <a:pt x="241" y="234"/>
                        </a:lnTo>
                        <a:lnTo>
                          <a:pt x="239" y="244"/>
                        </a:lnTo>
                        <a:lnTo>
                          <a:pt x="239" y="247"/>
                        </a:lnTo>
                        <a:lnTo>
                          <a:pt x="239" y="251"/>
                        </a:lnTo>
                        <a:lnTo>
                          <a:pt x="239" y="252"/>
                        </a:lnTo>
                        <a:lnTo>
                          <a:pt x="238" y="261"/>
                        </a:lnTo>
                        <a:lnTo>
                          <a:pt x="238" y="262"/>
                        </a:lnTo>
                        <a:lnTo>
                          <a:pt x="239" y="262"/>
                        </a:lnTo>
                        <a:lnTo>
                          <a:pt x="240" y="262"/>
                        </a:lnTo>
                        <a:lnTo>
                          <a:pt x="242" y="261"/>
                        </a:lnTo>
                        <a:lnTo>
                          <a:pt x="244" y="264"/>
                        </a:lnTo>
                        <a:lnTo>
                          <a:pt x="247" y="268"/>
                        </a:lnTo>
                        <a:lnTo>
                          <a:pt x="246" y="274"/>
                        </a:lnTo>
                        <a:lnTo>
                          <a:pt x="246" y="276"/>
                        </a:lnTo>
                        <a:lnTo>
                          <a:pt x="245" y="277"/>
                        </a:lnTo>
                        <a:lnTo>
                          <a:pt x="245" y="278"/>
                        </a:lnTo>
                        <a:lnTo>
                          <a:pt x="244" y="284"/>
                        </a:lnTo>
                        <a:lnTo>
                          <a:pt x="243" y="286"/>
                        </a:lnTo>
                        <a:lnTo>
                          <a:pt x="243" y="289"/>
                        </a:lnTo>
                        <a:lnTo>
                          <a:pt x="243" y="289"/>
                        </a:lnTo>
                        <a:lnTo>
                          <a:pt x="245" y="289"/>
                        </a:lnTo>
                        <a:lnTo>
                          <a:pt x="245" y="290"/>
                        </a:lnTo>
                        <a:lnTo>
                          <a:pt x="248" y="290"/>
                        </a:lnTo>
                        <a:lnTo>
                          <a:pt x="245" y="293"/>
                        </a:lnTo>
                        <a:lnTo>
                          <a:pt x="243" y="296"/>
                        </a:lnTo>
                        <a:lnTo>
                          <a:pt x="242" y="297"/>
                        </a:lnTo>
                        <a:lnTo>
                          <a:pt x="242" y="298"/>
                        </a:lnTo>
                        <a:lnTo>
                          <a:pt x="246" y="303"/>
                        </a:lnTo>
                        <a:lnTo>
                          <a:pt x="249" y="306"/>
                        </a:lnTo>
                        <a:lnTo>
                          <a:pt x="252" y="309"/>
                        </a:lnTo>
                        <a:lnTo>
                          <a:pt x="253" y="310"/>
                        </a:lnTo>
                        <a:lnTo>
                          <a:pt x="257" y="312"/>
                        </a:lnTo>
                        <a:lnTo>
                          <a:pt x="262" y="315"/>
                        </a:lnTo>
                        <a:lnTo>
                          <a:pt x="266" y="312"/>
                        </a:lnTo>
                        <a:lnTo>
                          <a:pt x="269" y="311"/>
                        </a:lnTo>
                        <a:lnTo>
                          <a:pt x="270" y="312"/>
                        </a:lnTo>
                        <a:lnTo>
                          <a:pt x="271" y="312"/>
                        </a:lnTo>
                        <a:lnTo>
                          <a:pt x="276" y="315"/>
                        </a:lnTo>
                        <a:lnTo>
                          <a:pt x="277" y="315"/>
                        </a:lnTo>
                        <a:lnTo>
                          <a:pt x="279" y="316"/>
                        </a:lnTo>
                        <a:lnTo>
                          <a:pt x="280" y="316"/>
                        </a:lnTo>
                        <a:lnTo>
                          <a:pt x="281" y="316"/>
                        </a:lnTo>
                        <a:lnTo>
                          <a:pt x="285" y="318"/>
                        </a:lnTo>
                        <a:lnTo>
                          <a:pt x="286" y="318"/>
                        </a:lnTo>
                        <a:lnTo>
                          <a:pt x="290" y="320"/>
                        </a:lnTo>
                        <a:lnTo>
                          <a:pt x="291" y="321"/>
                        </a:lnTo>
                        <a:lnTo>
                          <a:pt x="292" y="321"/>
                        </a:lnTo>
                        <a:lnTo>
                          <a:pt x="295" y="322"/>
                        </a:lnTo>
                        <a:lnTo>
                          <a:pt x="297" y="324"/>
                        </a:lnTo>
                        <a:lnTo>
                          <a:pt x="298" y="324"/>
                        </a:lnTo>
                        <a:lnTo>
                          <a:pt x="302" y="326"/>
                        </a:lnTo>
                        <a:lnTo>
                          <a:pt x="302" y="330"/>
                        </a:lnTo>
                        <a:lnTo>
                          <a:pt x="303" y="334"/>
                        </a:lnTo>
                        <a:lnTo>
                          <a:pt x="303" y="341"/>
                        </a:lnTo>
                        <a:lnTo>
                          <a:pt x="304" y="343"/>
                        </a:lnTo>
                        <a:lnTo>
                          <a:pt x="304" y="343"/>
                        </a:lnTo>
                        <a:lnTo>
                          <a:pt x="297" y="348"/>
                        </a:lnTo>
                        <a:lnTo>
                          <a:pt x="299" y="351"/>
                        </a:lnTo>
                        <a:lnTo>
                          <a:pt x="300" y="351"/>
                        </a:lnTo>
                        <a:lnTo>
                          <a:pt x="304" y="354"/>
                        </a:lnTo>
                        <a:lnTo>
                          <a:pt x="306" y="356"/>
                        </a:lnTo>
                        <a:lnTo>
                          <a:pt x="306" y="364"/>
                        </a:lnTo>
                        <a:lnTo>
                          <a:pt x="307" y="367"/>
                        </a:lnTo>
                        <a:lnTo>
                          <a:pt x="307" y="367"/>
                        </a:lnTo>
                        <a:lnTo>
                          <a:pt x="308" y="370"/>
                        </a:lnTo>
                        <a:lnTo>
                          <a:pt x="314" y="368"/>
                        </a:lnTo>
                        <a:lnTo>
                          <a:pt x="319" y="365"/>
                        </a:lnTo>
                        <a:lnTo>
                          <a:pt x="322" y="368"/>
                        </a:lnTo>
                        <a:lnTo>
                          <a:pt x="327" y="372"/>
                        </a:lnTo>
                        <a:lnTo>
                          <a:pt x="337" y="37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" name="Gruppieren 19"/>
            <p:cNvGrpSpPr/>
            <p:nvPr/>
          </p:nvGrpSpPr>
          <p:grpSpPr>
            <a:xfrm>
              <a:off x="17704424" y="3858921"/>
              <a:ext cx="5346970" cy="7989909"/>
              <a:chOff x="17704424" y="3519651"/>
              <a:chExt cx="5393728" cy="8059779"/>
            </a:xfrm>
            <a:solidFill>
              <a:schemeClr val="accent1"/>
            </a:solidFill>
          </p:grpSpPr>
          <p:grpSp>
            <p:nvGrpSpPr>
              <p:cNvPr id="15" name="Gruppieren 18"/>
              <p:cNvGrpSpPr/>
              <p:nvPr/>
            </p:nvGrpSpPr>
            <p:grpSpPr>
              <a:xfrm>
                <a:off x="17704424" y="3519651"/>
                <a:ext cx="5393728" cy="8059779"/>
                <a:chOff x="17704424" y="3519651"/>
                <a:chExt cx="5393728" cy="8059779"/>
              </a:xfrm>
              <a:grpFill/>
            </p:grpSpPr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>
                  <a:off x="17704424" y="6781418"/>
                  <a:ext cx="5393728" cy="4798012"/>
                </a:xfrm>
                <a:custGeom>
                  <a:avLst/>
                  <a:gdLst>
                    <a:gd name="T0" fmla="*/ 1813 w 2083"/>
                    <a:gd name="T1" fmla="*/ 0 h 1852"/>
                    <a:gd name="T2" fmla="*/ 1813 w 2083"/>
                    <a:gd name="T3" fmla="*/ 107 h 1852"/>
                    <a:gd name="T4" fmla="*/ 1818 w 2083"/>
                    <a:gd name="T5" fmla="*/ 182 h 1852"/>
                    <a:gd name="T6" fmla="*/ 1751 w 2083"/>
                    <a:gd name="T7" fmla="*/ 192 h 1852"/>
                    <a:gd name="T8" fmla="*/ 1684 w 2083"/>
                    <a:gd name="T9" fmla="*/ 177 h 1852"/>
                    <a:gd name="T10" fmla="*/ 1562 w 2083"/>
                    <a:gd name="T11" fmla="*/ 216 h 1852"/>
                    <a:gd name="T12" fmla="*/ 1512 w 2083"/>
                    <a:gd name="T13" fmla="*/ 259 h 1852"/>
                    <a:gd name="T14" fmla="*/ 1460 w 2083"/>
                    <a:gd name="T15" fmla="*/ 252 h 1852"/>
                    <a:gd name="T16" fmla="*/ 1481 w 2083"/>
                    <a:gd name="T17" fmla="*/ 175 h 1852"/>
                    <a:gd name="T18" fmla="*/ 1394 w 2083"/>
                    <a:gd name="T19" fmla="*/ 219 h 1852"/>
                    <a:gd name="T20" fmla="*/ 1365 w 2083"/>
                    <a:gd name="T21" fmla="*/ 267 h 1852"/>
                    <a:gd name="T22" fmla="*/ 1243 w 2083"/>
                    <a:gd name="T23" fmla="*/ 319 h 1852"/>
                    <a:gd name="T24" fmla="*/ 1140 w 2083"/>
                    <a:gd name="T25" fmla="*/ 396 h 1852"/>
                    <a:gd name="T26" fmla="*/ 1065 w 2083"/>
                    <a:gd name="T27" fmla="*/ 501 h 1852"/>
                    <a:gd name="T28" fmla="*/ 1029 w 2083"/>
                    <a:gd name="T29" fmla="*/ 382 h 1852"/>
                    <a:gd name="T30" fmla="*/ 928 w 2083"/>
                    <a:gd name="T31" fmla="*/ 279 h 1852"/>
                    <a:gd name="T32" fmla="*/ 922 w 2083"/>
                    <a:gd name="T33" fmla="*/ 378 h 1852"/>
                    <a:gd name="T34" fmla="*/ 967 w 2083"/>
                    <a:gd name="T35" fmla="*/ 511 h 1852"/>
                    <a:gd name="T36" fmla="*/ 941 w 2083"/>
                    <a:gd name="T37" fmla="*/ 588 h 1852"/>
                    <a:gd name="T38" fmla="*/ 777 w 2083"/>
                    <a:gd name="T39" fmla="*/ 629 h 1852"/>
                    <a:gd name="T40" fmla="*/ 761 w 2083"/>
                    <a:gd name="T41" fmla="*/ 818 h 1852"/>
                    <a:gd name="T42" fmla="*/ 573 w 2083"/>
                    <a:gd name="T43" fmla="*/ 748 h 1852"/>
                    <a:gd name="T44" fmla="*/ 582 w 2083"/>
                    <a:gd name="T45" fmla="*/ 852 h 1852"/>
                    <a:gd name="T46" fmla="*/ 646 w 2083"/>
                    <a:gd name="T47" fmla="*/ 912 h 1852"/>
                    <a:gd name="T48" fmla="*/ 517 w 2083"/>
                    <a:gd name="T49" fmla="*/ 865 h 1852"/>
                    <a:gd name="T50" fmla="*/ 426 w 2083"/>
                    <a:gd name="T51" fmla="*/ 763 h 1852"/>
                    <a:gd name="T52" fmla="*/ 406 w 2083"/>
                    <a:gd name="T53" fmla="*/ 648 h 1852"/>
                    <a:gd name="T54" fmla="*/ 332 w 2083"/>
                    <a:gd name="T55" fmla="*/ 608 h 1852"/>
                    <a:gd name="T56" fmla="*/ 271 w 2083"/>
                    <a:gd name="T57" fmla="*/ 558 h 1852"/>
                    <a:gd name="T58" fmla="*/ 352 w 2083"/>
                    <a:gd name="T59" fmla="*/ 574 h 1852"/>
                    <a:gd name="T60" fmla="*/ 433 w 2083"/>
                    <a:gd name="T61" fmla="*/ 595 h 1852"/>
                    <a:gd name="T62" fmla="*/ 572 w 2083"/>
                    <a:gd name="T63" fmla="*/ 637 h 1852"/>
                    <a:gd name="T64" fmla="*/ 770 w 2083"/>
                    <a:gd name="T65" fmla="*/ 531 h 1852"/>
                    <a:gd name="T66" fmla="*/ 714 w 2083"/>
                    <a:gd name="T67" fmla="*/ 401 h 1852"/>
                    <a:gd name="T68" fmla="*/ 632 w 2083"/>
                    <a:gd name="T69" fmla="*/ 354 h 1852"/>
                    <a:gd name="T70" fmla="*/ 422 w 2083"/>
                    <a:gd name="T71" fmla="*/ 233 h 1852"/>
                    <a:gd name="T72" fmla="*/ 304 w 2083"/>
                    <a:gd name="T73" fmla="*/ 211 h 1852"/>
                    <a:gd name="T74" fmla="*/ 271 w 2083"/>
                    <a:gd name="T75" fmla="*/ 231 h 1852"/>
                    <a:gd name="T76" fmla="*/ 230 w 2083"/>
                    <a:gd name="T77" fmla="*/ 227 h 1852"/>
                    <a:gd name="T78" fmla="*/ 202 w 2083"/>
                    <a:gd name="T79" fmla="*/ 196 h 1852"/>
                    <a:gd name="T80" fmla="*/ 183 w 2083"/>
                    <a:gd name="T81" fmla="*/ 149 h 1852"/>
                    <a:gd name="T82" fmla="*/ 155 w 2083"/>
                    <a:gd name="T83" fmla="*/ 183 h 1852"/>
                    <a:gd name="T84" fmla="*/ 85 w 2083"/>
                    <a:gd name="T85" fmla="*/ 201 h 1852"/>
                    <a:gd name="T86" fmla="*/ 8 w 2083"/>
                    <a:gd name="T87" fmla="*/ 323 h 1852"/>
                    <a:gd name="T88" fmla="*/ 91 w 2083"/>
                    <a:gd name="T89" fmla="*/ 507 h 1852"/>
                    <a:gd name="T90" fmla="*/ 152 w 2083"/>
                    <a:gd name="T91" fmla="*/ 809 h 1852"/>
                    <a:gd name="T92" fmla="*/ 225 w 2083"/>
                    <a:gd name="T93" fmla="*/ 1009 h 1852"/>
                    <a:gd name="T94" fmla="*/ 129 w 2083"/>
                    <a:gd name="T95" fmla="*/ 1331 h 1852"/>
                    <a:gd name="T96" fmla="*/ 178 w 2083"/>
                    <a:gd name="T97" fmla="*/ 1359 h 1852"/>
                    <a:gd name="T98" fmla="*/ 160 w 2083"/>
                    <a:gd name="T99" fmla="*/ 1412 h 1852"/>
                    <a:gd name="T100" fmla="*/ 137 w 2083"/>
                    <a:gd name="T101" fmla="*/ 1476 h 1852"/>
                    <a:gd name="T102" fmla="*/ 133 w 2083"/>
                    <a:gd name="T103" fmla="*/ 1690 h 1852"/>
                    <a:gd name="T104" fmla="*/ 180 w 2083"/>
                    <a:gd name="T105" fmla="*/ 1813 h 1852"/>
                    <a:gd name="T106" fmla="*/ 326 w 2083"/>
                    <a:gd name="T107" fmla="*/ 1842 h 1852"/>
                    <a:gd name="T108" fmla="*/ 603 w 2083"/>
                    <a:gd name="T109" fmla="*/ 1522 h 1852"/>
                    <a:gd name="T110" fmla="*/ 863 w 2083"/>
                    <a:gd name="T111" fmla="*/ 1404 h 1852"/>
                    <a:gd name="T112" fmla="*/ 1122 w 2083"/>
                    <a:gd name="T113" fmla="*/ 1214 h 1852"/>
                    <a:gd name="T114" fmla="*/ 1201 w 2083"/>
                    <a:gd name="T115" fmla="*/ 1418 h 1852"/>
                    <a:gd name="T116" fmla="*/ 1425 w 2083"/>
                    <a:gd name="T117" fmla="*/ 1298 h 1852"/>
                    <a:gd name="T118" fmla="*/ 1873 w 2083"/>
                    <a:gd name="T119" fmla="*/ 1130 h 1852"/>
                    <a:gd name="T120" fmla="*/ 1915 w 2083"/>
                    <a:gd name="T121" fmla="*/ 519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83" h="1852">
                      <a:moveTo>
                        <a:pt x="2065" y="170"/>
                      </a:moveTo>
                      <a:cubicBezTo>
                        <a:pt x="2060" y="161"/>
                        <a:pt x="2054" y="152"/>
                        <a:pt x="2041" y="135"/>
                      </a:cubicBezTo>
                      <a:cubicBezTo>
                        <a:pt x="2020" y="108"/>
                        <a:pt x="2009" y="94"/>
                        <a:pt x="2000" y="90"/>
                      </a:cubicBezTo>
                      <a:cubicBezTo>
                        <a:pt x="2000" y="59"/>
                        <a:pt x="2005" y="47"/>
                        <a:pt x="2007" y="25"/>
                      </a:cubicBezTo>
                      <a:cubicBezTo>
                        <a:pt x="1995" y="21"/>
                        <a:pt x="1995" y="21"/>
                        <a:pt x="1995" y="21"/>
                      </a:cubicBezTo>
                      <a:cubicBezTo>
                        <a:pt x="1975" y="7"/>
                        <a:pt x="1975" y="7"/>
                        <a:pt x="1975" y="7"/>
                      </a:cubicBezTo>
                      <a:cubicBezTo>
                        <a:pt x="1906" y="3"/>
                        <a:pt x="1906" y="3"/>
                        <a:pt x="1906" y="3"/>
                      </a:cubicBezTo>
                      <a:cubicBezTo>
                        <a:pt x="1852" y="11"/>
                        <a:pt x="1852" y="11"/>
                        <a:pt x="1852" y="11"/>
                      </a:cubicBezTo>
                      <a:cubicBezTo>
                        <a:pt x="1839" y="6"/>
                        <a:pt x="1839" y="6"/>
                        <a:pt x="1839" y="6"/>
                      </a:cubicBezTo>
                      <a:cubicBezTo>
                        <a:pt x="1825" y="9"/>
                        <a:pt x="1825" y="9"/>
                        <a:pt x="1825" y="9"/>
                      </a:cubicBezTo>
                      <a:cubicBezTo>
                        <a:pt x="1813" y="0"/>
                        <a:pt x="1813" y="0"/>
                        <a:pt x="1813" y="0"/>
                      </a:cubicBezTo>
                      <a:cubicBezTo>
                        <a:pt x="1807" y="4"/>
                        <a:pt x="1807" y="4"/>
                        <a:pt x="1807" y="4"/>
                      </a:cubicBezTo>
                      <a:cubicBezTo>
                        <a:pt x="1795" y="1"/>
                        <a:pt x="1795" y="1"/>
                        <a:pt x="1795" y="1"/>
                      </a:cubicBezTo>
                      <a:cubicBezTo>
                        <a:pt x="1786" y="9"/>
                        <a:pt x="1786" y="9"/>
                        <a:pt x="1786" y="9"/>
                      </a:cubicBezTo>
                      <a:cubicBezTo>
                        <a:pt x="1793" y="24"/>
                        <a:pt x="1793" y="24"/>
                        <a:pt x="1793" y="24"/>
                      </a:cubicBezTo>
                      <a:cubicBezTo>
                        <a:pt x="1793" y="36"/>
                        <a:pt x="1793" y="36"/>
                        <a:pt x="1793" y="36"/>
                      </a:cubicBezTo>
                      <a:cubicBezTo>
                        <a:pt x="1778" y="42"/>
                        <a:pt x="1778" y="42"/>
                        <a:pt x="1778" y="42"/>
                      </a:cubicBezTo>
                      <a:cubicBezTo>
                        <a:pt x="1778" y="47"/>
                        <a:pt x="1778" y="47"/>
                        <a:pt x="1778" y="47"/>
                      </a:cubicBezTo>
                      <a:cubicBezTo>
                        <a:pt x="1788" y="64"/>
                        <a:pt x="1788" y="64"/>
                        <a:pt x="1788" y="64"/>
                      </a:cubicBezTo>
                      <a:cubicBezTo>
                        <a:pt x="1798" y="69"/>
                        <a:pt x="1798" y="69"/>
                        <a:pt x="1798" y="69"/>
                      </a:cubicBezTo>
                      <a:cubicBezTo>
                        <a:pt x="1806" y="95"/>
                        <a:pt x="1806" y="95"/>
                        <a:pt x="1806" y="95"/>
                      </a:cubicBezTo>
                      <a:cubicBezTo>
                        <a:pt x="1813" y="107"/>
                        <a:pt x="1813" y="107"/>
                        <a:pt x="1813" y="107"/>
                      </a:cubicBezTo>
                      <a:cubicBezTo>
                        <a:pt x="1815" y="95"/>
                        <a:pt x="1815" y="95"/>
                        <a:pt x="1815" y="95"/>
                      </a:cubicBezTo>
                      <a:cubicBezTo>
                        <a:pt x="1824" y="96"/>
                        <a:pt x="1824" y="96"/>
                        <a:pt x="1824" y="96"/>
                      </a:cubicBezTo>
                      <a:cubicBezTo>
                        <a:pt x="1836" y="119"/>
                        <a:pt x="1836" y="119"/>
                        <a:pt x="1836" y="119"/>
                      </a:cubicBezTo>
                      <a:cubicBezTo>
                        <a:pt x="1838" y="132"/>
                        <a:pt x="1838" y="132"/>
                        <a:pt x="1838" y="132"/>
                      </a:cubicBezTo>
                      <a:cubicBezTo>
                        <a:pt x="1854" y="136"/>
                        <a:pt x="1854" y="136"/>
                        <a:pt x="1854" y="136"/>
                      </a:cubicBezTo>
                      <a:cubicBezTo>
                        <a:pt x="1873" y="157"/>
                        <a:pt x="1873" y="157"/>
                        <a:pt x="1873" y="157"/>
                      </a:cubicBezTo>
                      <a:cubicBezTo>
                        <a:pt x="1854" y="154"/>
                        <a:pt x="1854" y="154"/>
                        <a:pt x="1854" y="154"/>
                      </a:cubicBezTo>
                      <a:cubicBezTo>
                        <a:pt x="1848" y="148"/>
                        <a:pt x="1848" y="148"/>
                        <a:pt x="1848" y="148"/>
                      </a:cubicBezTo>
                      <a:cubicBezTo>
                        <a:pt x="1837" y="149"/>
                        <a:pt x="1837" y="149"/>
                        <a:pt x="1837" y="149"/>
                      </a:cubicBezTo>
                      <a:cubicBezTo>
                        <a:pt x="1831" y="173"/>
                        <a:pt x="1831" y="173"/>
                        <a:pt x="1831" y="173"/>
                      </a:cubicBezTo>
                      <a:cubicBezTo>
                        <a:pt x="1818" y="182"/>
                        <a:pt x="1818" y="182"/>
                        <a:pt x="1818" y="182"/>
                      </a:cubicBezTo>
                      <a:cubicBezTo>
                        <a:pt x="1798" y="173"/>
                        <a:pt x="1798" y="173"/>
                        <a:pt x="1798" y="173"/>
                      </a:cubicBezTo>
                      <a:cubicBezTo>
                        <a:pt x="1788" y="181"/>
                        <a:pt x="1788" y="181"/>
                        <a:pt x="1788" y="181"/>
                      </a:cubicBezTo>
                      <a:cubicBezTo>
                        <a:pt x="1787" y="189"/>
                        <a:pt x="1787" y="189"/>
                        <a:pt x="1787" y="189"/>
                      </a:cubicBezTo>
                      <a:cubicBezTo>
                        <a:pt x="1802" y="207"/>
                        <a:pt x="1802" y="207"/>
                        <a:pt x="1802" y="207"/>
                      </a:cubicBezTo>
                      <a:cubicBezTo>
                        <a:pt x="1807" y="213"/>
                        <a:pt x="1807" y="213"/>
                        <a:pt x="1807" y="213"/>
                      </a:cubicBezTo>
                      <a:cubicBezTo>
                        <a:pt x="1807" y="221"/>
                        <a:pt x="1807" y="221"/>
                        <a:pt x="1807" y="221"/>
                      </a:cubicBezTo>
                      <a:cubicBezTo>
                        <a:pt x="1800" y="230"/>
                        <a:pt x="1800" y="230"/>
                        <a:pt x="1800" y="230"/>
                      </a:cubicBezTo>
                      <a:cubicBezTo>
                        <a:pt x="1763" y="228"/>
                        <a:pt x="1763" y="228"/>
                        <a:pt x="1763" y="228"/>
                      </a:cubicBezTo>
                      <a:cubicBezTo>
                        <a:pt x="1755" y="217"/>
                        <a:pt x="1755" y="217"/>
                        <a:pt x="1755" y="217"/>
                      </a:cubicBezTo>
                      <a:cubicBezTo>
                        <a:pt x="1758" y="206"/>
                        <a:pt x="1758" y="206"/>
                        <a:pt x="1758" y="206"/>
                      </a:cubicBezTo>
                      <a:cubicBezTo>
                        <a:pt x="1751" y="192"/>
                        <a:pt x="1751" y="192"/>
                        <a:pt x="1751" y="192"/>
                      </a:cubicBezTo>
                      <a:cubicBezTo>
                        <a:pt x="1763" y="181"/>
                        <a:pt x="1763" y="181"/>
                        <a:pt x="1763" y="181"/>
                      </a:cubicBezTo>
                      <a:cubicBezTo>
                        <a:pt x="1763" y="174"/>
                        <a:pt x="1763" y="174"/>
                        <a:pt x="1763" y="174"/>
                      </a:cubicBezTo>
                      <a:cubicBezTo>
                        <a:pt x="1748" y="159"/>
                        <a:pt x="1748" y="159"/>
                        <a:pt x="1748" y="159"/>
                      </a:cubicBezTo>
                      <a:cubicBezTo>
                        <a:pt x="1737" y="155"/>
                        <a:pt x="1737" y="155"/>
                        <a:pt x="1737" y="155"/>
                      </a:cubicBezTo>
                      <a:cubicBezTo>
                        <a:pt x="1748" y="143"/>
                        <a:pt x="1748" y="143"/>
                        <a:pt x="1748" y="143"/>
                      </a:cubicBezTo>
                      <a:cubicBezTo>
                        <a:pt x="1745" y="138"/>
                        <a:pt x="1745" y="138"/>
                        <a:pt x="1745" y="138"/>
                      </a:cubicBezTo>
                      <a:cubicBezTo>
                        <a:pt x="1735" y="144"/>
                        <a:pt x="1735" y="144"/>
                        <a:pt x="1735" y="144"/>
                      </a:cubicBezTo>
                      <a:cubicBezTo>
                        <a:pt x="1727" y="144"/>
                        <a:pt x="1727" y="144"/>
                        <a:pt x="1727" y="144"/>
                      </a:cubicBezTo>
                      <a:cubicBezTo>
                        <a:pt x="1708" y="163"/>
                        <a:pt x="1708" y="163"/>
                        <a:pt x="1708" y="163"/>
                      </a:cubicBezTo>
                      <a:cubicBezTo>
                        <a:pt x="1697" y="165"/>
                        <a:pt x="1697" y="165"/>
                        <a:pt x="1697" y="165"/>
                      </a:cubicBezTo>
                      <a:cubicBezTo>
                        <a:pt x="1684" y="177"/>
                        <a:pt x="1684" y="177"/>
                        <a:pt x="1684" y="177"/>
                      </a:cubicBezTo>
                      <a:cubicBezTo>
                        <a:pt x="1683" y="185"/>
                        <a:pt x="1683" y="185"/>
                        <a:pt x="1683" y="185"/>
                      </a:cubicBezTo>
                      <a:cubicBezTo>
                        <a:pt x="1665" y="186"/>
                        <a:pt x="1665" y="186"/>
                        <a:pt x="1665" y="186"/>
                      </a:cubicBezTo>
                      <a:cubicBezTo>
                        <a:pt x="1657" y="195"/>
                        <a:pt x="1657" y="195"/>
                        <a:pt x="1657" y="195"/>
                      </a:cubicBezTo>
                      <a:cubicBezTo>
                        <a:pt x="1657" y="204"/>
                        <a:pt x="1657" y="204"/>
                        <a:pt x="1657" y="204"/>
                      </a:cubicBezTo>
                      <a:cubicBezTo>
                        <a:pt x="1646" y="212"/>
                        <a:pt x="1646" y="212"/>
                        <a:pt x="1646" y="212"/>
                      </a:cubicBezTo>
                      <a:cubicBezTo>
                        <a:pt x="1615" y="212"/>
                        <a:pt x="1615" y="212"/>
                        <a:pt x="1615" y="212"/>
                      </a:cubicBezTo>
                      <a:cubicBezTo>
                        <a:pt x="1605" y="208"/>
                        <a:pt x="1605" y="208"/>
                        <a:pt x="1605" y="208"/>
                      </a:cubicBezTo>
                      <a:cubicBezTo>
                        <a:pt x="1598" y="211"/>
                        <a:pt x="1598" y="211"/>
                        <a:pt x="1598" y="211"/>
                      </a:cubicBezTo>
                      <a:cubicBezTo>
                        <a:pt x="1589" y="211"/>
                        <a:pt x="1589" y="211"/>
                        <a:pt x="1589" y="211"/>
                      </a:cubicBezTo>
                      <a:cubicBezTo>
                        <a:pt x="1580" y="204"/>
                        <a:pt x="1580" y="204"/>
                        <a:pt x="1580" y="204"/>
                      </a:cubicBezTo>
                      <a:cubicBezTo>
                        <a:pt x="1562" y="216"/>
                        <a:pt x="1562" y="216"/>
                        <a:pt x="1562" y="216"/>
                      </a:cubicBezTo>
                      <a:cubicBezTo>
                        <a:pt x="1558" y="224"/>
                        <a:pt x="1558" y="224"/>
                        <a:pt x="1558" y="224"/>
                      </a:cubicBezTo>
                      <a:cubicBezTo>
                        <a:pt x="1543" y="226"/>
                        <a:pt x="1543" y="226"/>
                        <a:pt x="1543" y="226"/>
                      </a:cubicBezTo>
                      <a:cubicBezTo>
                        <a:pt x="1531" y="239"/>
                        <a:pt x="1531" y="239"/>
                        <a:pt x="1531" y="239"/>
                      </a:cubicBezTo>
                      <a:cubicBezTo>
                        <a:pt x="1531" y="246"/>
                        <a:pt x="1531" y="246"/>
                        <a:pt x="1531" y="246"/>
                      </a:cubicBezTo>
                      <a:cubicBezTo>
                        <a:pt x="1542" y="253"/>
                        <a:pt x="1542" y="253"/>
                        <a:pt x="1542" y="253"/>
                      </a:cubicBezTo>
                      <a:cubicBezTo>
                        <a:pt x="1538" y="262"/>
                        <a:pt x="1538" y="262"/>
                        <a:pt x="1538" y="262"/>
                      </a:cubicBezTo>
                      <a:cubicBezTo>
                        <a:pt x="1541" y="270"/>
                        <a:pt x="1541" y="270"/>
                        <a:pt x="1541" y="270"/>
                      </a:cubicBezTo>
                      <a:cubicBezTo>
                        <a:pt x="1537" y="276"/>
                        <a:pt x="1537" y="276"/>
                        <a:pt x="1537" y="276"/>
                      </a:cubicBezTo>
                      <a:cubicBezTo>
                        <a:pt x="1525" y="268"/>
                        <a:pt x="1525" y="268"/>
                        <a:pt x="1525" y="268"/>
                      </a:cubicBezTo>
                      <a:cubicBezTo>
                        <a:pt x="1519" y="258"/>
                        <a:pt x="1519" y="258"/>
                        <a:pt x="1519" y="258"/>
                      </a:cubicBezTo>
                      <a:cubicBezTo>
                        <a:pt x="1512" y="259"/>
                        <a:pt x="1512" y="259"/>
                        <a:pt x="1512" y="259"/>
                      </a:cubicBezTo>
                      <a:cubicBezTo>
                        <a:pt x="1497" y="276"/>
                        <a:pt x="1497" y="276"/>
                        <a:pt x="1497" y="276"/>
                      </a:cubicBezTo>
                      <a:cubicBezTo>
                        <a:pt x="1490" y="294"/>
                        <a:pt x="1490" y="294"/>
                        <a:pt x="1490" y="294"/>
                      </a:cubicBezTo>
                      <a:cubicBezTo>
                        <a:pt x="1490" y="277"/>
                        <a:pt x="1490" y="277"/>
                        <a:pt x="1490" y="277"/>
                      </a:cubicBezTo>
                      <a:cubicBezTo>
                        <a:pt x="1475" y="271"/>
                        <a:pt x="1475" y="271"/>
                        <a:pt x="1475" y="271"/>
                      </a:cubicBezTo>
                      <a:cubicBezTo>
                        <a:pt x="1465" y="278"/>
                        <a:pt x="1465" y="278"/>
                        <a:pt x="1465" y="278"/>
                      </a:cubicBezTo>
                      <a:cubicBezTo>
                        <a:pt x="1456" y="278"/>
                        <a:pt x="1456" y="278"/>
                        <a:pt x="1456" y="278"/>
                      </a:cubicBezTo>
                      <a:cubicBezTo>
                        <a:pt x="1446" y="280"/>
                        <a:pt x="1446" y="280"/>
                        <a:pt x="1446" y="280"/>
                      </a:cubicBezTo>
                      <a:cubicBezTo>
                        <a:pt x="1434" y="278"/>
                        <a:pt x="1434" y="278"/>
                        <a:pt x="1434" y="278"/>
                      </a:cubicBezTo>
                      <a:cubicBezTo>
                        <a:pt x="1432" y="266"/>
                        <a:pt x="1432" y="266"/>
                        <a:pt x="1432" y="266"/>
                      </a:cubicBezTo>
                      <a:cubicBezTo>
                        <a:pt x="1446" y="252"/>
                        <a:pt x="1446" y="252"/>
                        <a:pt x="1446" y="252"/>
                      </a:cubicBezTo>
                      <a:cubicBezTo>
                        <a:pt x="1460" y="252"/>
                        <a:pt x="1460" y="252"/>
                        <a:pt x="1460" y="252"/>
                      </a:cubicBezTo>
                      <a:cubicBezTo>
                        <a:pt x="1466" y="241"/>
                        <a:pt x="1466" y="241"/>
                        <a:pt x="1466" y="241"/>
                      </a:cubicBezTo>
                      <a:cubicBezTo>
                        <a:pt x="1457" y="226"/>
                        <a:pt x="1457" y="226"/>
                        <a:pt x="1457" y="226"/>
                      </a:cubicBezTo>
                      <a:cubicBezTo>
                        <a:pt x="1460" y="221"/>
                        <a:pt x="1460" y="221"/>
                        <a:pt x="1460" y="221"/>
                      </a:cubicBezTo>
                      <a:cubicBezTo>
                        <a:pt x="1469" y="216"/>
                        <a:pt x="1469" y="216"/>
                        <a:pt x="1469" y="216"/>
                      </a:cubicBezTo>
                      <a:cubicBezTo>
                        <a:pt x="1453" y="200"/>
                        <a:pt x="1453" y="200"/>
                        <a:pt x="1453" y="200"/>
                      </a:cubicBezTo>
                      <a:cubicBezTo>
                        <a:pt x="1445" y="204"/>
                        <a:pt x="1445" y="204"/>
                        <a:pt x="1445" y="204"/>
                      </a:cubicBezTo>
                      <a:cubicBezTo>
                        <a:pt x="1435" y="202"/>
                        <a:pt x="1435" y="202"/>
                        <a:pt x="1435" y="202"/>
                      </a:cubicBezTo>
                      <a:cubicBezTo>
                        <a:pt x="1430" y="196"/>
                        <a:pt x="1430" y="196"/>
                        <a:pt x="1430" y="196"/>
                      </a:cubicBezTo>
                      <a:cubicBezTo>
                        <a:pt x="1456" y="183"/>
                        <a:pt x="1456" y="183"/>
                        <a:pt x="1456" y="183"/>
                      </a:cubicBezTo>
                      <a:cubicBezTo>
                        <a:pt x="1467" y="182"/>
                        <a:pt x="1467" y="182"/>
                        <a:pt x="1467" y="182"/>
                      </a:cubicBezTo>
                      <a:cubicBezTo>
                        <a:pt x="1481" y="175"/>
                        <a:pt x="1481" y="175"/>
                        <a:pt x="1481" y="175"/>
                      </a:cubicBezTo>
                      <a:cubicBezTo>
                        <a:pt x="1479" y="169"/>
                        <a:pt x="1479" y="169"/>
                        <a:pt x="1479" y="169"/>
                      </a:cubicBezTo>
                      <a:cubicBezTo>
                        <a:pt x="1453" y="173"/>
                        <a:pt x="1453" y="173"/>
                        <a:pt x="1453" y="173"/>
                      </a:cubicBezTo>
                      <a:cubicBezTo>
                        <a:pt x="1415" y="189"/>
                        <a:pt x="1415" y="189"/>
                        <a:pt x="1415" y="189"/>
                      </a:cubicBezTo>
                      <a:cubicBezTo>
                        <a:pt x="1404" y="199"/>
                        <a:pt x="1404" y="199"/>
                        <a:pt x="1404" y="199"/>
                      </a:cubicBezTo>
                      <a:cubicBezTo>
                        <a:pt x="1409" y="205"/>
                        <a:pt x="1409" y="205"/>
                        <a:pt x="1409" y="205"/>
                      </a:cubicBezTo>
                      <a:cubicBezTo>
                        <a:pt x="1413" y="218"/>
                        <a:pt x="1413" y="218"/>
                        <a:pt x="1413" y="218"/>
                      </a:cubicBezTo>
                      <a:cubicBezTo>
                        <a:pt x="1419" y="227"/>
                        <a:pt x="1419" y="227"/>
                        <a:pt x="1419" y="227"/>
                      </a:cubicBezTo>
                      <a:cubicBezTo>
                        <a:pt x="1411" y="237"/>
                        <a:pt x="1411" y="237"/>
                        <a:pt x="1411" y="237"/>
                      </a:cubicBezTo>
                      <a:cubicBezTo>
                        <a:pt x="1402" y="240"/>
                        <a:pt x="1402" y="240"/>
                        <a:pt x="1402" y="240"/>
                      </a:cubicBezTo>
                      <a:cubicBezTo>
                        <a:pt x="1389" y="225"/>
                        <a:pt x="1389" y="225"/>
                        <a:pt x="1389" y="225"/>
                      </a:cubicBezTo>
                      <a:cubicBezTo>
                        <a:pt x="1394" y="219"/>
                        <a:pt x="1394" y="219"/>
                        <a:pt x="1394" y="219"/>
                      </a:cubicBezTo>
                      <a:cubicBezTo>
                        <a:pt x="1399" y="216"/>
                        <a:pt x="1399" y="216"/>
                        <a:pt x="1399" y="216"/>
                      </a:cubicBezTo>
                      <a:cubicBezTo>
                        <a:pt x="1396" y="207"/>
                        <a:pt x="1396" y="207"/>
                        <a:pt x="1396" y="207"/>
                      </a:cubicBezTo>
                      <a:cubicBezTo>
                        <a:pt x="1392" y="207"/>
                        <a:pt x="1392" y="207"/>
                        <a:pt x="1392" y="207"/>
                      </a:cubicBezTo>
                      <a:cubicBezTo>
                        <a:pt x="1366" y="233"/>
                        <a:pt x="1366" y="233"/>
                        <a:pt x="1366" y="233"/>
                      </a:cubicBezTo>
                      <a:cubicBezTo>
                        <a:pt x="1366" y="239"/>
                        <a:pt x="1366" y="239"/>
                        <a:pt x="1366" y="239"/>
                      </a:cubicBezTo>
                      <a:cubicBezTo>
                        <a:pt x="1377" y="250"/>
                        <a:pt x="1377" y="250"/>
                        <a:pt x="1377" y="250"/>
                      </a:cubicBezTo>
                      <a:cubicBezTo>
                        <a:pt x="1385" y="254"/>
                        <a:pt x="1385" y="254"/>
                        <a:pt x="1385" y="254"/>
                      </a:cubicBezTo>
                      <a:cubicBezTo>
                        <a:pt x="1384" y="264"/>
                        <a:pt x="1384" y="264"/>
                        <a:pt x="1384" y="264"/>
                      </a:cubicBezTo>
                      <a:cubicBezTo>
                        <a:pt x="1367" y="280"/>
                        <a:pt x="1367" y="280"/>
                        <a:pt x="1367" y="280"/>
                      </a:cubicBezTo>
                      <a:cubicBezTo>
                        <a:pt x="1360" y="275"/>
                        <a:pt x="1360" y="275"/>
                        <a:pt x="1360" y="275"/>
                      </a:cubicBezTo>
                      <a:cubicBezTo>
                        <a:pt x="1365" y="267"/>
                        <a:pt x="1365" y="267"/>
                        <a:pt x="1365" y="267"/>
                      </a:cubicBezTo>
                      <a:cubicBezTo>
                        <a:pt x="1362" y="256"/>
                        <a:pt x="1362" y="256"/>
                        <a:pt x="1362" y="256"/>
                      </a:cubicBezTo>
                      <a:cubicBezTo>
                        <a:pt x="1357" y="255"/>
                        <a:pt x="1357" y="255"/>
                        <a:pt x="1357" y="255"/>
                      </a:cubicBezTo>
                      <a:cubicBezTo>
                        <a:pt x="1355" y="244"/>
                        <a:pt x="1355" y="244"/>
                        <a:pt x="1355" y="244"/>
                      </a:cubicBezTo>
                      <a:cubicBezTo>
                        <a:pt x="1328" y="253"/>
                        <a:pt x="1328" y="253"/>
                        <a:pt x="1328" y="253"/>
                      </a:cubicBezTo>
                      <a:cubicBezTo>
                        <a:pt x="1324" y="262"/>
                        <a:pt x="1324" y="262"/>
                        <a:pt x="1324" y="262"/>
                      </a:cubicBezTo>
                      <a:cubicBezTo>
                        <a:pt x="1305" y="271"/>
                        <a:pt x="1305" y="271"/>
                        <a:pt x="1305" y="271"/>
                      </a:cubicBezTo>
                      <a:cubicBezTo>
                        <a:pt x="1289" y="268"/>
                        <a:pt x="1289" y="268"/>
                        <a:pt x="1289" y="268"/>
                      </a:cubicBezTo>
                      <a:cubicBezTo>
                        <a:pt x="1280" y="273"/>
                        <a:pt x="1280" y="273"/>
                        <a:pt x="1280" y="273"/>
                      </a:cubicBezTo>
                      <a:cubicBezTo>
                        <a:pt x="1280" y="281"/>
                        <a:pt x="1280" y="281"/>
                        <a:pt x="1280" y="281"/>
                      </a:cubicBezTo>
                      <a:cubicBezTo>
                        <a:pt x="1251" y="317"/>
                        <a:pt x="1251" y="317"/>
                        <a:pt x="1251" y="317"/>
                      </a:cubicBezTo>
                      <a:cubicBezTo>
                        <a:pt x="1243" y="319"/>
                        <a:pt x="1243" y="319"/>
                        <a:pt x="1243" y="319"/>
                      </a:cubicBezTo>
                      <a:cubicBezTo>
                        <a:pt x="1217" y="351"/>
                        <a:pt x="1217" y="351"/>
                        <a:pt x="1217" y="351"/>
                      </a:cubicBezTo>
                      <a:cubicBezTo>
                        <a:pt x="1205" y="358"/>
                        <a:pt x="1205" y="358"/>
                        <a:pt x="1205" y="358"/>
                      </a:cubicBezTo>
                      <a:cubicBezTo>
                        <a:pt x="1194" y="347"/>
                        <a:pt x="1194" y="347"/>
                        <a:pt x="1194" y="347"/>
                      </a:cubicBezTo>
                      <a:cubicBezTo>
                        <a:pt x="1187" y="347"/>
                        <a:pt x="1187" y="347"/>
                        <a:pt x="1187" y="347"/>
                      </a:cubicBezTo>
                      <a:cubicBezTo>
                        <a:pt x="1193" y="361"/>
                        <a:pt x="1193" y="361"/>
                        <a:pt x="1193" y="361"/>
                      </a:cubicBezTo>
                      <a:cubicBezTo>
                        <a:pt x="1212" y="375"/>
                        <a:pt x="1212" y="375"/>
                        <a:pt x="1212" y="375"/>
                      </a:cubicBezTo>
                      <a:cubicBezTo>
                        <a:pt x="1215" y="386"/>
                        <a:pt x="1215" y="386"/>
                        <a:pt x="1215" y="386"/>
                      </a:cubicBezTo>
                      <a:cubicBezTo>
                        <a:pt x="1192" y="378"/>
                        <a:pt x="1192" y="378"/>
                        <a:pt x="1192" y="378"/>
                      </a:cubicBezTo>
                      <a:cubicBezTo>
                        <a:pt x="1186" y="386"/>
                        <a:pt x="1186" y="386"/>
                        <a:pt x="1186" y="386"/>
                      </a:cubicBezTo>
                      <a:cubicBezTo>
                        <a:pt x="1148" y="391"/>
                        <a:pt x="1148" y="391"/>
                        <a:pt x="1148" y="391"/>
                      </a:cubicBezTo>
                      <a:cubicBezTo>
                        <a:pt x="1140" y="396"/>
                        <a:pt x="1140" y="396"/>
                        <a:pt x="1140" y="396"/>
                      </a:cubicBezTo>
                      <a:cubicBezTo>
                        <a:pt x="1151" y="410"/>
                        <a:pt x="1151" y="410"/>
                        <a:pt x="1151" y="410"/>
                      </a:cubicBezTo>
                      <a:cubicBezTo>
                        <a:pt x="1151" y="422"/>
                        <a:pt x="1151" y="422"/>
                        <a:pt x="1151" y="422"/>
                      </a:cubicBezTo>
                      <a:cubicBezTo>
                        <a:pt x="1142" y="439"/>
                        <a:pt x="1142" y="439"/>
                        <a:pt x="1142" y="439"/>
                      </a:cubicBezTo>
                      <a:cubicBezTo>
                        <a:pt x="1149" y="460"/>
                        <a:pt x="1149" y="460"/>
                        <a:pt x="1149" y="460"/>
                      </a:cubicBezTo>
                      <a:cubicBezTo>
                        <a:pt x="1144" y="475"/>
                        <a:pt x="1144" y="475"/>
                        <a:pt x="1144" y="475"/>
                      </a:cubicBezTo>
                      <a:cubicBezTo>
                        <a:pt x="1118" y="487"/>
                        <a:pt x="1118" y="487"/>
                        <a:pt x="1118" y="487"/>
                      </a:cubicBezTo>
                      <a:cubicBezTo>
                        <a:pt x="1115" y="494"/>
                        <a:pt x="1115" y="494"/>
                        <a:pt x="1115" y="494"/>
                      </a:cubicBezTo>
                      <a:cubicBezTo>
                        <a:pt x="1099" y="494"/>
                        <a:pt x="1099" y="494"/>
                        <a:pt x="1099" y="494"/>
                      </a:cubicBezTo>
                      <a:cubicBezTo>
                        <a:pt x="1093" y="503"/>
                        <a:pt x="1093" y="503"/>
                        <a:pt x="1093" y="503"/>
                      </a:cubicBezTo>
                      <a:cubicBezTo>
                        <a:pt x="1084" y="487"/>
                        <a:pt x="1084" y="487"/>
                        <a:pt x="1084" y="487"/>
                      </a:cubicBezTo>
                      <a:cubicBezTo>
                        <a:pt x="1065" y="501"/>
                        <a:pt x="1065" y="501"/>
                        <a:pt x="1065" y="501"/>
                      </a:cubicBezTo>
                      <a:cubicBezTo>
                        <a:pt x="1052" y="501"/>
                        <a:pt x="1052" y="501"/>
                        <a:pt x="1052" y="501"/>
                      </a:cubicBezTo>
                      <a:cubicBezTo>
                        <a:pt x="1024" y="464"/>
                        <a:pt x="1024" y="464"/>
                        <a:pt x="1024" y="464"/>
                      </a:cubicBezTo>
                      <a:cubicBezTo>
                        <a:pt x="994" y="439"/>
                        <a:pt x="994" y="439"/>
                        <a:pt x="994" y="439"/>
                      </a:cubicBezTo>
                      <a:cubicBezTo>
                        <a:pt x="984" y="433"/>
                        <a:pt x="984" y="433"/>
                        <a:pt x="984" y="433"/>
                      </a:cubicBezTo>
                      <a:cubicBezTo>
                        <a:pt x="985" y="412"/>
                        <a:pt x="985" y="412"/>
                        <a:pt x="985" y="412"/>
                      </a:cubicBezTo>
                      <a:cubicBezTo>
                        <a:pt x="989" y="404"/>
                        <a:pt x="989" y="404"/>
                        <a:pt x="989" y="404"/>
                      </a:cubicBezTo>
                      <a:cubicBezTo>
                        <a:pt x="996" y="408"/>
                        <a:pt x="996" y="408"/>
                        <a:pt x="996" y="408"/>
                      </a:cubicBezTo>
                      <a:cubicBezTo>
                        <a:pt x="1002" y="398"/>
                        <a:pt x="1002" y="398"/>
                        <a:pt x="1002" y="398"/>
                      </a:cubicBezTo>
                      <a:cubicBezTo>
                        <a:pt x="1000" y="390"/>
                        <a:pt x="1000" y="390"/>
                        <a:pt x="1000" y="390"/>
                      </a:cubicBezTo>
                      <a:cubicBezTo>
                        <a:pt x="1007" y="383"/>
                        <a:pt x="1007" y="383"/>
                        <a:pt x="1007" y="383"/>
                      </a:cubicBezTo>
                      <a:cubicBezTo>
                        <a:pt x="1029" y="382"/>
                        <a:pt x="1029" y="382"/>
                        <a:pt x="1029" y="382"/>
                      </a:cubicBezTo>
                      <a:cubicBezTo>
                        <a:pt x="1036" y="372"/>
                        <a:pt x="1036" y="372"/>
                        <a:pt x="1036" y="372"/>
                      </a:cubicBezTo>
                      <a:cubicBezTo>
                        <a:pt x="1061" y="373"/>
                        <a:pt x="1061" y="373"/>
                        <a:pt x="1061" y="373"/>
                      </a:cubicBezTo>
                      <a:cubicBezTo>
                        <a:pt x="1064" y="362"/>
                        <a:pt x="1064" y="362"/>
                        <a:pt x="1064" y="362"/>
                      </a:cubicBezTo>
                      <a:cubicBezTo>
                        <a:pt x="1044" y="337"/>
                        <a:pt x="1044" y="337"/>
                        <a:pt x="1044" y="337"/>
                      </a:cubicBezTo>
                      <a:cubicBezTo>
                        <a:pt x="1041" y="325"/>
                        <a:pt x="1041" y="325"/>
                        <a:pt x="1041" y="325"/>
                      </a:cubicBezTo>
                      <a:cubicBezTo>
                        <a:pt x="1025" y="323"/>
                        <a:pt x="1025" y="323"/>
                        <a:pt x="1025" y="323"/>
                      </a:cubicBezTo>
                      <a:cubicBezTo>
                        <a:pt x="1010" y="305"/>
                        <a:pt x="1010" y="305"/>
                        <a:pt x="1010" y="305"/>
                      </a:cubicBezTo>
                      <a:cubicBezTo>
                        <a:pt x="1010" y="292"/>
                        <a:pt x="1010" y="292"/>
                        <a:pt x="1010" y="292"/>
                      </a:cubicBezTo>
                      <a:cubicBezTo>
                        <a:pt x="992" y="281"/>
                        <a:pt x="992" y="281"/>
                        <a:pt x="992" y="281"/>
                      </a:cubicBezTo>
                      <a:cubicBezTo>
                        <a:pt x="954" y="277"/>
                        <a:pt x="954" y="277"/>
                        <a:pt x="954" y="277"/>
                      </a:cubicBezTo>
                      <a:cubicBezTo>
                        <a:pt x="928" y="279"/>
                        <a:pt x="928" y="279"/>
                        <a:pt x="928" y="279"/>
                      </a:cubicBezTo>
                      <a:cubicBezTo>
                        <a:pt x="916" y="285"/>
                        <a:pt x="916" y="285"/>
                        <a:pt x="916" y="285"/>
                      </a:cubicBezTo>
                      <a:cubicBezTo>
                        <a:pt x="899" y="286"/>
                        <a:pt x="899" y="286"/>
                        <a:pt x="899" y="286"/>
                      </a:cubicBezTo>
                      <a:cubicBezTo>
                        <a:pt x="870" y="266"/>
                        <a:pt x="870" y="266"/>
                        <a:pt x="870" y="266"/>
                      </a:cubicBezTo>
                      <a:cubicBezTo>
                        <a:pt x="854" y="266"/>
                        <a:pt x="854" y="266"/>
                        <a:pt x="854" y="266"/>
                      </a:cubicBezTo>
                      <a:cubicBezTo>
                        <a:pt x="854" y="274"/>
                        <a:pt x="854" y="274"/>
                        <a:pt x="854" y="274"/>
                      </a:cubicBezTo>
                      <a:cubicBezTo>
                        <a:pt x="889" y="303"/>
                        <a:pt x="889" y="303"/>
                        <a:pt x="889" y="303"/>
                      </a:cubicBezTo>
                      <a:cubicBezTo>
                        <a:pt x="910" y="317"/>
                        <a:pt x="910" y="317"/>
                        <a:pt x="910" y="317"/>
                      </a:cubicBezTo>
                      <a:cubicBezTo>
                        <a:pt x="921" y="347"/>
                        <a:pt x="921" y="347"/>
                        <a:pt x="921" y="347"/>
                      </a:cubicBezTo>
                      <a:cubicBezTo>
                        <a:pt x="921" y="364"/>
                        <a:pt x="921" y="364"/>
                        <a:pt x="921" y="364"/>
                      </a:cubicBezTo>
                      <a:cubicBezTo>
                        <a:pt x="928" y="373"/>
                        <a:pt x="928" y="373"/>
                        <a:pt x="928" y="373"/>
                      </a:cubicBezTo>
                      <a:cubicBezTo>
                        <a:pt x="922" y="378"/>
                        <a:pt x="922" y="378"/>
                        <a:pt x="922" y="378"/>
                      </a:cubicBezTo>
                      <a:cubicBezTo>
                        <a:pt x="922" y="392"/>
                        <a:pt x="922" y="392"/>
                        <a:pt x="922" y="392"/>
                      </a:cubicBezTo>
                      <a:cubicBezTo>
                        <a:pt x="925" y="402"/>
                        <a:pt x="925" y="402"/>
                        <a:pt x="925" y="402"/>
                      </a:cubicBezTo>
                      <a:cubicBezTo>
                        <a:pt x="919" y="406"/>
                        <a:pt x="919" y="406"/>
                        <a:pt x="919" y="406"/>
                      </a:cubicBezTo>
                      <a:cubicBezTo>
                        <a:pt x="919" y="439"/>
                        <a:pt x="919" y="439"/>
                        <a:pt x="919" y="439"/>
                      </a:cubicBezTo>
                      <a:cubicBezTo>
                        <a:pt x="914" y="457"/>
                        <a:pt x="914" y="457"/>
                        <a:pt x="914" y="457"/>
                      </a:cubicBezTo>
                      <a:cubicBezTo>
                        <a:pt x="920" y="475"/>
                        <a:pt x="920" y="475"/>
                        <a:pt x="920" y="475"/>
                      </a:cubicBezTo>
                      <a:cubicBezTo>
                        <a:pt x="941" y="474"/>
                        <a:pt x="941" y="474"/>
                        <a:pt x="941" y="474"/>
                      </a:cubicBezTo>
                      <a:cubicBezTo>
                        <a:pt x="957" y="483"/>
                        <a:pt x="957" y="483"/>
                        <a:pt x="957" y="483"/>
                      </a:cubicBezTo>
                      <a:cubicBezTo>
                        <a:pt x="967" y="494"/>
                        <a:pt x="967" y="494"/>
                        <a:pt x="967" y="494"/>
                      </a:cubicBezTo>
                      <a:cubicBezTo>
                        <a:pt x="964" y="501"/>
                        <a:pt x="964" y="501"/>
                        <a:pt x="964" y="501"/>
                      </a:cubicBezTo>
                      <a:cubicBezTo>
                        <a:pt x="967" y="511"/>
                        <a:pt x="967" y="511"/>
                        <a:pt x="967" y="511"/>
                      </a:cubicBezTo>
                      <a:cubicBezTo>
                        <a:pt x="964" y="518"/>
                        <a:pt x="964" y="518"/>
                        <a:pt x="964" y="518"/>
                      </a:cubicBezTo>
                      <a:cubicBezTo>
                        <a:pt x="965" y="526"/>
                        <a:pt x="965" y="526"/>
                        <a:pt x="965" y="526"/>
                      </a:cubicBezTo>
                      <a:cubicBezTo>
                        <a:pt x="971" y="531"/>
                        <a:pt x="971" y="531"/>
                        <a:pt x="971" y="531"/>
                      </a:cubicBezTo>
                      <a:cubicBezTo>
                        <a:pt x="966" y="541"/>
                        <a:pt x="966" y="541"/>
                        <a:pt x="966" y="541"/>
                      </a:cubicBezTo>
                      <a:cubicBezTo>
                        <a:pt x="967" y="574"/>
                        <a:pt x="967" y="574"/>
                        <a:pt x="967" y="574"/>
                      </a:cubicBezTo>
                      <a:cubicBezTo>
                        <a:pt x="961" y="582"/>
                        <a:pt x="961" y="582"/>
                        <a:pt x="961" y="582"/>
                      </a:cubicBezTo>
                      <a:cubicBezTo>
                        <a:pt x="971" y="601"/>
                        <a:pt x="971" y="601"/>
                        <a:pt x="971" y="601"/>
                      </a:cubicBezTo>
                      <a:cubicBezTo>
                        <a:pt x="973" y="627"/>
                        <a:pt x="973" y="627"/>
                        <a:pt x="973" y="627"/>
                      </a:cubicBezTo>
                      <a:cubicBezTo>
                        <a:pt x="964" y="619"/>
                        <a:pt x="964" y="619"/>
                        <a:pt x="964" y="619"/>
                      </a:cubicBezTo>
                      <a:cubicBezTo>
                        <a:pt x="958" y="601"/>
                        <a:pt x="958" y="601"/>
                        <a:pt x="958" y="601"/>
                      </a:cubicBezTo>
                      <a:cubicBezTo>
                        <a:pt x="941" y="588"/>
                        <a:pt x="941" y="588"/>
                        <a:pt x="941" y="588"/>
                      </a:cubicBezTo>
                      <a:cubicBezTo>
                        <a:pt x="923" y="604"/>
                        <a:pt x="923" y="604"/>
                        <a:pt x="923" y="604"/>
                      </a:cubicBezTo>
                      <a:cubicBezTo>
                        <a:pt x="925" y="589"/>
                        <a:pt x="925" y="589"/>
                        <a:pt x="925" y="589"/>
                      </a:cubicBezTo>
                      <a:cubicBezTo>
                        <a:pt x="918" y="579"/>
                        <a:pt x="918" y="579"/>
                        <a:pt x="918" y="579"/>
                      </a:cubicBezTo>
                      <a:cubicBezTo>
                        <a:pt x="896" y="577"/>
                        <a:pt x="896" y="577"/>
                        <a:pt x="896" y="577"/>
                      </a:cubicBezTo>
                      <a:cubicBezTo>
                        <a:pt x="875" y="579"/>
                        <a:pt x="875" y="579"/>
                        <a:pt x="875" y="579"/>
                      </a:cubicBezTo>
                      <a:cubicBezTo>
                        <a:pt x="861" y="568"/>
                        <a:pt x="861" y="568"/>
                        <a:pt x="861" y="568"/>
                      </a:cubicBezTo>
                      <a:cubicBezTo>
                        <a:pt x="843" y="565"/>
                        <a:pt x="843" y="565"/>
                        <a:pt x="843" y="565"/>
                      </a:cubicBezTo>
                      <a:cubicBezTo>
                        <a:pt x="834" y="573"/>
                        <a:pt x="834" y="573"/>
                        <a:pt x="834" y="573"/>
                      </a:cubicBezTo>
                      <a:cubicBezTo>
                        <a:pt x="817" y="607"/>
                        <a:pt x="817" y="607"/>
                        <a:pt x="817" y="607"/>
                      </a:cubicBezTo>
                      <a:cubicBezTo>
                        <a:pt x="794" y="626"/>
                        <a:pt x="794" y="626"/>
                        <a:pt x="794" y="626"/>
                      </a:cubicBezTo>
                      <a:cubicBezTo>
                        <a:pt x="777" y="629"/>
                        <a:pt x="777" y="629"/>
                        <a:pt x="777" y="629"/>
                      </a:cubicBezTo>
                      <a:cubicBezTo>
                        <a:pt x="765" y="641"/>
                        <a:pt x="765" y="641"/>
                        <a:pt x="765" y="641"/>
                      </a:cubicBezTo>
                      <a:cubicBezTo>
                        <a:pt x="761" y="659"/>
                        <a:pt x="761" y="659"/>
                        <a:pt x="761" y="659"/>
                      </a:cubicBezTo>
                      <a:cubicBezTo>
                        <a:pt x="746" y="680"/>
                        <a:pt x="746" y="680"/>
                        <a:pt x="746" y="680"/>
                      </a:cubicBezTo>
                      <a:cubicBezTo>
                        <a:pt x="726" y="696"/>
                        <a:pt x="726" y="696"/>
                        <a:pt x="726" y="696"/>
                      </a:cubicBezTo>
                      <a:cubicBezTo>
                        <a:pt x="724" y="708"/>
                        <a:pt x="724" y="708"/>
                        <a:pt x="724" y="708"/>
                      </a:cubicBezTo>
                      <a:cubicBezTo>
                        <a:pt x="732" y="729"/>
                        <a:pt x="732" y="729"/>
                        <a:pt x="732" y="729"/>
                      </a:cubicBezTo>
                      <a:cubicBezTo>
                        <a:pt x="763" y="762"/>
                        <a:pt x="763" y="762"/>
                        <a:pt x="763" y="762"/>
                      </a:cubicBezTo>
                      <a:cubicBezTo>
                        <a:pt x="782" y="790"/>
                        <a:pt x="782" y="790"/>
                        <a:pt x="782" y="790"/>
                      </a:cubicBezTo>
                      <a:cubicBezTo>
                        <a:pt x="771" y="802"/>
                        <a:pt x="771" y="802"/>
                        <a:pt x="771" y="802"/>
                      </a:cubicBezTo>
                      <a:cubicBezTo>
                        <a:pt x="761" y="803"/>
                        <a:pt x="761" y="803"/>
                        <a:pt x="761" y="803"/>
                      </a:cubicBezTo>
                      <a:cubicBezTo>
                        <a:pt x="761" y="818"/>
                        <a:pt x="761" y="818"/>
                        <a:pt x="761" y="818"/>
                      </a:cubicBezTo>
                      <a:cubicBezTo>
                        <a:pt x="749" y="828"/>
                        <a:pt x="749" y="828"/>
                        <a:pt x="749" y="828"/>
                      </a:cubicBezTo>
                      <a:cubicBezTo>
                        <a:pt x="741" y="840"/>
                        <a:pt x="741" y="840"/>
                        <a:pt x="741" y="840"/>
                      </a:cubicBezTo>
                      <a:cubicBezTo>
                        <a:pt x="722" y="822"/>
                        <a:pt x="722" y="822"/>
                        <a:pt x="722" y="822"/>
                      </a:cubicBezTo>
                      <a:cubicBezTo>
                        <a:pt x="677" y="800"/>
                        <a:pt x="677" y="800"/>
                        <a:pt x="677" y="800"/>
                      </a:cubicBezTo>
                      <a:cubicBezTo>
                        <a:pt x="661" y="799"/>
                        <a:pt x="661" y="799"/>
                        <a:pt x="661" y="799"/>
                      </a:cubicBezTo>
                      <a:cubicBezTo>
                        <a:pt x="656" y="789"/>
                        <a:pt x="656" y="789"/>
                        <a:pt x="656" y="789"/>
                      </a:cubicBezTo>
                      <a:cubicBezTo>
                        <a:pt x="632" y="788"/>
                        <a:pt x="632" y="788"/>
                        <a:pt x="632" y="788"/>
                      </a:cubicBezTo>
                      <a:cubicBezTo>
                        <a:pt x="619" y="778"/>
                        <a:pt x="619" y="778"/>
                        <a:pt x="619" y="778"/>
                      </a:cubicBezTo>
                      <a:cubicBezTo>
                        <a:pt x="609" y="762"/>
                        <a:pt x="609" y="762"/>
                        <a:pt x="609" y="762"/>
                      </a:cubicBezTo>
                      <a:cubicBezTo>
                        <a:pt x="589" y="759"/>
                        <a:pt x="589" y="759"/>
                        <a:pt x="589" y="759"/>
                      </a:cubicBezTo>
                      <a:cubicBezTo>
                        <a:pt x="573" y="748"/>
                        <a:pt x="573" y="748"/>
                        <a:pt x="573" y="748"/>
                      </a:cubicBezTo>
                      <a:cubicBezTo>
                        <a:pt x="556" y="748"/>
                        <a:pt x="556" y="748"/>
                        <a:pt x="556" y="748"/>
                      </a:cubicBezTo>
                      <a:cubicBezTo>
                        <a:pt x="553" y="758"/>
                        <a:pt x="553" y="758"/>
                        <a:pt x="553" y="758"/>
                      </a:cubicBezTo>
                      <a:cubicBezTo>
                        <a:pt x="557" y="767"/>
                        <a:pt x="557" y="767"/>
                        <a:pt x="557" y="767"/>
                      </a:cubicBezTo>
                      <a:cubicBezTo>
                        <a:pt x="554" y="775"/>
                        <a:pt x="554" y="775"/>
                        <a:pt x="554" y="775"/>
                      </a:cubicBezTo>
                      <a:cubicBezTo>
                        <a:pt x="559" y="782"/>
                        <a:pt x="559" y="782"/>
                        <a:pt x="559" y="782"/>
                      </a:cubicBezTo>
                      <a:cubicBezTo>
                        <a:pt x="550" y="792"/>
                        <a:pt x="550" y="792"/>
                        <a:pt x="550" y="792"/>
                      </a:cubicBezTo>
                      <a:cubicBezTo>
                        <a:pt x="536" y="790"/>
                        <a:pt x="536" y="790"/>
                        <a:pt x="536" y="790"/>
                      </a:cubicBezTo>
                      <a:cubicBezTo>
                        <a:pt x="546" y="810"/>
                        <a:pt x="546" y="810"/>
                        <a:pt x="546" y="810"/>
                      </a:cubicBezTo>
                      <a:cubicBezTo>
                        <a:pt x="550" y="826"/>
                        <a:pt x="550" y="826"/>
                        <a:pt x="550" y="826"/>
                      </a:cubicBezTo>
                      <a:cubicBezTo>
                        <a:pt x="569" y="835"/>
                        <a:pt x="569" y="835"/>
                        <a:pt x="569" y="835"/>
                      </a:cubicBezTo>
                      <a:cubicBezTo>
                        <a:pt x="582" y="852"/>
                        <a:pt x="582" y="852"/>
                        <a:pt x="582" y="852"/>
                      </a:cubicBezTo>
                      <a:cubicBezTo>
                        <a:pt x="599" y="860"/>
                        <a:pt x="599" y="860"/>
                        <a:pt x="599" y="860"/>
                      </a:cubicBezTo>
                      <a:cubicBezTo>
                        <a:pt x="613" y="854"/>
                        <a:pt x="613" y="854"/>
                        <a:pt x="613" y="854"/>
                      </a:cubicBezTo>
                      <a:cubicBezTo>
                        <a:pt x="621" y="855"/>
                        <a:pt x="621" y="855"/>
                        <a:pt x="621" y="855"/>
                      </a:cubicBezTo>
                      <a:cubicBezTo>
                        <a:pt x="632" y="847"/>
                        <a:pt x="632" y="847"/>
                        <a:pt x="632" y="847"/>
                      </a:cubicBezTo>
                      <a:cubicBezTo>
                        <a:pt x="634" y="858"/>
                        <a:pt x="634" y="858"/>
                        <a:pt x="634" y="858"/>
                      </a:cubicBezTo>
                      <a:cubicBezTo>
                        <a:pt x="649" y="864"/>
                        <a:pt x="649" y="864"/>
                        <a:pt x="649" y="864"/>
                      </a:cubicBezTo>
                      <a:cubicBezTo>
                        <a:pt x="650" y="869"/>
                        <a:pt x="650" y="869"/>
                        <a:pt x="650" y="869"/>
                      </a:cubicBezTo>
                      <a:cubicBezTo>
                        <a:pt x="645" y="876"/>
                        <a:pt x="645" y="876"/>
                        <a:pt x="645" y="876"/>
                      </a:cubicBezTo>
                      <a:cubicBezTo>
                        <a:pt x="656" y="886"/>
                        <a:pt x="656" y="886"/>
                        <a:pt x="656" y="886"/>
                      </a:cubicBezTo>
                      <a:cubicBezTo>
                        <a:pt x="655" y="908"/>
                        <a:pt x="655" y="908"/>
                        <a:pt x="655" y="908"/>
                      </a:cubicBezTo>
                      <a:cubicBezTo>
                        <a:pt x="646" y="912"/>
                        <a:pt x="646" y="912"/>
                        <a:pt x="646" y="912"/>
                      </a:cubicBezTo>
                      <a:cubicBezTo>
                        <a:pt x="635" y="913"/>
                        <a:pt x="635" y="913"/>
                        <a:pt x="635" y="913"/>
                      </a:cubicBezTo>
                      <a:cubicBezTo>
                        <a:pt x="619" y="930"/>
                        <a:pt x="619" y="930"/>
                        <a:pt x="619" y="930"/>
                      </a:cubicBezTo>
                      <a:cubicBezTo>
                        <a:pt x="611" y="929"/>
                        <a:pt x="611" y="929"/>
                        <a:pt x="611" y="929"/>
                      </a:cubicBezTo>
                      <a:cubicBezTo>
                        <a:pt x="599" y="917"/>
                        <a:pt x="599" y="917"/>
                        <a:pt x="599" y="917"/>
                      </a:cubicBezTo>
                      <a:cubicBezTo>
                        <a:pt x="578" y="917"/>
                        <a:pt x="578" y="917"/>
                        <a:pt x="578" y="917"/>
                      </a:cubicBezTo>
                      <a:cubicBezTo>
                        <a:pt x="569" y="909"/>
                        <a:pt x="569" y="909"/>
                        <a:pt x="569" y="909"/>
                      </a:cubicBezTo>
                      <a:cubicBezTo>
                        <a:pt x="547" y="909"/>
                        <a:pt x="547" y="909"/>
                        <a:pt x="547" y="909"/>
                      </a:cubicBezTo>
                      <a:cubicBezTo>
                        <a:pt x="540" y="904"/>
                        <a:pt x="540" y="904"/>
                        <a:pt x="540" y="904"/>
                      </a:cubicBezTo>
                      <a:cubicBezTo>
                        <a:pt x="539" y="886"/>
                        <a:pt x="539" y="886"/>
                        <a:pt x="539" y="886"/>
                      </a:cubicBezTo>
                      <a:cubicBezTo>
                        <a:pt x="526" y="878"/>
                        <a:pt x="526" y="878"/>
                        <a:pt x="526" y="878"/>
                      </a:cubicBezTo>
                      <a:cubicBezTo>
                        <a:pt x="517" y="865"/>
                        <a:pt x="517" y="865"/>
                        <a:pt x="517" y="865"/>
                      </a:cubicBezTo>
                      <a:cubicBezTo>
                        <a:pt x="511" y="864"/>
                        <a:pt x="511" y="864"/>
                        <a:pt x="511" y="864"/>
                      </a:cubicBezTo>
                      <a:cubicBezTo>
                        <a:pt x="498" y="875"/>
                        <a:pt x="498" y="875"/>
                        <a:pt x="498" y="875"/>
                      </a:cubicBezTo>
                      <a:cubicBezTo>
                        <a:pt x="469" y="865"/>
                        <a:pt x="469" y="865"/>
                        <a:pt x="469" y="865"/>
                      </a:cubicBezTo>
                      <a:cubicBezTo>
                        <a:pt x="463" y="853"/>
                        <a:pt x="463" y="853"/>
                        <a:pt x="463" y="853"/>
                      </a:cubicBezTo>
                      <a:cubicBezTo>
                        <a:pt x="456" y="846"/>
                        <a:pt x="456" y="846"/>
                        <a:pt x="456" y="846"/>
                      </a:cubicBezTo>
                      <a:cubicBezTo>
                        <a:pt x="462" y="835"/>
                        <a:pt x="462" y="835"/>
                        <a:pt x="462" y="835"/>
                      </a:cubicBezTo>
                      <a:cubicBezTo>
                        <a:pt x="459" y="818"/>
                        <a:pt x="459" y="818"/>
                        <a:pt x="459" y="818"/>
                      </a:cubicBezTo>
                      <a:cubicBezTo>
                        <a:pt x="459" y="805"/>
                        <a:pt x="459" y="805"/>
                        <a:pt x="459" y="805"/>
                      </a:cubicBezTo>
                      <a:cubicBezTo>
                        <a:pt x="445" y="794"/>
                        <a:pt x="445" y="794"/>
                        <a:pt x="445" y="794"/>
                      </a:cubicBezTo>
                      <a:cubicBezTo>
                        <a:pt x="446" y="782"/>
                        <a:pt x="446" y="782"/>
                        <a:pt x="446" y="782"/>
                      </a:cubicBezTo>
                      <a:cubicBezTo>
                        <a:pt x="426" y="763"/>
                        <a:pt x="426" y="763"/>
                        <a:pt x="426" y="763"/>
                      </a:cubicBezTo>
                      <a:cubicBezTo>
                        <a:pt x="425" y="747"/>
                        <a:pt x="425" y="747"/>
                        <a:pt x="425" y="747"/>
                      </a:cubicBezTo>
                      <a:cubicBezTo>
                        <a:pt x="414" y="744"/>
                        <a:pt x="414" y="744"/>
                        <a:pt x="414" y="744"/>
                      </a:cubicBezTo>
                      <a:cubicBezTo>
                        <a:pt x="416" y="732"/>
                        <a:pt x="416" y="732"/>
                        <a:pt x="416" y="732"/>
                      </a:cubicBezTo>
                      <a:cubicBezTo>
                        <a:pt x="427" y="728"/>
                        <a:pt x="427" y="728"/>
                        <a:pt x="427" y="728"/>
                      </a:cubicBezTo>
                      <a:cubicBezTo>
                        <a:pt x="429" y="705"/>
                        <a:pt x="429" y="705"/>
                        <a:pt x="429" y="705"/>
                      </a:cubicBezTo>
                      <a:cubicBezTo>
                        <a:pt x="428" y="691"/>
                        <a:pt x="428" y="691"/>
                        <a:pt x="428" y="691"/>
                      </a:cubicBezTo>
                      <a:cubicBezTo>
                        <a:pt x="423" y="689"/>
                        <a:pt x="423" y="689"/>
                        <a:pt x="423" y="689"/>
                      </a:cubicBezTo>
                      <a:cubicBezTo>
                        <a:pt x="425" y="680"/>
                        <a:pt x="425" y="680"/>
                        <a:pt x="425" y="680"/>
                      </a:cubicBezTo>
                      <a:cubicBezTo>
                        <a:pt x="429" y="671"/>
                        <a:pt x="429" y="671"/>
                        <a:pt x="429" y="671"/>
                      </a:cubicBezTo>
                      <a:cubicBezTo>
                        <a:pt x="422" y="669"/>
                        <a:pt x="422" y="669"/>
                        <a:pt x="422" y="669"/>
                      </a:cubicBezTo>
                      <a:cubicBezTo>
                        <a:pt x="406" y="648"/>
                        <a:pt x="406" y="648"/>
                        <a:pt x="406" y="648"/>
                      </a:cubicBezTo>
                      <a:cubicBezTo>
                        <a:pt x="374" y="634"/>
                        <a:pt x="374" y="634"/>
                        <a:pt x="374" y="634"/>
                      </a:cubicBezTo>
                      <a:cubicBezTo>
                        <a:pt x="365" y="641"/>
                        <a:pt x="365" y="641"/>
                        <a:pt x="365" y="641"/>
                      </a:cubicBezTo>
                      <a:cubicBezTo>
                        <a:pt x="358" y="633"/>
                        <a:pt x="358" y="633"/>
                        <a:pt x="358" y="633"/>
                      </a:cubicBezTo>
                      <a:cubicBezTo>
                        <a:pt x="347" y="633"/>
                        <a:pt x="347" y="633"/>
                        <a:pt x="347" y="633"/>
                      </a:cubicBezTo>
                      <a:cubicBezTo>
                        <a:pt x="341" y="638"/>
                        <a:pt x="341" y="638"/>
                        <a:pt x="341" y="638"/>
                      </a:cubicBezTo>
                      <a:cubicBezTo>
                        <a:pt x="324" y="635"/>
                        <a:pt x="324" y="635"/>
                        <a:pt x="324" y="635"/>
                      </a:cubicBezTo>
                      <a:cubicBezTo>
                        <a:pt x="330" y="627"/>
                        <a:pt x="330" y="627"/>
                        <a:pt x="330" y="627"/>
                      </a:cubicBezTo>
                      <a:cubicBezTo>
                        <a:pt x="344" y="625"/>
                        <a:pt x="344" y="625"/>
                        <a:pt x="344" y="625"/>
                      </a:cubicBezTo>
                      <a:cubicBezTo>
                        <a:pt x="348" y="614"/>
                        <a:pt x="348" y="614"/>
                        <a:pt x="348" y="614"/>
                      </a:cubicBezTo>
                      <a:cubicBezTo>
                        <a:pt x="332" y="612"/>
                        <a:pt x="332" y="612"/>
                        <a:pt x="332" y="612"/>
                      </a:cubicBezTo>
                      <a:cubicBezTo>
                        <a:pt x="332" y="608"/>
                        <a:pt x="332" y="608"/>
                        <a:pt x="332" y="608"/>
                      </a:cubicBezTo>
                      <a:cubicBezTo>
                        <a:pt x="342" y="603"/>
                        <a:pt x="342" y="603"/>
                        <a:pt x="342" y="603"/>
                      </a:cubicBezTo>
                      <a:cubicBezTo>
                        <a:pt x="333" y="596"/>
                        <a:pt x="333" y="596"/>
                        <a:pt x="333" y="596"/>
                      </a:cubicBezTo>
                      <a:cubicBezTo>
                        <a:pt x="323" y="603"/>
                        <a:pt x="323" y="603"/>
                        <a:pt x="323" y="603"/>
                      </a:cubicBezTo>
                      <a:cubicBezTo>
                        <a:pt x="300" y="609"/>
                        <a:pt x="300" y="609"/>
                        <a:pt x="300" y="609"/>
                      </a:cubicBezTo>
                      <a:cubicBezTo>
                        <a:pt x="296" y="605"/>
                        <a:pt x="296" y="605"/>
                        <a:pt x="296" y="605"/>
                      </a:cubicBezTo>
                      <a:cubicBezTo>
                        <a:pt x="303" y="596"/>
                        <a:pt x="303" y="596"/>
                        <a:pt x="303" y="596"/>
                      </a:cubicBezTo>
                      <a:cubicBezTo>
                        <a:pt x="317" y="589"/>
                        <a:pt x="317" y="589"/>
                        <a:pt x="317" y="589"/>
                      </a:cubicBezTo>
                      <a:cubicBezTo>
                        <a:pt x="313" y="585"/>
                        <a:pt x="313" y="585"/>
                        <a:pt x="313" y="585"/>
                      </a:cubicBezTo>
                      <a:cubicBezTo>
                        <a:pt x="292" y="580"/>
                        <a:pt x="292" y="580"/>
                        <a:pt x="292" y="580"/>
                      </a:cubicBezTo>
                      <a:cubicBezTo>
                        <a:pt x="288" y="569"/>
                        <a:pt x="288" y="569"/>
                        <a:pt x="288" y="569"/>
                      </a:cubicBezTo>
                      <a:cubicBezTo>
                        <a:pt x="271" y="558"/>
                        <a:pt x="271" y="558"/>
                        <a:pt x="271" y="558"/>
                      </a:cubicBezTo>
                      <a:cubicBezTo>
                        <a:pt x="268" y="538"/>
                        <a:pt x="268" y="538"/>
                        <a:pt x="268" y="538"/>
                      </a:cubicBezTo>
                      <a:cubicBezTo>
                        <a:pt x="253" y="527"/>
                        <a:pt x="253" y="527"/>
                        <a:pt x="253" y="527"/>
                      </a:cubicBezTo>
                      <a:cubicBezTo>
                        <a:pt x="256" y="523"/>
                        <a:pt x="256" y="523"/>
                        <a:pt x="256" y="523"/>
                      </a:cubicBezTo>
                      <a:cubicBezTo>
                        <a:pt x="269" y="522"/>
                        <a:pt x="269" y="522"/>
                        <a:pt x="269" y="522"/>
                      </a:cubicBezTo>
                      <a:cubicBezTo>
                        <a:pt x="273" y="527"/>
                        <a:pt x="273" y="527"/>
                        <a:pt x="273" y="527"/>
                      </a:cubicBezTo>
                      <a:cubicBezTo>
                        <a:pt x="291" y="528"/>
                        <a:pt x="291" y="528"/>
                        <a:pt x="291" y="528"/>
                      </a:cubicBezTo>
                      <a:cubicBezTo>
                        <a:pt x="294" y="542"/>
                        <a:pt x="294" y="542"/>
                        <a:pt x="294" y="542"/>
                      </a:cubicBezTo>
                      <a:cubicBezTo>
                        <a:pt x="325" y="567"/>
                        <a:pt x="325" y="567"/>
                        <a:pt x="325" y="567"/>
                      </a:cubicBezTo>
                      <a:cubicBezTo>
                        <a:pt x="334" y="568"/>
                        <a:pt x="334" y="568"/>
                        <a:pt x="334" y="568"/>
                      </a:cubicBezTo>
                      <a:cubicBezTo>
                        <a:pt x="337" y="564"/>
                        <a:pt x="337" y="564"/>
                        <a:pt x="337" y="564"/>
                      </a:cubicBezTo>
                      <a:cubicBezTo>
                        <a:pt x="352" y="574"/>
                        <a:pt x="352" y="574"/>
                        <a:pt x="352" y="574"/>
                      </a:cubicBezTo>
                      <a:cubicBezTo>
                        <a:pt x="375" y="574"/>
                        <a:pt x="375" y="574"/>
                        <a:pt x="375" y="574"/>
                      </a:cubicBezTo>
                      <a:cubicBezTo>
                        <a:pt x="378" y="568"/>
                        <a:pt x="378" y="568"/>
                        <a:pt x="378" y="568"/>
                      </a:cubicBezTo>
                      <a:cubicBezTo>
                        <a:pt x="387" y="578"/>
                        <a:pt x="387" y="578"/>
                        <a:pt x="387" y="578"/>
                      </a:cubicBezTo>
                      <a:cubicBezTo>
                        <a:pt x="378" y="584"/>
                        <a:pt x="378" y="584"/>
                        <a:pt x="378" y="584"/>
                      </a:cubicBezTo>
                      <a:cubicBezTo>
                        <a:pt x="383" y="588"/>
                        <a:pt x="383" y="588"/>
                        <a:pt x="383" y="588"/>
                      </a:cubicBezTo>
                      <a:cubicBezTo>
                        <a:pt x="383" y="596"/>
                        <a:pt x="383" y="596"/>
                        <a:pt x="383" y="596"/>
                      </a:cubicBezTo>
                      <a:cubicBezTo>
                        <a:pt x="398" y="597"/>
                        <a:pt x="398" y="597"/>
                        <a:pt x="398" y="597"/>
                      </a:cubicBezTo>
                      <a:cubicBezTo>
                        <a:pt x="404" y="590"/>
                        <a:pt x="404" y="590"/>
                        <a:pt x="404" y="590"/>
                      </a:cubicBezTo>
                      <a:cubicBezTo>
                        <a:pt x="427" y="591"/>
                        <a:pt x="427" y="591"/>
                        <a:pt x="427" y="591"/>
                      </a:cubicBezTo>
                      <a:cubicBezTo>
                        <a:pt x="421" y="594"/>
                        <a:pt x="421" y="594"/>
                        <a:pt x="421" y="594"/>
                      </a:cubicBezTo>
                      <a:cubicBezTo>
                        <a:pt x="433" y="595"/>
                        <a:pt x="433" y="595"/>
                        <a:pt x="433" y="595"/>
                      </a:cubicBezTo>
                      <a:cubicBezTo>
                        <a:pt x="447" y="593"/>
                        <a:pt x="447" y="593"/>
                        <a:pt x="447" y="593"/>
                      </a:cubicBezTo>
                      <a:cubicBezTo>
                        <a:pt x="447" y="602"/>
                        <a:pt x="447" y="602"/>
                        <a:pt x="447" y="602"/>
                      </a:cubicBezTo>
                      <a:cubicBezTo>
                        <a:pt x="465" y="619"/>
                        <a:pt x="465" y="619"/>
                        <a:pt x="465" y="619"/>
                      </a:cubicBezTo>
                      <a:cubicBezTo>
                        <a:pt x="475" y="612"/>
                        <a:pt x="475" y="612"/>
                        <a:pt x="475" y="612"/>
                      </a:cubicBezTo>
                      <a:cubicBezTo>
                        <a:pt x="487" y="615"/>
                        <a:pt x="487" y="615"/>
                        <a:pt x="487" y="615"/>
                      </a:cubicBezTo>
                      <a:cubicBezTo>
                        <a:pt x="490" y="622"/>
                        <a:pt x="490" y="622"/>
                        <a:pt x="490" y="622"/>
                      </a:cubicBezTo>
                      <a:cubicBezTo>
                        <a:pt x="510" y="623"/>
                        <a:pt x="510" y="623"/>
                        <a:pt x="510" y="623"/>
                      </a:cubicBezTo>
                      <a:cubicBezTo>
                        <a:pt x="521" y="626"/>
                        <a:pt x="521" y="626"/>
                        <a:pt x="521" y="626"/>
                      </a:cubicBezTo>
                      <a:cubicBezTo>
                        <a:pt x="532" y="619"/>
                        <a:pt x="532" y="619"/>
                        <a:pt x="532" y="619"/>
                      </a:cubicBezTo>
                      <a:cubicBezTo>
                        <a:pt x="549" y="631"/>
                        <a:pt x="549" y="631"/>
                        <a:pt x="549" y="631"/>
                      </a:cubicBezTo>
                      <a:cubicBezTo>
                        <a:pt x="572" y="637"/>
                        <a:pt x="572" y="637"/>
                        <a:pt x="572" y="637"/>
                      </a:cubicBezTo>
                      <a:cubicBezTo>
                        <a:pt x="614" y="640"/>
                        <a:pt x="614" y="640"/>
                        <a:pt x="614" y="640"/>
                      </a:cubicBezTo>
                      <a:cubicBezTo>
                        <a:pt x="646" y="636"/>
                        <a:pt x="646" y="636"/>
                        <a:pt x="646" y="636"/>
                      </a:cubicBezTo>
                      <a:cubicBezTo>
                        <a:pt x="650" y="630"/>
                        <a:pt x="650" y="630"/>
                        <a:pt x="650" y="630"/>
                      </a:cubicBezTo>
                      <a:cubicBezTo>
                        <a:pt x="671" y="630"/>
                        <a:pt x="671" y="630"/>
                        <a:pt x="671" y="630"/>
                      </a:cubicBezTo>
                      <a:cubicBezTo>
                        <a:pt x="682" y="622"/>
                        <a:pt x="682" y="622"/>
                        <a:pt x="682" y="622"/>
                      </a:cubicBezTo>
                      <a:cubicBezTo>
                        <a:pt x="705" y="618"/>
                        <a:pt x="705" y="618"/>
                        <a:pt x="705" y="618"/>
                      </a:cubicBezTo>
                      <a:cubicBezTo>
                        <a:pt x="724" y="607"/>
                        <a:pt x="724" y="607"/>
                        <a:pt x="724" y="607"/>
                      </a:cubicBezTo>
                      <a:cubicBezTo>
                        <a:pt x="751" y="571"/>
                        <a:pt x="751" y="571"/>
                        <a:pt x="751" y="571"/>
                      </a:cubicBezTo>
                      <a:cubicBezTo>
                        <a:pt x="754" y="561"/>
                        <a:pt x="754" y="561"/>
                        <a:pt x="754" y="561"/>
                      </a:cubicBezTo>
                      <a:cubicBezTo>
                        <a:pt x="770" y="541"/>
                        <a:pt x="770" y="541"/>
                        <a:pt x="770" y="541"/>
                      </a:cubicBezTo>
                      <a:cubicBezTo>
                        <a:pt x="770" y="531"/>
                        <a:pt x="770" y="531"/>
                        <a:pt x="770" y="531"/>
                      </a:cubicBezTo>
                      <a:cubicBezTo>
                        <a:pt x="775" y="520"/>
                        <a:pt x="775" y="520"/>
                        <a:pt x="775" y="520"/>
                      </a:cubicBezTo>
                      <a:cubicBezTo>
                        <a:pt x="778" y="499"/>
                        <a:pt x="778" y="499"/>
                        <a:pt x="778" y="499"/>
                      </a:cubicBezTo>
                      <a:cubicBezTo>
                        <a:pt x="777" y="482"/>
                        <a:pt x="777" y="482"/>
                        <a:pt x="777" y="482"/>
                      </a:cubicBezTo>
                      <a:cubicBezTo>
                        <a:pt x="777" y="465"/>
                        <a:pt x="777" y="465"/>
                        <a:pt x="777" y="465"/>
                      </a:cubicBezTo>
                      <a:cubicBezTo>
                        <a:pt x="771" y="459"/>
                        <a:pt x="771" y="459"/>
                        <a:pt x="771" y="459"/>
                      </a:cubicBezTo>
                      <a:cubicBezTo>
                        <a:pt x="766" y="461"/>
                        <a:pt x="766" y="461"/>
                        <a:pt x="766" y="461"/>
                      </a:cubicBezTo>
                      <a:cubicBezTo>
                        <a:pt x="755" y="443"/>
                        <a:pt x="755" y="443"/>
                        <a:pt x="755" y="443"/>
                      </a:cubicBezTo>
                      <a:cubicBezTo>
                        <a:pt x="746" y="438"/>
                        <a:pt x="746" y="438"/>
                        <a:pt x="746" y="438"/>
                      </a:cubicBezTo>
                      <a:cubicBezTo>
                        <a:pt x="741" y="420"/>
                        <a:pt x="741" y="420"/>
                        <a:pt x="741" y="420"/>
                      </a:cubicBezTo>
                      <a:cubicBezTo>
                        <a:pt x="726" y="404"/>
                        <a:pt x="726" y="404"/>
                        <a:pt x="726" y="404"/>
                      </a:cubicBezTo>
                      <a:cubicBezTo>
                        <a:pt x="714" y="401"/>
                        <a:pt x="714" y="401"/>
                        <a:pt x="714" y="401"/>
                      </a:cubicBezTo>
                      <a:cubicBezTo>
                        <a:pt x="710" y="408"/>
                        <a:pt x="710" y="408"/>
                        <a:pt x="710" y="408"/>
                      </a:cubicBezTo>
                      <a:cubicBezTo>
                        <a:pt x="694" y="400"/>
                        <a:pt x="694" y="400"/>
                        <a:pt x="694" y="400"/>
                      </a:cubicBezTo>
                      <a:cubicBezTo>
                        <a:pt x="696" y="391"/>
                        <a:pt x="696" y="391"/>
                        <a:pt x="696" y="391"/>
                      </a:cubicBezTo>
                      <a:cubicBezTo>
                        <a:pt x="667" y="371"/>
                        <a:pt x="667" y="371"/>
                        <a:pt x="667" y="371"/>
                      </a:cubicBezTo>
                      <a:cubicBezTo>
                        <a:pt x="668" y="358"/>
                        <a:pt x="668" y="358"/>
                        <a:pt x="668" y="358"/>
                      </a:cubicBezTo>
                      <a:cubicBezTo>
                        <a:pt x="653" y="343"/>
                        <a:pt x="653" y="343"/>
                        <a:pt x="653" y="343"/>
                      </a:cubicBezTo>
                      <a:cubicBezTo>
                        <a:pt x="646" y="343"/>
                        <a:pt x="646" y="343"/>
                        <a:pt x="646" y="343"/>
                      </a:cubicBezTo>
                      <a:cubicBezTo>
                        <a:pt x="649" y="350"/>
                        <a:pt x="649" y="350"/>
                        <a:pt x="649" y="350"/>
                      </a:cubicBezTo>
                      <a:cubicBezTo>
                        <a:pt x="660" y="366"/>
                        <a:pt x="660" y="366"/>
                        <a:pt x="660" y="366"/>
                      </a:cubicBezTo>
                      <a:cubicBezTo>
                        <a:pt x="650" y="371"/>
                        <a:pt x="650" y="371"/>
                        <a:pt x="650" y="371"/>
                      </a:cubicBezTo>
                      <a:cubicBezTo>
                        <a:pt x="632" y="354"/>
                        <a:pt x="632" y="354"/>
                        <a:pt x="632" y="354"/>
                      </a:cubicBezTo>
                      <a:cubicBezTo>
                        <a:pt x="621" y="353"/>
                        <a:pt x="621" y="353"/>
                        <a:pt x="621" y="353"/>
                      </a:cubicBezTo>
                      <a:cubicBezTo>
                        <a:pt x="600" y="334"/>
                        <a:pt x="600" y="334"/>
                        <a:pt x="600" y="334"/>
                      </a:cubicBezTo>
                      <a:cubicBezTo>
                        <a:pt x="593" y="334"/>
                        <a:pt x="593" y="334"/>
                        <a:pt x="593" y="334"/>
                      </a:cubicBezTo>
                      <a:cubicBezTo>
                        <a:pt x="593" y="340"/>
                        <a:pt x="593" y="340"/>
                        <a:pt x="593" y="340"/>
                      </a:cubicBezTo>
                      <a:cubicBezTo>
                        <a:pt x="596" y="348"/>
                        <a:pt x="596" y="348"/>
                        <a:pt x="596" y="348"/>
                      </a:cubicBezTo>
                      <a:cubicBezTo>
                        <a:pt x="585" y="346"/>
                        <a:pt x="585" y="346"/>
                        <a:pt x="585" y="346"/>
                      </a:cubicBezTo>
                      <a:cubicBezTo>
                        <a:pt x="568" y="321"/>
                        <a:pt x="568" y="321"/>
                        <a:pt x="568" y="321"/>
                      </a:cubicBezTo>
                      <a:cubicBezTo>
                        <a:pt x="555" y="317"/>
                        <a:pt x="555" y="317"/>
                        <a:pt x="555" y="317"/>
                      </a:cubicBezTo>
                      <a:cubicBezTo>
                        <a:pt x="545" y="305"/>
                        <a:pt x="545" y="305"/>
                        <a:pt x="545" y="305"/>
                      </a:cubicBezTo>
                      <a:cubicBezTo>
                        <a:pt x="495" y="272"/>
                        <a:pt x="495" y="272"/>
                        <a:pt x="495" y="272"/>
                      </a:cubicBezTo>
                      <a:cubicBezTo>
                        <a:pt x="422" y="233"/>
                        <a:pt x="422" y="233"/>
                        <a:pt x="422" y="233"/>
                      </a:cubicBezTo>
                      <a:cubicBezTo>
                        <a:pt x="406" y="226"/>
                        <a:pt x="406" y="226"/>
                        <a:pt x="406" y="226"/>
                      </a:cubicBezTo>
                      <a:cubicBezTo>
                        <a:pt x="403" y="232"/>
                        <a:pt x="403" y="232"/>
                        <a:pt x="403" y="232"/>
                      </a:cubicBezTo>
                      <a:cubicBezTo>
                        <a:pt x="388" y="223"/>
                        <a:pt x="388" y="223"/>
                        <a:pt x="388" y="223"/>
                      </a:cubicBezTo>
                      <a:cubicBezTo>
                        <a:pt x="371" y="219"/>
                        <a:pt x="371" y="219"/>
                        <a:pt x="371" y="219"/>
                      </a:cubicBezTo>
                      <a:cubicBezTo>
                        <a:pt x="373" y="226"/>
                        <a:pt x="373" y="226"/>
                        <a:pt x="373" y="226"/>
                      </a:cubicBezTo>
                      <a:cubicBezTo>
                        <a:pt x="362" y="232"/>
                        <a:pt x="362" y="232"/>
                        <a:pt x="362" y="232"/>
                      </a:cubicBezTo>
                      <a:cubicBezTo>
                        <a:pt x="348" y="227"/>
                        <a:pt x="348" y="227"/>
                        <a:pt x="348" y="227"/>
                      </a:cubicBezTo>
                      <a:cubicBezTo>
                        <a:pt x="327" y="226"/>
                        <a:pt x="327" y="226"/>
                        <a:pt x="327" y="226"/>
                      </a:cubicBezTo>
                      <a:cubicBezTo>
                        <a:pt x="318" y="213"/>
                        <a:pt x="318" y="213"/>
                        <a:pt x="318" y="213"/>
                      </a:cubicBezTo>
                      <a:cubicBezTo>
                        <a:pt x="305" y="207"/>
                        <a:pt x="305" y="207"/>
                        <a:pt x="305" y="207"/>
                      </a:cubicBezTo>
                      <a:cubicBezTo>
                        <a:pt x="304" y="211"/>
                        <a:pt x="304" y="211"/>
                        <a:pt x="304" y="211"/>
                      </a:cubicBezTo>
                      <a:cubicBezTo>
                        <a:pt x="312" y="221"/>
                        <a:pt x="312" y="221"/>
                        <a:pt x="312" y="221"/>
                      </a:cubicBezTo>
                      <a:cubicBezTo>
                        <a:pt x="309" y="228"/>
                        <a:pt x="309" y="228"/>
                        <a:pt x="309" y="228"/>
                      </a:cubicBezTo>
                      <a:cubicBezTo>
                        <a:pt x="300" y="221"/>
                        <a:pt x="300" y="221"/>
                        <a:pt x="300" y="221"/>
                      </a:cubicBezTo>
                      <a:cubicBezTo>
                        <a:pt x="285" y="223"/>
                        <a:pt x="285" y="223"/>
                        <a:pt x="285" y="223"/>
                      </a:cubicBezTo>
                      <a:cubicBezTo>
                        <a:pt x="280" y="228"/>
                        <a:pt x="280" y="228"/>
                        <a:pt x="280" y="228"/>
                      </a:cubicBezTo>
                      <a:cubicBezTo>
                        <a:pt x="282" y="237"/>
                        <a:pt x="282" y="237"/>
                        <a:pt x="282" y="237"/>
                      </a:cubicBezTo>
                      <a:cubicBezTo>
                        <a:pt x="273" y="254"/>
                        <a:pt x="273" y="254"/>
                        <a:pt x="273" y="254"/>
                      </a:cubicBezTo>
                      <a:cubicBezTo>
                        <a:pt x="258" y="256"/>
                        <a:pt x="258" y="256"/>
                        <a:pt x="258" y="256"/>
                      </a:cubicBezTo>
                      <a:cubicBezTo>
                        <a:pt x="267" y="243"/>
                        <a:pt x="267" y="243"/>
                        <a:pt x="267" y="243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1" y="231"/>
                        <a:pt x="271" y="231"/>
                        <a:pt x="271" y="231"/>
                      </a:cubicBezTo>
                      <a:cubicBezTo>
                        <a:pt x="260" y="231"/>
                        <a:pt x="260" y="231"/>
                        <a:pt x="260" y="231"/>
                      </a:cubicBezTo>
                      <a:cubicBezTo>
                        <a:pt x="262" y="223"/>
                        <a:pt x="262" y="223"/>
                        <a:pt x="262" y="223"/>
                      </a:cubicBezTo>
                      <a:cubicBezTo>
                        <a:pt x="266" y="218"/>
                        <a:pt x="266" y="218"/>
                        <a:pt x="266" y="218"/>
                      </a:cubicBezTo>
                      <a:cubicBezTo>
                        <a:pt x="260" y="214"/>
                        <a:pt x="260" y="214"/>
                        <a:pt x="260" y="214"/>
                      </a:cubicBezTo>
                      <a:cubicBezTo>
                        <a:pt x="254" y="221"/>
                        <a:pt x="254" y="221"/>
                        <a:pt x="254" y="221"/>
                      </a:cubicBezTo>
                      <a:cubicBezTo>
                        <a:pt x="242" y="236"/>
                        <a:pt x="242" y="236"/>
                        <a:pt x="242" y="236"/>
                      </a:cubicBezTo>
                      <a:cubicBezTo>
                        <a:pt x="242" y="227"/>
                        <a:pt x="242" y="227"/>
                        <a:pt x="242" y="227"/>
                      </a:cubicBezTo>
                      <a:cubicBezTo>
                        <a:pt x="244" y="221"/>
                        <a:pt x="244" y="221"/>
                        <a:pt x="244" y="221"/>
                      </a:cubicBezTo>
                      <a:cubicBezTo>
                        <a:pt x="240" y="217"/>
                        <a:pt x="240" y="217"/>
                        <a:pt x="240" y="217"/>
                      </a:cubicBezTo>
                      <a:cubicBezTo>
                        <a:pt x="233" y="226"/>
                        <a:pt x="233" y="226"/>
                        <a:pt x="233" y="226"/>
                      </a:cubicBezTo>
                      <a:cubicBezTo>
                        <a:pt x="230" y="227"/>
                        <a:pt x="230" y="227"/>
                        <a:pt x="230" y="227"/>
                      </a:cubicBezTo>
                      <a:cubicBezTo>
                        <a:pt x="228" y="216"/>
                        <a:pt x="228" y="216"/>
                        <a:pt x="228" y="21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05" y="222"/>
                        <a:pt x="205" y="222"/>
                        <a:pt x="205" y="222"/>
                      </a:cubicBezTo>
                      <a:cubicBezTo>
                        <a:pt x="202" y="209"/>
                        <a:pt x="202" y="209"/>
                        <a:pt x="202" y="209"/>
                      </a:cubicBezTo>
                      <a:cubicBezTo>
                        <a:pt x="196" y="205"/>
                        <a:pt x="196" y="205"/>
                        <a:pt x="196" y="205"/>
                      </a:cubicBezTo>
                      <a:cubicBezTo>
                        <a:pt x="186" y="215"/>
                        <a:pt x="186" y="215"/>
                        <a:pt x="186" y="215"/>
                      </a:cubicBezTo>
                      <a:cubicBezTo>
                        <a:pt x="182" y="202"/>
                        <a:pt x="182" y="202"/>
                        <a:pt x="182" y="202"/>
                      </a:cubicBezTo>
                      <a:cubicBezTo>
                        <a:pt x="183" y="186"/>
                        <a:pt x="183" y="186"/>
                        <a:pt x="183" y="186"/>
                      </a:cubicBezTo>
                      <a:cubicBezTo>
                        <a:pt x="190" y="176"/>
                        <a:pt x="190" y="176"/>
                        <a:pt x="190" y="176"/>
                      </a:cubicBezTo>
                      <a:cubicBezTo>
                        <a:pt x="191" y="185"/>
                        <a:pt x="191" y="185"/>
                        <a:pt x="191" y="185"/>
                      </a:cubicBezTo>
                      <a:cubicBezTo>
                        <a:pt x="202" y="196"/>
                        <a:pt x="202" y="196"/>
                        <a:pt x="202" y="196"/>
                      </a:cubicBezTo>
                      <a:cubicBezTo>
                        <a:pt x="218" y="194"/>
                        <a:pt x="218" y="194"/>
                        <a:pt x="218" y="194"/>
                      </a:cubicBezTo>
                      <a:cubicBezTo>
                        <a:pt x="229" y="199"/>
                        <a:pt x="229" y="199"/>
                        <a:pt x="229" y="199"/>
                      </a:cubicBezTo>
                      <a:cubicBezTo>
                        <a:pt x="242" y="189"/>
                        <a:pt x="242" y="189"/>
                        <a:pt x="242" y="189"/>
                      </a:cubicBezTo>
                      <a:cubicBezTo>
                        <a:pt x="240" y="182"/>
                        <a:pt x="240" y="182"/>
                        <a:pt x="240" y="182"/>
                      </a:cubicBezTo>
                      <a:cubicBezTo>
                        <a:pt x="232" y="176"/>
                        <a:pt x="232" y="176"/>
                        <a:pt x="232" y="176"/>
                      </a:cubicBezTo>
                      <a:cubicBezTo>
                        <a:pt x="228" y="172"/>
                        <a:pt x="228" y="172"/>
                        <a:pt x="228" y="172"/>
                      </a:cubicBezTo>
                      <a:cubicBezTo>
                        <a:pt x="217" y="167"/>
                        <a:pt x="217" y="167"/>
                        <a:pt x="217" y="167"/>
                      </a:cubicBezTo>
                      <a:cubicBezTo>
                        <a:pt x="212" y="172"/>
                        <a:pt x="212" y="172"/>
                        <a:pt x="212" y="172"/>
                      </a:cubicBezTo>
                      <a:cubicBezTo>
                        <a:pt x="204" y="166"/>
                        <a:pt x="204" y="166"/>
                        <a:pt x="204" y="166"/>
                      </a:cubicBezTo>
                      <a:cubicBezTo>
                        <a:pt x="197" y="155"/>
                        <a:pt x="197" y="155"/>
                        <a:pt x="197" y="155"/>
                      </a:cubicBezTo>
                      <a:cubicBezTo>
                        <a:pt x="183" y="149"/>
                        <a:pt x="183" y="149"/>
                        <a:pt x="183" y="149"/>
                      </a:cubicBezTo>
                      <a:cubicBezTo>
                        <a:pt x="169" y="147"/>
                        <a:pt x="169" y="147"/>
                        <a:pt x="169" y="147"/>
                      </a:cubicBezTo>
                      <a:cubicBezTo>
                        <a:pt x="166" y="152"/>
                        <a:pt x="166" y="152"/>
                        <a:pt x="166" y="152"/>
                      </a:cubicBezTo>
                      <a:cubicBezTo>
                        <a:pt x="171" y="160"/>
                        <a:pt x="171" y="160"/>
                        <a:pt x="171" y="160"/>
                      </a:cubicBezTo>
                      <a:cubicBezTo>
                        <a:pt x="175" y="161"/>
                        <a:pt x="175" y="161"/>
                        <a:pt x="175" y="161"/>
                      </a:cubicBezTo>
                      <a:cubicBezTo>
                        <a:pt x="175" y="167"/>
                        <a:pt x="175" y="167"/>
                        <a:pt x="175" y="167"/>
                      </a:cubicBezTo>
                      <a:cubicBezTo>
                        <a:pt x="167" y="169"/>
                        <a:pt x="167" y="169"/>
                        <a:pt x="167" y="169"/>
                      </a:cubicBezTo>
                      <a:cubicBezTo>
                        <a:pt x="158" y="167"/>
                        <a:pt x="158" y="167"/>
                        <a:pt x="158" y="167"/>
                      </a:cubicBezTo>
                      <a:cubicBezTo>
                        <a:pt x="158" y="172"/>
                        <a:pt x="158" y="172"/>
                        <a:pt x="158" y="172"/>
                      </a:cubicBezTo>
                      <a:cubicBezTo>
                        <a:pt x="170" y="181"/>
                        <a:pt x="170" y="181"/>
                        <a:pt x="170" y="181"/>
                      </a:cubicBezTo>
                      <a:cubicBezTo>
                        <a:pt x="164" y="184"/>
                        <a:pt x="164" y="184"/>
                        <a:pt x="164" y="184"/>
                      </a:cubicBezTo>
                      <a:cubicBezTo>
                        <a:pt x="155" y="183"/>
                        <a:pt x="155" y="183"/>
                        <a:pt x="155" y="183"/>
                      </a:cubicBezTo>
                      <a:cubicBezTo>
                        <a:pt x="149" y="192"/>
                        <a:pt x="149" y="192"/>
                        <a:pt x="149" y="192"/>
                      </a:cubicBezTo>
                      <a:cubicBezTo>
                        <a:pt x="147" y="210"/>
                        <a:pt x="147" y="210"/>
                        <a:pt x="147" y="210"/>
                      </a:cubicBezTo>
                      <a:cubicBezTo>
                        <a:pt x="141" y="201"/>
                        <a:pt x="141" y="201"/>
                        <a:pt x="141" y="201"/>
                      </a:cubicBezTo>
                      <a:cubicBezTo>
                        <a:pt x="141" y="187"/>
                        <a:pt x="141" y="187"/>
                        <a:pt x="141" y="187"/>
                      </a:cubicBezTo>
                      <a:cubicBezTo>
                        <a:pt x="135" y="182"/>
                        <a:pt x="135" y="182"/>
                        <a:pt x="135" y="182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95"/>
                        <a:pt x="120" y="195"/>
                        <a:pt x="120" y="195"/>
                      </a:cubicBezTo>
                      <a:cubicBezTo>
                        <a:pt x="112" y="206"/>
                        <a:pt x="112" y="206"/>
                        <a:pt x="112" y="206"/>
                      </a:cubicBezTo>
                      <a:cubicBezTo>
                        <a:pt x="97" y="200"/>
                        <a:pt x="97" y="200"/>
                        <a:pt x="97" y="200"/>
                      </a:cubicBezTo>
                      <a:cubicBezTo>
                        <a:pt x="85" y="201"/>
                        <a:pt x="85" y="201"/>
                        <a:pt x="85" y="201"/>
                      </a:cubicBezTo>
                      <a:cubicBezTo>
                        <a:pt x="86" y="222"/>
                        <a:pt x="86" y="222"/>
                        <a:pt x="86" y="222"/>
                      </a:cubicBezTo>
                      <a:cubicBezTo>
                        <a:pt x="75" y="237"/>
                        <a:pt x="75" y="237"/>
                        <a:pt x="75" y="237"/>
                      </a:cubicBezTo>
                      <a:cubicBezTo>
                        <a:pt x="58" y="239"/>
                        <a:pt x="58" y="239"/>
                        <a:pt x="58" y="239"/>
                      </a:cubicBezTo>
                      <a:cubicBezTo>
                        <a:pt x="39" y="257"/>
                        <a:pt x="39" y="257"/>
                        <a:pt x="39" y="257"/>
                      </a:cubicBezTo>
                      <a:cubicBezTo>
                        <a:pt x="39" y="282"/>
                        <a:pt x="39" y="282"/>
                        <a:pt x="39" y="282"/>
                      </a:cubicBezTo>
                      <a:cubicBezTo>
                        <a:pt x="30" y="284"/>
                        <a:pt x="30" y="284"/>
                        <a:pt x="30" y="284"/>
                      </a:cubicBezTo>
                      <a:cubicBezTo>
                        <a:pt x="30" y="284"/>
                        <a:pt x="30" y="284"/>
                        <a:pt x="30" y="284"/>
                      </a:cubicBezTo>
                      <a:cubicBezTo>
                        <a:pt x="11" y="292"/>
                        <a:pt x="11" y="292"/>
                        <a:pt x="11" y="292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11" y="304"/>
                        <a:pt x="11" y="304"/>
                        <a:pt x="11" y="304"/>
                      </a:cubicBezTo>
                      <a:cubicBezTo>
                        <a:pt x="8" y="323"/>
                        <a:pt x="8" y="323"/>
                        <a:pt x="8" y="323"/>
                      </a:cubicBezTo>
                      <a:cubicBezTo>
                        <a:pt x="3" y="347"/>
                        <a:pt x="3" y="347"/>
                        <a:pt x="3" y="347"/>
                      </a:cubicBezTo>
                      <a:cubicBezTo>
                        <a:pt x="13" y="359"/>
                        <a:pt x="13" y="359"/>
                        <a:pt x="13" y="359"/>
                      </a:cubicBezTo>
                      <a:cubicBezTo>
                        <a:pt x="25" y="391"/>
                        <a:pt x="25" y="391"/>
                        <a:pt x="25" y="391"/>
                      </a:cubicBezTo>
                      <a:cubicBezTo>
                        <a:pt x="35" y="393"/>
                        <a:pt x="35" y="393"/>
                        <a:pt x="35" y="393"/>
                      </a:cubicBezTo>
                      <a:cubicBezTo>
                        <a:pt x="54" y="404"/>
                        <a:pt x="54" y="404"/>
                        <a:pt x="54" y="404"/>
                      </a:cubicBezTo>
                      <a:cubicBezTo>
                        <a:pt x="65" y="420"/>
                        <a:pt x="65" y="420"/>
                        <a:pt x="65" y="420"/>
                      </a:cubicBezTo>
                      <a:cubicBezTo>
                        <a:pt x="71" y="434"/>
                        <a:pt x="71" y="434"/>
                        <a:pt x="71" y="434"/>
                      </a:cubicBezTo>
                      <a:cubicBezTo>
                        <a:pt x="103" y="454"/>
                        <a:pt x="103" y="454"/>
                        <a:pt x="103" y="454"/>
                      </a:cubicBezTo>
                      <a:cubicBezTo>
                        <a:pt x="112" y="462"/>
                        <a:pt x="112" y="462"/>
                        <a:pt x="112" y="462"/>
                      </a:cubicBezTo>
                      <a:cubicBezTo>
                        <a:pt x="105" y="483"/>
                        <a:pt x="105" y="483"/>
                        <a:pt x="105" y="483"/>
                      </a:cubicBezTo>
                      <a:cubicBezTo>
                        <a:pt x="91" y="507"/>
                        <a:pt x="91" y="507"/>
                        <a:pt x="91" y="507"/>
                      </a:cubicBezTo>
                      <a:cubicBezTo>
                        <a:pt x="79" y="541"/>
                        <a:pt x="79" y="541"/>
                        <a:pt x="79" y="541"/>
                      </a:cubicBezTo>
                      <a:cubicBezTo>
                        <a:pt x="96" y="559"/>
                        <a:pt x="96" y="559"/>
                        <a:pt x="96" y="559"/>
                      </a:cubicBezTo>
                      <a:cubicBezTo>
                        <a:pt x="102" y="579"/>
                        <a:pt x="102" y="579"/>
                        <a:pt x="102" y="579"/>
                      </a:cubicBezTo>
                      <a:cubicBezTo>
                        <a:pt x="132" y="633"/>
                        <a:pt x="132" y="633"/>
                        <a:pt x="132" y="633"/>
                      </a:cubicBezTo>
                      <a:cubicBezTo>
                        <a:pt x="164" y="707"/>
                        <a:pt x="164" y="707"/>
                        <a:pt x="164" y="707"/>
                      </a:cubicBezTo>
                      <a:cubicBezTo>
                        <a:pt x="151" y="710"/>
                        <a:pt x="151" y="710"/>
                        <a:pt x="151" y="710"/>
                      </a:cubicBezTo>
                      <a:cubicBezTo>
                        <a:pt x="148" y="757"/>
                        <a:pt x="148" y="757"/>
                        <a:pt x="148" y="757"/>
                      </a:cubicBezTo>
                      <a:cubicBezTo>
                        <a:pt x="148" y="769"/>
                        <a:pt x="148" y="769"/>
                        <a:pt x="148" y="769"/>
                      </a:cubicBezTo>
                      <a:cubicBezTo>
                        <a:pt x="162" y="773"/>
                        <a:pt x="162" y="773"/>
                        <a:pt x="162" y="773"/>
                      </a:cubicBezTo>
                      <a:cubicBezTo>
                        <a:pt x="152" y="786"/>
                        <a:pt x="152" y="786"/>
                        <a:pt x="152" y="786"/>
                      </a:cubicBezTo>
                      <a:cubicBezTo>
                        <a:pt x="152" y="809"/>
                        <a:pt x="152" y="809"/>
                        <a:pt x="152" y="809"/>
                      </a:cubicBezTo>
                      <a:cubicBezTo>
                        <a:pt x="162" y="821"/>
                        <a:pt x="162" y="821"/>
                        <a:pt x="162" y="821"/>
                      </a:cubicBezTo>
                      <a:cubicBezTo>
                        <a:pt x="179" y="824"/>
                        <a:pt x="179" y="824"/>
                        <a:pt x="179" y="824"/>
                      </a:cubicBezTo>
                      <a:cubicBezTo>
                        <a:pt x="185" y="838"/>
                        <a:pt x="185" y="838"/>
                        <a:pt x="185" y="838"/>
                      </a:cubicBezTo>
                      <a:cubicBezTo>
                        <a:pt x="180" y="844"/>
                        <a:pt x="180" y="844"/>
                        <a:pt x="180" y="844"/>
                      </a:cubicBezTo>
                      <a:cubicBezTo>
                        <a:pt x="181" y="871"/>
                        <a:pt x="181" y="871"/>
                        <a:pt x="181" y="871"/>
                      </a:cubicBezTo>
                      <a:cubicBezTo>
                        <a:pt x="188" y="887"/>
                        <a:pt x="188" y="887"/>
                        <a:pt x="188" y="887"/>
                      </a:cubicBezTo>
                      <a:cubicBezTo>
                        <a:pt x="210" y="902"/>
                        <a:pt x="210" y="902"/>
                        <a:pt x="210" y="902"/>
                      </a:cubicBezTo>
                      <a:cubicBezTo>
                        <a:pt x="212" y="923"/>
                        <a:pt x="212" y="923"/>
                        <a:pt x="212" y="923"/>
                      </a:cubicBezTo>
                      <a:cubicBezTo>
                        <a:pt x="198" y="942"/>
                        <a:pt x="198" y="942"/>
                        <a:pt x="198" y="942"/>
                      </a:cubicBezTo>
                      <a:cubicBezTo>
                        <a:pt x="192" y="963"/>
                        <a:pt x="192" y="963"/>
                        <a:pt x="192" y="963"/>
                      </a:cubicBezTo>
                      <a:cubicBezTo>
                        <a:pt x="225" y="1009"/>
                        <a:pt x="225" y="1009"/>
                        <a:pt x="225" y="1009"/>
                      </a:cubicBezTo>
                      <a:cubicBezTo>
                        <a:pt x="244" y="1015"/>
                        <a:pt x="244" y="1015"/>
                        <a:pt x="244" y="1015"/>
                      </a:cubicBezTo>
                      <a:cubicBezTo>
                        <a:pt x="275" y="1051"/>
                        <a:pt x="275" y="1051"/>
                        <a:pt x="275" y="1051"/>
                      </a:cubicBezTo>
                      <a:cubicBezTo>
                        <a:pt x="279" y="1072"/>
                        <a:pt x="279" y="1072"/>
                        <a:pt x="279" y="1072"/>
                      </a:cubicBezTo>
                      <a:cubicBezTo>
                        <a:pt x="259" y="1123"/>
                        <a:pt x="259" y="1123"/>
                        <a:pt x="259" y="1123"/>
                      </a:cubicBezTo>
                      <a:cubicBezTo>
                        <a:pt x="230" y="1172"/>
                        <a:pt x="230" y="1172"/>
                        <a:pt x="230" y="1172"/>
                      </a:cubicBezTo>
                      <a:cubicBezTo>
                        <a:pt x="215" y="1208"/>
                        <a:pt x="215" y="1208"/>
                        <a:pt x="215" y="1208"/>
                      </a:cubicBezTo>
                      <a:cubicBezTo>
                        <a:pt x="195" y="1238"/>
                        <a:pt x="195" y="1238"/>
                        <a:pt x="195" y="1238"/>
                      </a:cubicBezTo>
                      <a:cubicBezTo>
                        <a:pt x="176" y="1272"/>
                        <a:pt x="176" y="1272"/>
                        <a:pt x="176" y="1272"/>
                      </a:cubicBezTo>
                      <a:cubicBezTo>
                        <a:pt x="159" y="1280"/>
                        <a:pt x="159" y="1280"/>
                        <a:pt x="159" y="1280"/>
                      </a:cubicBezTo>
                      <a:cubicBezTo>
                        <a:pt x="126" y="1311"/>
                        <a:pt x="126" y="1311"/>
                        <a:pt x="126" y="1311"/>
                      </a:cubicBezTo>
                      <a:cubicBezTo>
                        <a:pt x="129" y="1331"/>
                        <a:pt x="129" y="1331"/>
                        <a:pt x="129" y="1331"/>
                      </a:cubicBezTo>
                      <a:cubicBezTo>
                        <a:pt x="129" y="1331"/>
                        <a:pt x="129" y="1331"/>
                        <a:pt x="129" y="1331"/>
                      </a:cubicBezTo>
                      <a:cubicBezTo>
                        <a:pt x="130" y="1329"/>
                        <a:pt x="131" y="1327"/>
                        <a:pt x="132" y="1327"/>
                      </a:cubicBezTo>
                      <a:cubicBezTo>
                        <a:pt x="135" y="1326"/>
                        <a:pt x="152" y="1316"/>
                        <a:pt x="152" y="1316"/>
                      </a:cubicBezTo>
                      <a:cubicBezTo>
                        <a:pt x="168" y="1314"/>
                        <a:pt x="168" y="1314"/>
                        <a:pt x="168" y="1314"/>
                      </a:cubicBezTo>
                      <a:cubicBezTo>
                        <a:pt x="158" y="1322"/>
                        <a:pt x="158" y="1322"/>
                        <a:pt x="158" y="1322"/>
                      </a:cubicBezTo>
                      <a:cubicBezTo>
                        <a:pt x="162" y="1331"/>
                        <a:pt x="162" y="1331"/>
                        <a:pt x="162" y="1331"/>
                      </a:cubicBezTo>
                      <a:cubicBezTo>
                        <a:pt x="162" y="1344"/>
                        <a:pt x="162" y="1344"/>
                        <a:pt x="162" y="1344"/>
                      </a:cubicBezTo>
                      <a:cubicBezTo>
                        <a:pt x="147" y="1331"/>
                        <a:pt x="147" y="1331"/>
                        <a:pt x="147" y="1331"/>
                      </a:cubicBezTo>
                      <a:cubicBezTo>
                        <a:pt x="144" y="1340"/>
                        <a:pt x="144" y="1340"/>
                        <a:pt x="144" y="1340"/>
                      </a:cubicBezTo>
                      <a:cubicBezTo>
                        <a:pt x="161" y="1358"/>
                        <a:pt x="161" y="1358"/>
                        <a:pt x="161" y="1358"/>
                      </a:cubicBezTo>
                      <a:cubicBezTo>
                        <a:pt x="178" y="1359"/>
                        <a:pt x="178" y="1359"/>
                        <a:pt x="178" y="1359"/>
                      </a:cubicBezTo>
                      <a:cubicBezTo>
                        <a:pt x="187" y="1373"/>
                        <a:pt x="187" y="1373"/>
                        <a:pt x="187" y="1373"/>
                      </a:cubicBezTo>
                      <a:cubicBezTo>
                        <a:pt x="203" y="1373"/>
                        <a:pt x="203" y="1373"/>
                        <a:pt x="203" y="1373"/>
                      </a:cubicBezTo>
                      <a:cubicBezTo>
                        <a:pt x="209" y="1370"/>
                        <a:pt x="209" y="1370"/>
                        <a:pt x="209" y="1370"/>
                      </a:cubicBezTo>
                      <a:cubicBezTo>
                        <a:pt x="221" y="1370"/>
                        <a:pt x="221" y="1370"/>
                        <a:pt x="221" y="1370"/>
                      </a:cubicBezTo>
                      <a:cubicBezTo>
                        <a:pt x="233" y="1388"/>
                        <a:pt x="233" y="1388"/>
                        <a:pt x="233" y="1388"/>
                      </a:cubicBezTo>
                      <a:cubicBezTo>
                        <a:pt x="225" y="1399"/>
                        <a:pt x="225" y="1399"/>
                        <a:pt x="225" y="1399"/>
                      </a:cubicBezTo>
                      <a:cubicBezTo>
                        <a:pt x="204" y="1392"/>
                        <a:pt x="204" y="1392"/>
                        <a:pt x="204" y="1392"/>
                      </a:cubicBezTo>
                      <a:cubicBezTo>
                        <a:pt x="195" y="1395"/>
                        <a:pt x="195" y="1395"/>
                        <a:pt x="195" y="1395"/>
                      </a:cubicBezTo>
                      <a:cubicBezTo>
                        <a:pt x="191" y="1408"/>
                        <a:pt x="191" y="1408"/>
                        <a:pt x="191" y="1408"/>
                      </a:cubicBezTo>
                      <a:cubicBezTo>
                        <a:pt x="174" y="1421"/>
                        <a:pt x="174" y="1421"/>
                        <a:pt x="174" y="1421"/>
                      </a:cubicBezTo>
                      <a:cubicBezTo>
                        <a:pt x="160" y="1412"/>
                        <a:pt x="160" y="1412"/>
                        <a:pt x="160" y="1412"/>
                      </a:cubicBezTo>
                      <a:cubicBezTo>
                        <a:pt x="152" y="1418"/>
                        <a:pt x="152" y="1418"/>
                        <a:pt x="152" y="1418"/>
                      </a:cubicBezTo>
                      <a:cubicBezTo>
                        <a:pt x="153" y="1432"/>
                        <a:pt x="153" y="1432"/>
                        <a:pt x="153" y="1432"/>
                      </a:cubicBezTo>
                      <a:cubicBezTo>
                        <a:pt x="140" y="1437"/>
                        <a:pt x="140" y="1437"/>
                        <a:pt x="140" y="1437"/>
                      </a:cubicBezTo>
                      <a:cubicBezTo>
                        <a:pt x="134" y="1425"/>
                        <a:pt x="134" y="1425"/>
                        <a:pt x="134" y="1425"/>
                      </a:cubicBezTo>
                      <a:cubicBezTo>
                        <a:pt x="127" y="1427"/>
                        <a:pt x="127" y="1427"/>
                        <a:pt x="127" y="1427"/>
                      </a:cubicBezTo>
                      <a:cubicBezTo>
                        <a:pt x="127" y="1435"/>
                        <a:pt x="127" y="1435"/>
                        <a:pt x="127" y="1435"/>
                      </a:cubicBezTo>
                      <a:cubicBezTo>
                        <a:pt x="134" y="1446"/>
                        <a:pt x="134" y="1446"/>
                        <a:pt x="134" y="1446"/>
                      </a:cubicBezTo>
                      <a:cubicBezTo>
                        <a:pt x="129" y="1462"/>
                        <a:pt x="129" y="1462"/>
                        <a:pt x="129" y="1462"/>
                      </a:cubicBezTo>
                      <a:cubicBezTo>
                        <a:pt x="130" y="1463"/>
                        <a:pt x="130" y="1463"/>
                        <a:pt x="130" y="1463"/>
                      </a:cubicBezTo>
                      <a:cubicBezTo>
                        <a:pt x="136" y="1474"/>
                        <a:pt x="136" y="1474"/>
                        <a:pt x="136" y="1474"/>
                      </a:cubicBezTo>
                      <a:cubicBezTo>
                        <a:pt x="137" y="1476"/>
                        <a:pt x="137" y="1476"/>
                        <a:pt x="137" y="1476"/>
                      </a:cubicBezTo>
                      <a:cubicBezTo>
                        <a:pt x="135" y="1481"/>
                        <a:pt x="135" y="1481"/>
                        <a:pt x="135" y="1481"/>
                      </a:cubicBezTo>
                      <a:cubicBezTo>
                        <a:pt x="124" y="1495"/>
                        <a:pt x="124" y="1495"/>
                        <a:pt x="124" y="1495"/>
                      </a:cubicBezTo>
                      <a:cubicBezTo>
                        <a:pt x="119" y="1515"/>
                        <a:pt x="119" y="1515"/>
                        <a:pt x="119" y="1515"/>
                      </a:cubicBezTo>
                      <a:cubicBezTo>
                        <a:pt x="111" y="1521"/>
                        <a:pt x="111" y="1521"/>
                        <a:pt x="111" y="1521"/>
                      </a:cubicBezTo>
                      <a:cubicBezTo>
                        <a:pt x="105" y="1575"/>
                        <a:pt x="105" y="1575"/>
                        <a:pt x="105" y="1575"/>
                      </a:cubicBezTo>
                      <a:cubicBezTo>
                        <a:pt x="138" y="1634"/>
                        <a:pt x="138" y="1634"/>
                        <a:pt x="138" y="1634"/>
                      </a:cubicBezTo>
                      <a:cubicBezTo>
                        <a:pt x="138" y="1649"/>
                        <a:pt x="138" y="1649"/>
                        <a:pt x="138" y="1649"/>
                      </a:cubicBezTo>
                      <a:cubicBezTo>
                        <a:pt x="127" y="1659"/>
                        <a:pt x="127" y="1659"/>
                        <a:pt x="127" y="1659"/>
                      </a:cubicBezTo>
                      <a:cubicBezTo>
                        <a:pt x="129" y="1672"/>
                        <a:pt x="129" y="1672"/>
                        <a:pt x="129" y="1672"/>
                      </a:cubicBezTo>
                      <a:cubicBezTo>
                        <a:pt x="119" y="1688"/>
                        <a:pt x="119" y="1688"/>
                        <a:pt x="119" y="1688"/>
                      </a:cubicBezTo>
                      <a:cubicBezTo>
                        <a:pt x="133" y="1690"/>
                        <a:pt x="133" y="1690"/>
                        <a:pt x="133" y="1690"/>
                      </a:cubicBezTo>
                      <a:cubicBezTo>
                        <a:pt x="135" y="1702"/>
                        <a:pt x="135" y="1702"/>
                        <a:pt x="135" y="1702"/>
                      </a:cubicBezTo>
                      <a:cubicBezTo>
                        <a:pt x="132" y="1709"/>
                        <a:pt x="132" y="1709"/>
                        <a:pt x="132" y="1709"/>
                      </a:cubicBezTo>
                      <a:cubicBezTo>
                        <a:pt x="138" y="1715"/>
                        <a:pt x="138" y="1715"/>
                        <a:pt x="138" y="1715"/>
                      </a:cubicBezTo>
                      <a:cubicBezTo>
                        <a:pt x="142" y="1727"/>
                        <a:pt x="142" y="1727"/>
                        <a:pt x="142" y="1727"/>
                      </a:cubicBezTo>
                      <a:cubicBezTo>
                        <a:pt x="140" y="1736"/>
                        <a:pt x="140" y="1736"/>
                        <a:pt x="140" y="1736"/>
                      </a:cubicBezTo>
                      <a:cubicBezTo>
                        <a:pt x="149" y="1753"/>
                        <a:pt x="149" y="1753"/>
                        <a:pt x="149" y="1753"/>
                      </a:cubicBezTo>
                      <a:cubicBezTo>
                        <a:pt x="154" y="1760"/>
                        <a:pt x="154" y="1760"/>
                        <a:pt x="154" y="1760"/>
                      </a:cubicBezTo>
                      <a:cubicBezTo>
                        <a:pt x="162" y="1781"/>
                        <a:pt x="162" y="1781"/>
                        <a:pt x="162" y="1781"/>
                      </a:cubicBezTo>
                      <a:cubicBezTo>
                        <a:pt x="171" y="1794"/>
                        <a:pt x="171" y="1794"/>
                        <a:pt x="171" y="1794"/>
                      </a:cubicBezTo>
                      <a:cubicBezTo>
                        <a:pt x="174" y="1814"/>
                        <a:pt x="174" y="1814"/>
                        <a:pt x="174" y="1814"/>
                      </a:cubicBezTo>
                      <a:cubicBezTo>
                        <a:pt x="180" y="1813"/>
                        <a:pt x="180" y="1813"/>
                        <a:pt x="180" y="1813"/>
                      </a:cubicBezTo>
                      <a:cubicBezTo>
                        <a:pt x="192" y="1821"/>
                        <a:pt x="192" y="1821"/>
                        <a:pt x="192" y="1821"/>
                      </a:cubicBezTo>
                      <a:cubicBezTo>
                        <a:pt x="207" y="1812"/>
                        <a:pt x="207" y="1812"/>
                        <a:pt x="207" y="1812"/>
                      </a:cubicBezTo>
                      <a:cubicBezTo>
                        <a:pt x="222" y="1835"/>
                        <a:pt x="222" y="1835"/>
                        <a:pt x="222" y="1835"/>
                      </a:cubicBezTo>
                      <a:cubicBezTo>
                        <a:pt x="239" y="1826"/>
                        <a:pt x="239" y="1826"/>
                        <a:pt x="239" y="1826"/>
                      </a:cubicBezTo>
                      <a:cubicBezTo>
                        <a:pt x="255" y="1828"/>
                        <a:pt x="255" y="1828"/>
                        <a:pt x="255" y="1828"/>
                      </a:cubicBezTo>
                      <a:cubicBezTo>
                        <a:pt x="268" y="1852"/>
                        <a:pt x="268" y="1852"/>
                        <a:pt x="268" y="1852"/>
                      </a:cubicBezTo>
                      <a:cubicBezTo>
                        <a:pt x="287" y="1838"/>
                        <a:pt x="287" y="1838"/>
                        <a:pt x="287" y="1838"/>
                      </a:cubicBezTo>
                      <a:cubicBezTo>
                        <a:pt x="307" y="1831"/>
                        <a:pt x="307" y="1831"/>
                        <a:pt x="307" y="1831"/>
                      </a:cubicBezTo>
                      <a:cubicBezTo>
                        <a:pt x="316" y="1842"/>
                        <a:pt x="316" y="1842"/>
                        <a:pt x="316" y="1842"/>
                      </a:cubicBezTo>
                      <a:cubicBezTo>
                        <a:pt x="326" y="1842"/>
                        <a:pt x="326" y="1842"/>
                        <a:pt x="326" y="1842"/>
                      </a:cubicBezTo>
                      <a:cubicBezTo>
                        <a:pt x="326" y="1842"/>
                        <a:pt x="326" y="1842"/>
                        <a:pt x="326" y="1842"/>
                      </a:cubicBezTo>
                      <a:cubicBezTo>
                        <a:pt x="330" y="1835"/>
                        <a:pt x="334" y="1828"/>
                        <a:pt x="338" y="1822"/>
                      </a:cubicBezTo>
                      <a:cubicBezTo>
                        <a:pt x="344" y="1813"/>
                        <a:pt x="349" y="1804"/>
                        <a:pt x="352" y="1795"/>
                      </a:cubicBezTo>
                      <a:cubicBezTo>
                        <a:pt x="361" y="1765"/>
                        <a:pt x="343" y="1729"/>
                        <a:pt x="313" y="1719"/>
                      </a:cubicBezTo>
                      <a:cubicBezTo>
                        <a:pt x="347" y="1694"/>
                        <a:pt x="380" y="1669"/>
                        <a:pt x="414" y="1644"/>
                      </a:cubicBezTo>
                      <a:cubicBezTo>
                        <a:pt x="431" y="1632"/>
                        <a:pt x="449" y="1617"/>
                        <a:pt x="452" y="1596"/>
                      </a:cubicBezTo>
                      <a:cubicBezTo>
                        <a:pt x="453" y="1590"/>
                        <a:pt x="452" y="1584"/>
                        <a:pt x="454" y="1578"/>
                      </a:cubicBezTo>
                      <a:cubicBezTo>
                        <a:pt x="458" y="1569"/>
                        <a:pt x="469" y="1564"/>
                        <a:pt x="479" y="1564"/>
                      </a:cubicBezTo>
                      <a:cubicBezTo>
                        <a:pt x="489" y="1565"/>
                        <a:pt x="498" y="1569"/>
                        <a:pt x="507" y="1574"/>
                      </a:cubicBezTo>
                      <a:cubicBezTo>
                        <a:pt x="507" y="1567"/>
                        <a:pt x="516" y="1562"/>
                        <a:pt x="522" y="1566"/>
                      </a:cubicBezTo>
                      <a:cubicBezTo>
                        <a:pt x="524" y="1557"/>
                        <a:pt x="526" y="1549"/>
                        <a:pt x="528" y="1540"/>
                      </a:cubicBezTo>
                      <a:cubicBezTo>
                        <a:pt x="552" y="1530"/>
                        <a:pt x="577" y="1520"/>
                        <a:pt x="603" y="1522"/>
                      </a:cubicBezTo>
                      <a:cubicBezTo>
                        <a:pt x="596" y="1512"/>
                        <a:pt x="603" y="1496"/>
                        <a:pt x="614" y="1491"/>
                      </a:cubicBezTo>
                      <a:cubicBezTo>
                        <a:pt x="625" y="1485"/>
                        <a:pt x="639" y="1486"/>
                        <a:pt x="651" y="1487"/>
                      </a:cubicBezTo>
                      <a:cubicBezTo>
                        <a:pt x="650" y="1484"/>
                        <a:pt x="650" y="1484"/>
                        <a:pt x="650" y="1484"/>
                      </a:cubicBezTo>
                      <a:cubicBezTo>
                        <a:pt x="660" y="1486"/>
                        <a:pt x="667" y="1493"/>
                        <a:pt x="670" y="1502"/>
                      </a:cubicBezTo>
                      <a:cubicBezTo>
                        <a:pt x="670" y="1495"/>
                        <a:pt x="678" y="1492"/>
                        <a:pt x="684" y="1492"/>
                      </a:cubicBezTo>
                      <a:cubicBezTo>
                        <a:pt x="691" y="1492"/>
                        <a:pt x="697" y="1493"/>
                        <a:pt x="704" y="1491"/>
                      </a:cubicBezTo>
                      <a:cubicBezTo>
                        <a:pt x="715" y="1488"/>
                        <a:pt x="720" y="1473"/>
                        <a:pt x="732" y="1470"/>
                      </a:cubicBezTo>
                      <a:cubicBezTo>
                        <a:pt x="743" y="1468"/>
                        <a:pt x="752" y="1477"/>
                        <a:pt x="762" y="1482"/>
                      </a:cubicBezTo>
                      <a:cubicBezTo>
                        <a:pt x="784" y="1493"/>
                        <a:pt x="811" y="1484"/>
                        <a:pt x="834" y="1492"/>
                      </a:cubicBezTo>
                      <a:cubicBezTo>
                        <a:pt x="822" y="1479"/>
                        <a:pt x="831" y="1459"/>
                        <a:pt x="840" y="1444"/>
                      </a:cubicBezTo>
                      <a:cubicBezTo>
                        <a:pt x="859" y="1446"/>
                        <a:pt x="874" y="1420"/>
                        <a:pt x="863" y="1404"/>
                      </a:cubicBezTo>
                      <a:cubicBezTo>
                        <a:pt x="872" y="1398"/>
                        <a:pt x="882" y="1411"/>
                        <a:pt x="893" y="1413"/>
                      </a:cubicBezTo>
                      <a:cubicBezTo>
                        <a:pt x="901" y="1416"/>
                        <a:pt x="909" y="1412"/>
                        <a:pt x="917" y="1409"/>
                      </a:cubicBezTo>
                      <a:cubicBezTo>
                        <a:pt x="947" y="1399"/>
                        <a:pt x="980" y="1409"/>
                        <a:pt x="1011" y="1408"/>
                      </a:cubicBezTo>
                      <a:cubicBezTo>
                        <a:pt x="1042" y="1407"/>
                        <a:pt x="1072" y="1394"/>
                        <a:pt x="1095" y="1373"/>
                      </a:cubicBezTo>
                      <a:cubicBezTo>
                        <a:pt x="1100" y="1368"/>
                        <a:pt x="1104" y="1360"/>
                        <a:pt x="1099" y="1355"/>
                      </a:cubicBezTo>
                      <a:cubicBezTo>
                        <a:pt x="1108" y="1361"/>
                        <a:pt x="1121" y="1358"/>
                        <a:pt x="1126" y="1348"/>
                      </a:cubicBezTo>
                      <a:cubicBezTo>
                        <a:pt x="1131" y="1339"/>
                        <a:pt x="1125" y="1326"/>
                        <a:pt x="1115" y="1322"/>
                      </a:cubicBezTo>
                      <a:cubicBezTo>
                        <a:pt x="1120" y="1315"/>
                        <a:pt x="1122" y="1307"/>
                        <a:pt x="1123" y="1299"/>
                      </a:cubicBezTo>
                      <a:cubicBezTo>
                        <a:pt x="1108" y="1307"/>
                        <a:pt x="1087" y="1299"/>
                        <a:pt x="1082" y="1284"/>
                      </a:cubicBezTo>
                      <a:cubicBezTo>
                        <a:pt x="1096" y="1282"/>
                        <a:pt x="1111" y="1279"/>
                        <a:pt x="1117" y="1267"/>
                      </a:cubicBezTo>
                      <a:cubicBezTo>
                        <a:pt x="1125" y="1251"/>
                        <a:pt x="1112" y="1228"/>
                        <a:pt x="1122" y="1214"/>
                      </a:cubicBezTo>
                      <a:cubicBezTo>
                        <a:pt x="1121" y="1215"/>
                        <a:pt x="1121" y="1215"/>
                        <a:pt x="1121" y="1215"/>
                      </a:cubicBezTo>
                      <a:cubicBezTo>
                        <a:pt x="1122" y="1207"/>
                        <a:pt x="1124" y="1200"/>
                        <a:pt x="1126" y="1192"/>
                      </a:cubicBezTo>
                      <a:cubicBezTo>
                        <a:pt x="1136" y="1191"/>
                        <a:pt x="1148" y="1197"/>
                        <a:pt x="1152" y="1207"/>
                      </a:cubicBezTo>
                      <a:cubicBezTo>
                        <a:pt x="1162" y="1206"/>
                        <a:pt x="1171" y="1212"/>
                        <a:pt x="1180" y="1213"/>
                      </a:cubicBezTo>
                      <a:cubicBezTo>
                        <a:pt x="1190" y="1213"/>
                        <a:pt x="1201" y="1201"/>
                        <a:pt x="1194" y="1195"/>
                      </a:cubicBezTo>
                      <a:cubicBezTo>
                        <a:pt x="1196" y="1191"/>
                        <a:pt x="1200" y="1188"/>
                        <a:pt x="1205" y="1186"/>
                      </a:cubicBezTo>
                      <a:cubicBezTo>
                        <a:pt x="1212" y="1194"/>
                        <a:pt x="1223" y="1207"/>
                        <a:pt x="1222" y="1223"/>
                      </a:cubicBezTo>
                      <a:cubicBezTo>
                        <a:pt x="1221" y="1242"/>
                        <a:pt x="1206" y="1246"/>
                        <a:pt x="1201" y="1271"/>
                      </a:cubicBezTo>
                      <a:cubicBezTo>
                        <a:pt x="1199" y="1281"/>
                        <a:pt x="1200" y="1293"/>
                        <a:pt x="1203" y="1316"/>
                      </a:cubicBezTo>
                      <a:cubicBezTo>
                        <a:pt x="1208" y="1352"/>
                        <a:pt x="1212" y="1351"/>
                        <a:pt x="1211" y="1367"/>
                      </a:cubicBezTo>
                      <a:cubicBezTo>
                        <a:pt x="1210" y="1394"/>
                        <a:pt x="1198" y="1397"/>
                        <a:pt x="1201" y="1418"/>
                      </a:cubicBezTo>
                      <a:cubicBezTo>
                        <a:pt x="1204" y="1440"/>
                        <a:pt x="1221" y="1457"/>
                        <a:pt x="1225" y="1460"/>
                      </a:cubicBezTo>
                      <a:cubicBezTo>
                        <a:pt x="1240" y="1475"/>
                        <a:pt x="1247" y="1471"/>
                        <a:pt x="1257" y="1484"/>
                      </a:cubicBezTo>
                      <a:cubicBezTo>
                        <a:pt x="1268" y="1500"/>
                        <a:pt x="1260" y="1510"/>
                        <a:pt x="1270" y="1522"/>
                      </a:cubicBezTo>
                      <a:cubicBezTo>
                        <a:pt x="1284" y="1538"/>
                        <a:pt x="1315" y="1541"/>
                        <a:pt x="1323" y="1530"/>
                      </a:cubicBezTo>
                      <a:cubicBezTo>
                        <a:pt x="1328" y="1524"/>
                        <a:pt x="1322" y="1517"/>
                        <a:pt x="1323" y="1500"/>
                      </a:cubicBezTo>
                      <a:cubicBezTo>
                        <a:pt x="1324" y="1488"/>
                        <a:pt x="1328" y="1479"/>
                        <a:pt x="1337" y="1463"/>
                      </a:cubicBezTo>
                      <a:cubicBezTo>
                        <a:pt x="1351" y="1435"/>
                        <a:pt x="1358" y="1421"/>
                        <a:pt x="1371" y="1418"/>
                      </a:cubicBezTo>
                      <a:cubicBezTo>
                        <a:pt x="1387" y="1414"/>
                        <a:pt x="1392" y="1430"/>
                        <a:pt x="1411" y="1431"/>
                      </a:cubicBezTo>
                      <a:cubicBezTo>
                        <a:pt x="1436" y="1432"/>
                        <a:pt x="1463" y="1409"/>
                        <a:pt x="1470" y="1383"/>
                      </a:cubicBezTo>
                      <a:cubicBezTo>
                        <a:pt x="1477" y="1355"/>
                        <a:pt x="1462" y="1319"/>
                        <a:pt x="1462" y="1319"/>
                      </a:cubicBezTo>
                      <a:cubicBezTo>
                        <a:pt x="1462" y="1319"/>
                        <a:pt x="1427" y="1311"/>
                        <a:pt x="1425" y="1298"/>
                      </a:cubicBezTo>
                      <a:cubicBezTo>
                        <a:pt x="1423" y="1289"/>
                        <a:pt x="1437" y="1279"/>
                        <a:pt x="1457" y="1266"/>
                      </a:cubicBezTo>
                      <a:cubicBezTo>
                        <a:pt x="1477" y="1252"/>
                        <a:pt x="1487" y="1245"/>
                        <a:pt x="1499" y="1247"/>
                      </a:cubicBezTo>
                      <a:cubicBezTo>
                        <a:pt x="1514" y="1250"/>
                        <a:pt x="1514" y="1263"/>
                        <a:pt x="1531" y="1271"/>
                      </a:cubicBezTo>
                      <a:cubicBezTo>
                        <a:pt x="1556" y="1283"/>
                        <a:pt x="1584" y="1271"/>
                        <a:pt x="1590" y="1268"/>
                      </a:cubicBezTo>
                      <a:cubicBezTo>
                        <a:pt x="1613" y="1258"/>
                        <a:pt x="1609" y="1246"/>
                        <a:pt x="1635" y="1231"/>
                      </a:cubicBezTo>
                      <a:cubicBezTo>
                        <a:pt x="1661" y="1216"/>
                        <a:pt x="1687" y="1215"/>
                        <a:pt x="1686" y="1210"/>
                      </a:cubicBezTo>
                      <a:cubicBezTo>
                        <a:pt x="1686" y="1206"/>
                        <a:pt x="1669" y="1207"/>
                        <a:pt x="1667" y="1202"/>
                      </a:cubicBezTo>
                      <a:cubicBezTo>
                        <a:pt x="1665" y="1195"/>
                        <a:pt x="1691" y="1188"/>
                        <a:pt x="1718" y="1164"/>
                      </a:cubicBezTo>
                      <a:cubicBezTo>
                        <a:pt x="1739" y="1147"/>
                        <a:pt x="1738" y="1139"/>
                        <a:pt x="1753" y="1132"/>
                      </a:cubicBezTo>
                      <a:cubicBezTo>
                        <a:pt x="1763" y="1128"/>
                        <a:pt x="1769" y="1130"/>
                        <a:pt x="1801" y="1132"/>
                      </a:cubicBezTo>
                      <a:cubicBezTo>
                        <a:pt x="1859" y="1137"/>
                        <a:pt x="1867" y="1135"/>
                        <a:pt x="1873" y="1130"/>
                      </a:cubicBezTo>
                      <a:cubicBezTo>
                        <a:pt x="1877" y="1126"/>
                        <a:pt x="1880" y="1121"/>
                        <a:pt x="1886" y="1090"/>
                      </a:cubicBezTo>
                      <a:cubicBezTo>
                        <a:pt x="1892" y="1054"/>
                        <a:pt x="1896" y="1036"/>
                        <a:pt x="1894" y="1018"/>
                      </a:cubicBezTo>
                      <a:cubicBezTo>
                        <a:pt x="1892" y="988"/>
                        <a:pt x="1882" y="989"/>
                        <a:pt x="1862" y="930"/>
                      </a:cubicBezTo>
                      <a:cubicBezTo>
                        <a:pt x="1849" y="892"/>
                        <a:pt x="1842" y="872"/>
                        <a:pt x="1843" y="850"/>
                      </a:cubicBezTo>
                      <a:cubicBezTo>
                        <a:pt x="1845" y="820"/>
                        <a:pt x="1855" y="815"/>
                        <a:pt x="1851" y="791"/>
                      </a:cubicBezTo>
                      <a:cubicBezTo>
                        <a:pt x="1847" y="767"/>
                        <a:pt x="1836" y="766"/>
                        <a:pt x="1822" y="732"/>
                      </a:cubicBezTo>
                      <a:cubicBezTo>
                        <a:pt x="1814" y="714"/>
                        <a:pt x="1800" y="679"/>
                        <a:pt x="1814" y="663"/>
                      </a:cubicBezTo>
                      <a:cubicBezTo>
                        <a:pt x="1814" y="663"/>
                        <a:pt x="1820" y="656"/>
                        <a:pt x="1865" y="650"/>
                      </a:cubicBezTo>
                      <a:cubicBezTo>
                        <a:pt x="1865" y="650"/>
                        <a:pt x="1876" y="633"/>
                        <a:pt x="1881" y="626"/>
                      </a:cubicBezTo>
                      <a:cubicBezTo>
                        <a:pt x="1885" y="618"/>
                        <a:pt x="1889" y="611"/>
                        <a:pt x="1897" y="580"/>
                      </a:cubicBezTo>
                      <a:cubicBezTo>
                        <a:pt x="1910" y="531"/>
                        <a:pt x="1908" y="528"/>
                        <a:pt x="1915" y="519"/>
                      </a:cubicBezTo>
                      <a:cubicBezTo>
                        <a:pt x="1929" y="504"/>
                        <a:pt x="1940" y="510"/>
                        <a:pt x="1950" y="495"/>
                      </a:cubicBezTo>
                      <a:cubicBezTo>
                        <a:pt x="1959" y="482"/>
                        <a:pt x="1953" y="472"/>
                        <a:pt x="1955" y="444"/>
                      </a:cubicBezTo>
                      <a:cubicBezTo>
                        <a:pt x="1956" y="434"/>
                        <a:pt x="1958" y="408"/>
                        <a:pt x="1971" y="383"/>
                      </a:cubicBezTo>
                      <a:cubicBezTo>
                        <a:pt x="1978" y="370"/>
                        <a:pt x="1983" y="367"/>
                        <a:pt x="2017" y="332"/>
                      </a:cubicBezTo>
                      <a:cubicBezTo>
                        <a:pt x="2040" y="308"/>
                        <a:pt x="2052" y="296"/>
                        <a:pt x="2054" y="292"/>
                      </a:cubicBezTo>
                      <a:cubicBezTo>
                        <a:pt x="2076" y="258"/>
                        <a:pt x="2083" y="208"/>
                        <a:pt x="2065" y="17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19" name="Freeform 6"/>
                <p:cNvSpPr>
                  <a:spLocks/>
                </p:cNvSpPr>
                <p:nvPr/>
              </p:nvSpPr>
              <p:spPr bwMode="auto">
                <a:xfrm>
                  <a:off x="20837070" y="3519651"/>
                  <a:ext cx="1574394" cy="1976429"/>
                </a:xfrm>
                <a:custGeom>
                  <a:avLst/>
                  <a:gdLst>
                    <a:gd name="T0" fmla="*/ 16 w 608"/>
                    <a:gd name="T1" fmla="*/ 688 h 763"/>
                    <a:gd name="T2" fmla="*/ 28 w 608"/>
                    <a:gd name="T3" fmla="*/ 724 h 763"/>
                    <a:gd name="T4" fmla="*/ 80 w 608"/>
                    <a:gd name="T5" fmla="*/ 686 h 763"/>
                    <a:gd name="T6" fmla="*/ 86 w 608"/>
                    <a:gd name="T7" fmla="*/ 694 h 763"/>
                    <a:gd name="T8" fmla="*/ 44 w 608"/>
                    <a:gd name="T9" fmla="*/ 738 h 763"/>
                    <a:gd name="T10" fmla="*/ 85 w 608"/>
                    <a:gd name="T11" fmla="*/ 753 h 763"/>
                    <a:gd name="T12" fmla="*/ 149 w 608"/>
                    <a:gd name="T13" fmla="*/ 754 h 763"/>
                    <a:gd name="T14" fmla="*/ 168 w 608"/>
                    <a:gd name="T15" fmla="*/ 758 h 763"/>
                    <a:gd name="T16" fmla="*/ 210 w 608"/>
                    <a:gd name="T17" fmla="*/ 715 h 763"/>
                    <a:gd name="T18" fmla="*/ 190 w 608"/>
                    <a:gd name="T19" fmla="*/ 657 h 763"/>
                    <a:gd name="T20" fmla="*/ 204 w 608"/>
                    <a:gd name="T21" fmla="*/ 646 h 763"/>
                    <a:gd name="T22" fmla="*/ 220 w 608"/>
                    <a:gd name="T23" fmla="*/ 640 h 763"/>
                    <a:gd name="T24" fmla="*/ 207 w 608"/>
                    <a:gd name="T25" fmla="*/ 614 h 763"/>
                    <a:gd name="T26" fmla="*/ 229 w 608"/>
                    <a:gd name="T27" fmla="*/ 601 h 763"/>
                    <a:gd name="T28" fmla="*/ 211 w 608"/>
                    <a:gd name="T29" fmla="*/ 532 h 763"/>
                    <a:gd name="T30" fmla="*/ 245 w 608"/>
                    <a:gd name="T31" fmla="*/ 519 h 763"/>
                    <a:gd name="T32" fmla="*/ 276 w 608"/>
                    <a:gd name="T33" fmla="*/ 514 h 763"/>
                    <a:gd name="T34" fmla="*/ 289 w 608"/>
                    <a:gd name="T35" fmla="*/ 496 h 763"/>
                    <a:gd name="T36" fmla="*/ 317 w 608"/>
                    <a:gd name="T37" fmla="*/ 453 h 763"/>
                    <a:gd name="T38" fmla="*/ 317 w 608"/>
                    <a:gd name="T39" fmla="*/ 424 h 763"/>
                    <a:gd name="T40" fmla="*/ 361 w 608"/>
                    <a:gd name="T41" fmla="*/ 350 h 763"/>
                    <a:gd name="T42" fmla="*/ 439 w 608"/>
                    <a:gd name="T43" fmla="*/ 271 h 763"/>
                    <a:gd name="T44" fmla="*/ 541 w 608"/>
                    <a:gd name="T45" fmla="*/ 195 h 763"/>
                    <a:gd name="T46" fmla="*/ 604 w 608"/>
                    <a:gd name="T47" fmla="*/ 149 h 763"/>
                    <a:gd name="T48" fmla="*/ 606 w 608"/>
                    <a:gd name="T49" fmla="*/ 88 h 763"/>
                    <a:gd name="T50" fmla="*/ 594 w 608"/>
                    <a:gd name="T51" fmla="*/ 41 h 763"/>
                    <a:gd name="T52" fmla="*/ 550 w 608"/>
                    <a:gd name="T53" fmla="*/ 8 h 763"/>
                    <a:gd name="T54" fmla="*/ 506 w 608"/>
                    <a:gd name="T55" fmla="*/ 9 h 763"/>
                    <a:gd name="T56" fmla="*/ 454 w 608"/>
                    <a:gd name="T57" fmla="*/ 45 h 763"/>
                    <a:gd name="T58" fmla="*/ 440 w 608"/>
                    <a:gd name="T59" fmla="*/ 97 h 763"/>
                    <a:gd name="T60" fmla="*/ 416 w 608"/>
                    <a:gd name="T61" fmla="*/ 129 h 763"/>
                    <a:gd name="T62" fmla="*/ 357 w 608"/>
                    <a:gd name="T63" fmla="*/ 160 h 763"/>
                    <a:gd name="T64" fmla="*/ 313 w 608"/>
                    <a:gd name="T65" fmla="*/ 179 h 763"/>
                    <a:gd name="T66" fmla="*/ 299 w 608"/>
                    <a:gd name="T67" fmla="*/ 197 h 763"/>
                    <a:gd name="T68" fmla="*/ 228 w 608"/>
                    <a:gd name="T69" fmla="*/ 201 h 763"/>
                    <a:gd name="T70" fmla="*/ 229 w 608"/>
                    <a:gd name="T71" fmla="*/ 242 h 763"/>
                    <a:gd name="T72" fmla="*/ 221 w 608"/>
                    <a:gd name="T73" fmla="*/ 228 h 763"/>
                    <a:gd name="T74" fmla="*/ 199 w 608"/>
                    <a:gd name="T75" fmla="*/ 266 h 763"/>
                    <a:gd name="T76" fmla="*/ 160 w 608"/>
                    <a:gd name="T77" fmla="*/ 299 h 763"/>
                    <a:gd name="T78" fmla="*/ 149 w 608"/>
                    <a:gd name="T79" fmla="*/ 338 h 763"/>
                    <a:gd name="T80" fmla="*/ 109 w 608"/>
                    <a:gd name="T81" fmla="*/ 384 h 763"/>
                    <a:gd name="T82" fmla="*/ 129 w 608"/>
                    <a:gd name="T83" fmla="*/ 408 h 763"/>
                    <a:gd name="T84" fmla="*/ 75 w 608"/>
                    <a:gd name="T85" fmla="*/ 426 h 763"/>
                    <a:gd name="T86" fmla="*/ 38 w 608"/>
                    <a:gd name="T87" fmla="*/ 444 h 763"/>
                    <a:gd name="T88" fmla="*/ 41 w 608"/>
                    <a:gd name="T89" fmla="*/ 481 h 763"/>
                    <a:gd name="T90" fmla="*/ 51 w 608"/>
                    <a:gd name="T91" fmla="*/ 511 h 763"/>
                    <a:gd name="T92" fmla="*/ 93 w 608"/>
                    <a:gd name="T93" fmla="*/ 512 h 763"/>
                    <a:gd name="T94" fmla="*/ 73 w 608"/>
                    <a:gd name="T95" fmla="*/ 521 h 763"/>
                    <a:gd name="T96" fmla="*/ 69 w 608"/>
                    <a:gd name="T97" fmla="*/ 556 h 763"/>
                    <a:gd name="T98" fmla="*/ 73 w 608"/>
                    <a:gd name="T99" fmla="*/ 571 h 763"/>
                    <a:gd name="T100" fmla="*/ 66 w 608"/>
                    <a:gd name="T101" fmla="*/ 587 h 763"/>
                    <a:gd name="T102" fmla="*/ 58 w 608"/>
                    <a:gd name="T103" fmla="*/ 607 h 763"/>
                    <a:gd name="T104" fmla="*/ 111 w 608"/>
                    <a:gd name="T105" fmla="*/ 633 h 763"/>
                    <a:gd name="T106" fmla="*/ 64 w 608"/>
                    <a:gd name="T107" fmla="*/ 617 h 763"/>
                    <a:gd name="T108" fmla="*/ 36 w 608"/>
                    <a:gd name="T109" fmla="*/ 647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08" h="763">
                      <a:moveTo>
                        <a:pt x="33" y="662"/>
                      </a:moveTo>
                      <a:cubicBezTo>
                        <a:pt x="27" y="661"/>
                        <a:pt x="27" y="661"/>
                        <a:pt x="27" y="661"/>
                      </a:cubicBezTo>
                      <a:cubicBezTo>
                        <a:pt x="18" y="671"/>
                        <a:pt x="18" y="671"/>
                        <a:pt x="18" y="671"/>
                      </a:cubicBezTo>
                      <a:cubicBezTo>
                        <a:pt x="14" y="683"/>
                        <a:pt x="14" y="683"/>
                        <a:pt x="14" y="683"/>
                      </a:cubicBezTo>
                      <a:cubicBezTo>
                        <a:pt x="16" y="688"/>
                        <a:pt x="16" y="688"/>
                        <a:pt x="16" y="688"/>
                      </a:cubicBezTo>
                      <a:cubicBezTo>
                        <a:pt x="12" y="694"/>
                        <a:pt x="12" y="694"/>
                        <a:pt x="12" y="694"/>
                      </a:cubicBezTo>
                      <a:cubicBezTo>
                        <a:pt x="0" y="697"/>
                        <a:pt x="0" y="697"/>
                        <a:pt x="0" y="697"/>
                      </a:cubicBezTo>
                      <a:cubicBezTo>
                        <a:pt x="0" y="701"/>
                        <a:pt x="0" y="701"/>
                        <a:pt x="0" y="701"/>
                      </a:cubicBezTo>
                      <a:cubicBezTo>
                        <a:pt x="15" y="717"/>
                        <a:pt x="15" y="717"/>
                        <a:pt x="15" y="717"/>
                      </a:cubicBezTo>
                      <a:cubicBezTo>
                        <a:pt x="28" y="724"/>
                        <a:pt x="28" y="724"/>
                        <a:pt x="28" y="724"/>
                      </a:cubicBezTo>
                      <a:cubicBezTo>
                        <a:pt x="34" y="720"/>
                        <a:pt x="34" y="720"/>
                        <a:pt x="34" y="720"/>
                      </a:cubicBezTo>
                      <a:cubicBezTo>
                        <a:pt x="38" y="711"/>
                        <a:pt x="38" y="711"/>
                        <a:pt x="38" y="711"/>
                      </a:cubicBezTo>
                      <a:cubicBezTo>
                        <a:pt x="47" y="706"/>
                        <a:pt x="47" y="706"/>
                        <a:pt x="47" y="706"/>
                      </a:cubicBezTo>
                      <a:cubicBezTo>
                        <a:pt x="66" y="691"/>
                        <a:pt x="66" y="691"/>
                        <a:pt x="66" y="691"/>
                      </a:cubicBezTo>
                      <a:cubicBezTo>
                        <a:pt x="80" y="686"/>
                        <a:pt x="80" y="686"/>
                        <a:pt x="80" y="686"/>
                      </a:cubicBezTo>
                      <a:cubicBezTo>
                        <a:pt x="95" y="688"/>
                        <a:pt x="95" y="688"/>
                        <a:pt x="95" y="688"/>
                      </a:cubicBezTo>
                      <a:cubicBezTo>
                        <a:pt x="102" y="694"/>
                        <a:pt x="102" y="694"/>
                        <a:pt x="102" y="694"/>
                      </a:cubicBezTo>
                      <a:cubicBezTo>
                        <a:pt x="101" y="701"/>
                        <a:pt x="101" y="701"/>
                        <a:pt x="101" y="701"/>
                      </a:cubicBezTo>
                      <a:cubicBezTo>
                        <a:pt x="95" y="702"/>
                        <a:pt x="95" y="702"/>
                        <a:pt x="95" y="702"/>
                      </a:cubicBezTo>
                      <a:cubicBezTo>
                        <a:pt x="86" y="694"/>
                        <a:pt x="86" y="694"/>
                        <a:pt x="86" y="694"/>
                      </a:cubicBezTo>
                      <a:cubicBezTo>
                        <a:pt x="78" y="694"/>
                        <a:pt x="78" y="694"/>
                        <a:pt x="78" y="694"/>
                      </a:cubicBezTo>
                      <a:cubicBezTo>
                        <a:pt x="73" y="703"/>
                        <a:pt x="73" y="703"/>
                        <a:pt x="73" y="703"/>
                      </a:cubicBezTo>
                      <a:cubicBezTo>
                        <a:pt x="54" y="714"/>
                        <a:pt x="54" y="714"/>
                        <a:pt x="54" y="714"/>
                      </a:cubicBezTo>
                      <a:cubicBezTo>
                        <a:pt x="46" y="726"/>
                        <a:pt x="46" y="726"/>
                        <a:pt x="46" y="726"/>
                      </a:cubicBezTo>
                      <a:cubicBezTo>
                        <a:pt x="44" y="738"/>
                        <a:pt x="44" y="738"/>
                        <a:pt x="44" y="738"/>
                      </a:cubicBezTo>
                      <a:cubicBezTo>
                        <a:pt x="47" y="750"/>
                        <a:pt x="47" y="750"/>
                        <a:pt x="47" y="750"/>
                      </a:cubicBezTo>
                      <a:cubicBezTo>
                        <a:pt x="44" y="756"/>
                        <a:pt x="44" y="756"/>
                        <a:pt x="44" y="756"/>
                      </a:cubicBezTo>
                      <a:cubicBezTo>
                        <a:pt x="44" y="756"/>
                        <a:pt x="44" y="763"/>
                        <a:pt x="43" y="762"/>
                      </a:cubicBezTo>
                      <a:cubicBezTo>
                        <a:pt x="64" y="763"/>
                        <a:pt x="64" y="763"/>
                        <a:pt x="64" y="763"/>
                      </a:cubicBezTo>
                      <a:cubicBezTo>
                        <a:pt x="85" y="753"/>
                        <a:pt x="85" y="753"/>
                        <a:pt x="85" y="753"/>
                      </a:cubicBezTo>
                      <a:cubicBezTo>
                        <a:pt x="102" y="745"/>
                        <a:pt x="102" y="745"/>
                        <a:pt x="102" y="745"/>
                      </a:cubicBezTo>
                      <a:cubicBezTo>
                        <a:pt x="115" y="748"/>
                        <a:pt x="115" y="748"/>
                        <a:pt x="115" y="748"/>
                      </a:cubicBezTo>
                      <a:cubicBezTo>
                        <a:pt x="122" y="756"/>
                        <a:pt x="122" y="756"/>
                        <a:pt x="122" y="756"/>
                      </a:cubicBezTo>
                      <a:cubicBezTo>
                        <a:pt x="138" y="760"/>
                        <a:pt x="138" y="760"/>
                        <a:pt x="138" y="760"/>
                      </a:cubicBezTo>
                      <a:cubicBezTo>
                        <a:pt x="149" y="754"/>
                        <a:pt x="149" y="754"/>
                        <a:pt x="149" y="754"/>
                      </a:cubicBezTo>
                      <a:cubicBezTo>
                        <a:pt x="143" y="746"/>
                        <a:pt x="143" y="746"/>
                        <a:pt x="143" y="746"/>
                      </a:cubicBezTo>
                      <a:cubicBezTo>
                        <a:pt x="144" y="736"/>
                        <a:pt x="144" y="736"/>
                        <a:pt x="144" y="736"/>
                      </a:cubicBezTo>
                      <a:cubicBezTo>
                        <a:pt x="150" y="738"/>
                        <a:pt x="150" y="738"/>
                        <a:pt x="150" y="738"/>
                      </a:cubicBezTo>
                      <a:cubicBezTo>
                        <a:pt x="156" y="752"/>
                        <a:pt x="156" y="752"/>
                        <a:pt x="156" y="752"/>
                      </a:cubicBezTo>
                      <a:cubicBezTo>
                        <a:pt x="168" y="758"/>
                        <a:pt x="168" y="758"/>
                        <a:pt x="168" y="758"/>
                      </a:cubicBezTo>
                      <a:cubicBezTo>
                        <a:pt x="189" y="758"/>
                        <a:pt x="189" y="758"/>
                        <a:pt x="189" y="758"/>
                      </a:cubicBezTo>
                      <a:cubicBezTo>
                        <a:pt x="193" y="750"/>
                        <a:pt x="193" y="750"/>
                        <a:pt x="193" y="750"/>
                      </a:cubicBezTo>
                      <a:cubicBezTo>
                        <a:pt x="203" y="748"/>
                        <a:pt x="203" y="748"/>
                        <a:pt x="203" y="748"/>
                      </a:cubicBezTo>
                      <a:cubicBezTo>
                        <a:pt x="211" y="730"/>
                        <a:pt x="211" y="730"/>
                        <a:pt x="211" y="730"/>
                      </a:cubicBezTo>
                      <a:cubicBezTo>
                        <a:pt x="210" y="715"/>
                        <a:pt x="210" y="715"/>
                        <a:pt x="210" y="715"/>
                      </a:cubicBezTo>
                      <a:cubicBezTo>
                        <a:pt x="219" y="699"/>
                        <a:pt x="219" y="699"/>
                        <a:pt x="219" y="699"/>
                      </a:cubicBezTo>
                      <a:cubicBezTo>
                        <a:pt x="221" y="686"/>
                        <a:pt x="221" y="686"/>
                        <a:pt x="221" y="686"/>
                      </a:cubicBezTo>
                      <a:cubicBezTo>
                        <a:pt x="211" y="678"/>
                        <a:pt x="211" y="678"/>
                        <a:pt x="211" y="678"/>
                      </a:cubicBezTo>
                      <a:cubicBezTo>
                        <a:pt x="203" y="660"/>
                        <a:pt x="203" y="660"/>
                        <a:pt x="203" y="660"/>
                      </a:cubicBezTo>
                      <a:cubicBezTo>
                        <a:pt x="190" y="657"/>
                        <a:pt x="190" y="657"/>
                        <a:pt x="190" y="657"/>
                      </a:cubicBezTo>
                      <a:cubicBezTo>
                        <a:pt x="180" y="657"/>
                        <a:pt x="180" y="657"/>
                        <a:pt x="180" y="657"/>
                      </a:cubicBezTo>
                      <a:cubicBezTo>
                        <a:pt x="175" y="650"/>
                        <a:pt x="175" y="650"/>
                        <a:pt x="175" y="650"/>
                      </a:cubicBezTo>
                      <a:cubicBezTo>
                        <a:pt x="183" y="646"/>
                        <a:pt x="183" y="646"/>
                        <a:pt x="183" y="646"/>
                      </a:cubicBezTo>
                      <a:cubicBezTo>
                        <a:pt x="195" y="649"/>
                        <a:pt x="195" y="649"/>
                        <a:pt x="195" y="649"/>
                      </a:cubicBezTo>
                      <a:cubicBezTo>
                        <a:pt x="204" y="646"/>
                        <a:pt x="204" y="646"/>
                        <a:pt x="204" y="646"/>
                      </a:cubicBezTo>
                      <a:cubicBezTo>
                        <a:pt x="212" y="657"/>
                        <a:pt x="212" y="657"/>
                        <a:pt x="212" y="657"/>
                      </a:cubicBezTo>
                      <a:cubicBezTo>
                        <a:pt x="212" y="666"/>
                        <a:pt x="212" y="666"/>
                        <a:pt x="212" y="666"/>
                      </a:cubicBezTo>
                      <a:cubicBezTo>
                        <a:pt x="219" y="670"/>
                        <a:pt x="219" y="670"/>
                        <a:pt x="219" y="670"/>
                      </a:cubicBezTo>
                      <a:cubicBezTo>
                        <a:pt x="225" y="661"/>
                        <a:pt x="225" y="661"/>
                        <a:pt x="225" y="661"/>
                      </a:cubicBezTo>
                      <a:cubicBezTo>
                        <a:pt x="220" y="640"/>
                        <a:pt x="220" y="640"/>
                        <a:pt x="220" y="640"/>
                      </a:cubicBezTo>
                      <a:cubicBezTo>
                        <a:pt x="205" y="620"/>
                        <a:pt x="205" y="620"/>
                        <a:pt x="205" y="620"/>
                      </a:cubicBezTo>
                      <a:cubicBezTo>
                        <a:pt x="191" y="600"/>
                        <a:pt x="191" y="600"/>
                        <a:pt x="191" y="600"/>
                      </a:cubicBezTo>
                      <a:cubicBezTo>
                        <a:pt x="195" y="593"/>
                        <a:pt x="195" y="593"/>
                        <a:pt x="195" y="593"/>
                      </a:cubicBezTo>
                      <a:cubicBezTo>
                        <a:pt x="205" y="604"/>
                        <a:pt x="205" y="604"/>
                        <a:pt x="205" y="604"/>
                      </a:cubicBezTo>
                      <a:cubicBezTo>
                        <a:pt x="207" y="614"/>
                        <a:pt x="207" y="614"/>
                        <a:pt x="207" y="614"/>
                      </a:cubicBezTo>
                      <a:cubicBezTo>
                        <a:pt x="220" y="620"/>
                        <a:pt x="220" y="620"/>
                        <a:pt x="220" y="620"/>
                      </a:cubicBezTo>
                      <a:cubicBezTo>
                        <a:pt x="233" y="624"/>
                        <a:pt x="233" y="624"/>
                        <a:pt x="233" y="624"/>
                      </a:cubicBezTo>
                      <a:cubicBezTo>
                        <a:pt x="236" y="616"/>
                        <a:pt x="236" y="616"/>
                        <a:pt x="236" y="616"/>
                      </a:cubicBezTo>
                      <a:cubicBezTo>
                        <a:pt x="235" y="606"/>
                        <a:pt x="235" y="606"/>
                        <a:pt x="235" y="606"/>
                      </a:cubicBezTo>
                      <a:cubicBezTo>
                        <a:pt x="229" y="601"/>
                        <a:pt x="229" y="601"/>
                        <a:pt x="229" y="601"/>
                      </a:cubicBezTo>
                      <a:cubicBezTo>
                        <a:pt x="230" y="592"/>
                        <a:pt x="230" y="592"/>
                        <a:pt x="230" y="592"/>
                      </a:cubicBezTo>
                      <a:cubicBezTo>
                        <a:pt x="238" y="578"/>
                        <a:pt x="238" y="578"/>
                        <a:pt x="238" y="578"/>
                      </a:cubicBezTo>
                      <a:cubicBezTo>
                        <a:pt x="237" y="564"/>
                        <a:pt x="237" y="564"/>
                        <a:pt x="237" y="564"/>
                      </a:cubicBezTo>
                      <a:cubicBezTo>
                        <a:pt x="226" y="551"/>
                        <a:pt x="226" y="551"/>
                        <a:pt x="226" y="551"/>
                      </a:cubicBezTo>
                      <a:cubicBezTo>
                        <a:pt x="211" y="532"/>
                        <a:pt x="211" y="532"/>
                        <a:pt x="211" y="532"/>
                      </a:cubicBezTo>
                      <a:cubicBezTo>
                        <a:pt x="221" y="531"/>
                        <a:pt x="221" y="531"/>
                        <a:pt x="221" y="531"/>
                      </a:cubicBezTo>
                      <a:cubicBezTo>
                        <a:pt x="233" y="541"/>
                        <a:pt x="233" y="541"/>
                        <a:pt x="233" y="541"/>
                      </a:cubicBezTo>
                      <a:cubicBezTo>
                        <a:pt x="242" y="539"/>
                        <a:pt x="242" y="539"/>
                        <a:pt x="242" y="539"/>
                      </a:cubicBezTo>
                      <a:cubicBezTo>
                        <a:pt x="248" y="523"/>
                        <a:pt x="248" y="523"/>
                        <a:pt x="248" y="523"/>
                      </a:cubicBezTo>
                      <a:cubicBezTo>
                        <a:pt x="245" y="519"/>
                        <a:pt x="245" y="519"/>
                        <a:pt x="245" y="519"/>
                      </a:cubicBezTo>
                      <a:cubicBezTo>
                        <a:pt x="235" y="518"/>
                        <a:pt x="235" y="518"/>
                        <a:pt x="235" y="518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45" y="498"/>
                        <a:pt x="245" y="498"/>
                        <a:pt x="245" y="498"/>
                      </a:cubicBezTo>
                      <a:cubicBezTo>
                        <a:pt x="257" y="507"/>
                        <a:pt x="257" y="507"/>
                        <a:pt x="257" y="507"/>
                      </a:cubicBezTo>
                      <a:cubicBezTo>
                        <a:pt x="276" y="514"/>
                        <a:pt x="276" y="514"/>
                        <a:pt x="276" y="514"/>
                      </a:cubicBezTo>
                      <a:cubicBezTo>
                        <a:pt x="282" y="506"/>
                        <a:pt x="282" y="506"/>
                        <a:pt x="282" y="506"/>
                      </a:cubicBezTo>
                      <a:cubicBezTo>
                        <a:pt x="271" y="499"/>
                        <a:pt x="271" y="499"/>
                        <a:pt x="271" y="499"/>
                      </a:cubicBezTo>
                      <a:cubicBezTo>
                        <a:pt x="270" y="491"/>
                        <a:pt x="270" y="491"/>
                        <a:pt x="270" y="491"/>
                      </a:cubicBezTo>
                      <a:cubicBezTo>
                        <a:pt x="281" y="492"/>
                        <a:pt x="281" y="492"/>
                        <a:pt x="281" y="492"/>
                      </a:cubicBezTo>
                      <a:cubicBezTo>
                        <a:pt x="289" y="496"/>
                        <a:pt x="289" y="496"/>
                        <a:pt x="289" y="496"/>
                      </a:cubicBezTo>
                      <a:cubicBezTo>
                        <a:pt x="300" y="487"/>
                        <a:pt x="300" y="487"/>
                        <a:pt x="300" y="487"/>
                      </a:cubicBezTo>
                      <a:cubicBezTo>
                        <a:pt x="301" y="472"/>
                        <a:pt x="301" y="472"/>
                        <a:pt x="301" y="472"/>
                      </a:cubicBezTo>
                      <a:cubicBezTo>
                        <a:pt x="296" y="467"/>
                        <a:pt x="296" y="467"/>
                        <a:pt x="296" y="467"/>
                      </a:cubicBezTo>
                      <a:cubicBezTo>
                        <a:pt x="299" y="461"/>
                        <a:pt x="299" y="461"/>
                        <a:pt x="299" y="461"/>
                      </a:cubicBezTo>
                      <a:cubicBezTo>
                        <a:pt x="317" y="453"/>
                        <a:pt x="317" y="453"/>
                        <a:pt x="317" y="453"/>
                      </a:cubicBezTo>
                      <a:cubicBezTo>
                        <a:pt x="321" y="442"/>
                        <a:pt x="321" y="442"/>
                        <a:pt x="321" y="442"/>
                      </a:cubicBezTo>
                      <a:cubicBezTo>
                        <a:pt x="309" y="435"/>
                        <a:pt x="309" y="435"/>
                        <a:pt x="309" y="435"/>
                      </a:cubicBezTo>
                      <a:cubicBezTo>
                        <a:pt x="303" y="424"/>
                        <a:pt x="303" y="424"/>
                        <a:pt x="303" y="424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7" y="424"/>
                        <a:pt x="317" y="424"/>
                        <a:pt x="317" y="424"/>
                      </a:cubicBezTo>
                      <a:cubicBezTo>
                        <a:pt x="326" y="417"/>
                        <a:pt x="326" y="417"/>
                        <a:pt x="326" y="417"/>
                      </a:cubicBezTo>
                      <a:cubicBezTo>
                        <a:pt x="346" y="391"/>
                        <a:pt x="346" y="391"/>
                        <a:pt x="346" y="391"/>
                      </a:cubicBezTo>
                      <a:cubicBezTo>
                        <a:pt x="351" y="375"/>
                        <a:pt x="351" y="375"/>
                        <a:pt x="351" y="375"/>
                      </a:cubicBezTo>
                      <a:cubicBezTo>
                        <a:pt x="359" y="368"/>
                        <a:pt x="359" y="368"/>
                        <a:pt x="359" y="368"/>
                      </a:cubicBezTo>
                      <a:cubicBezTo>
                        <a:pt x="361" y="350"/>
                        <a:pt x="361" y="350"/>
                        <a:pt x="361" y="350"/>
                      </a:cubicBezTo>
                      <a:cubicBezTo>
                        <a:pt x="382" y="337"/>
                        <a:pt x="382" y="337"/>
                        <a:pt x="382" y="337"/>
                      </a:cubicBezTo>
                      <a:cubicBezTo>
                        <a:pt x="393" y="317"/>
                        <a:pt x="393" y="317"/>
                        <a:pt x="393" y="317"/>
                      </a:cubicBezTo>
                      <a:cubicBezTo>
                        <a:pt x="402" y="291"/>
                        <a:pt x="402" y="291"/>
                        <a:pt x="402" y="291"/>
                      </a:cubicBezTo>
                      <a:cubicBezTo>
                        <a:pt x="413" y="290"/>
                        <a:pt x="413" y="290"/>
                        <a:pt x="413" y="290"/>
                      </a:cubicBezTo>
                      <a:cubicBezTo>
                        <a:pt x="439" y="271"/>
                        <a:pt x="439" y="271"/>
                        <a:pt x="439" y="271"/>
                      </a:cubicBezTo>
                      <a:cubicBezTo>
                        <a:pt x="468" y="238"/>
                        <a:pt x="468" y="238"/>
                        <a:pt x="468" y="238"/>
                      </a:cubicBezTo>
                      <a:cubicBezTo>
                        <a:pt x="491" y="219"/>
                        <a:pt x="491" y="219"/>
                        <a:pt x="491" y="219"/>
                      </a:cubicBezTo>
                      <a:cubicBezTo>
                        <a:pt x="499" y="218"/>
                        <a:pt x="499" y="218"/>
                        <a:pt x="499" y="218"/>
                      </a:cubicBezTo>
                      <a:cubicBezTo>
                        <a:pt x="518" y="201"/>
                        <a:pt x="518" y="201"/>
                        <a:pt x="518" y="201"/>
                      </a:cubicBezTo>
                      <a:cubicBezTo>
                        <a:pt x="541" y="195"/>
                        <a:pt x="541" y="195"/>
                        <a:pt x="541" y="195"/>
                      </a:cubicBezTo>
                      <a:cubicBezTo>
                        <a:pt x="554" y="184"/>
                        <a:pt x="554" y="184"/>
                        <a:pt x="554" y="184"/>
                      </a:cubicBezTo>
                      <a:cubicBezTo>
                        <a:pt x="575" y="159"/>
                        <a:pt x="575" y="159"/>
                        <a:pt x="575" y="159"/>
                      </a:cubicBezTo>
                      <a:cubicBezTo>
                        <a:pt x="586" y="152"/>
                        <a:pt x="586" y="152"/>
                        <a:pt x="586" y="152"/>
                      </a:cubicBezTo>
                      <a:cubicBezTo>
                        <a:pt x="594" y="153"/>
                        <a:pt x="594" y="153"/>
                        <a:pt x="594" y="153"/>
                      </a:cubicBezTo>
                      <a:cubicBezTo>
                        <a:pt x="604" y="149"/>
                        <a:pt x="604" y="149"/>
                        <a:pt x="604" y="149"/>
                      </a:cubicBezTo>
                      <a:cubicBezTo>
                        <a:pt x="605" y="140"/>
                        <a:pt x="605" y="140"/>
                        <a:pt x="605" y="140"/>
                      </a:cubicBezTo>
                      <a:cubicBezTo>
                        <a:pt x="601" y="133"/>
                        <a:pt x="601" y="133"/>
                        <a:pt x="601" y="133"/>
                      </a:cubicBezTo>
                      <a:cubicBezTo>
                        <a:pt x="608" y="120"/>
                        <a:pt x="608" y="120"/>
                        <a:pt x="608" y="120"/>
                      </a:cubicBezTo>
                      <a:cubicBezTo>
                        <a:pt x="606" y="108"/>
                        <a:pt x="606" y="108"/>
                        <a:pt x="606" y="108"/>
                      </a:cubicBezTo>
                      <a:cubicBezTo>
                        <a:pt x="606" y="88"/>
                        <a:pt x="606" y="88"/>
                        <a:pt x="606" y="88"/>
                      </a:cubicBezTo>
                      <a:cubicBezTo>
                        <a:pt x="601" y="85"/>
                        <a:pt x="601" y="85"/>
                        <a:pt x="601" y="85"/>
                      </a:cubicBezTo>
                      <a:cubicBezTo>
                        <a:pt x="592" y="83"/>
                        <a:pt x="592" y="83"/>
                        <a:pt x="592" y="83"/>
                      </a:cubicBezTo>
                      <a:cubicBezTo>
                        <a:pt x="591" y="65"/>
                        <a:pt x="591" y="65"/>
                        <a:pt x="591" y="65"/>
                      </a:cubicBezTo>
                      <a:cubicBezTo>
                        <a:pt x="598" y="47"/>
                        <a:pt x="598" y="47"/>
                        <a:pt x="598" y="47"/>
                      </a:cubicBezTo>
                      <a:cubicBezTo>
                        <a:pt x="594" y="41"/>
                        <a:pt x="594" y="41"/>
                        <a:pt x="594" y="41"/>
                      </a:cubicBezTo>
                      <a:cubicBezTo>
                        <a:pt x="579" y="39"/>
                        <a:pt x="579" y="39"/>
                        <a:pt x="579" y="39"/>
                      </a:cubicBezTo>
                      <a:cubicBezTo>
                        <a:pt x="572" y="31"/>
                        <a:pt x="572" y="31"/>
                        <a:pt x="572" y="31"/>
                      </a:cubicBezTo>
                      <a:cubicBezTo>
                        <a:pt x="559" y="29"/>
                        <a:pt x="559" y="29"/>
                        <a:pt x="559" y="29"/>
                      </a:cubicBezTo>
                      <a:cubicBezTo>
                        <a:pt x="551" y="19"/>
                        <a:pt x="551" y="19"/>
                        <a:pt x="551" y="19"/>
                      </a:cubicBezTo>
                      <a:cubicBezTo>
                        <a:pt x="550" y="8"/>
                        <a:pt x="550" y="8"/>
                        <a:pt x="550" y="8"/>
                      </a:cubicBezTo>
                      <a:cubicBezTo>
                        <a:pt x="545" y="0"/>
                        <a:pt x="545" y="0"/>
                        <a:pt x="545" y="0"/>
                      </a:cubicBezTo>
                      <a:cubicBezTo>
                        <a:pt x="528" y="10"/>
                        <a:pt x="528" y="10"/>
                        <a:pt x="528" y="10"/>
                      </a:cubicBezTo>
                      <a:cubicBezTo>
                        <a:pt x="526" y="18"/>
                        <a:pt x="526" y="18"/>
                        <a:pt x="526" y="18"/>
                      </a:cubicBezTo>
                      <a:cubicBezTo>
                        <a:pt x="517" y="15"/>
                        <a:pt x="517" y="15"/>
                        <a:pt x="517" y="15"/>
                      </a:cubicBezTo>
                      <a:cubicBezTo>
                        <a:pt x="506" y="9"/>
                        <a:pt x="506" y="9"/>
                        <a:pt x="506" y="9"/>
                      </a:cubicBezTo>
                      <a:cubicBezTo>
                        <a:pt x="494" y="13"/>
                        <a:pt x="494" y="13"/>
                        <a:pt x="494" y="13"/>
                      </a:cubicBezTo>
                      <a:cubicBezTo>
                        <a:pt x="476" y="24"/>
                        <a:pt x="476" y="24"/>
                        <a:pt x="476" y="24"/>
                      </a:cubicBezTo>
                      <a:cubicBezTo>
                        <a:pt x="472" y="36"/>
                        <a:pt x="472" y="36"/>
                        <a:pt x="472" y="36"/>
                      </a:cubicBezTo>
                      <a:cubicBezTo>
                        <a:pt x="464" y="43"/>
                        <a:pt x="464" y="43"/>
                        <a:pt x="464" y="43"/>
                      </a:cubicBezTo>
                      <a:cubicBezTo>
                        <a:pt x="454" y="45"/>
                        <a:pt x="454" y="45"/>
                        <a:pt x="454" y="45"/>
                      </a:cubicBezTo>
                      <a:cubicBezTo>
                        <a:pt x="445" y="54"/>
                        <a:pt x="445" y="54"/>
                        <a:pt x="445" y="54"/>
                      </a:cubicBezTo>
                      <a:cubicBezTo>
                        <a:pt x="444" y="64"/>
                        <a:pt x="444" y="64"/>
                        <a:pt x="444" y="64"/>
                      </a:cubicBezTo>
                      <a:cubicBezTo>
                        <a:pt x="433" y="76"/>
                        <a:pt x="433" y="76"/>
                        <a:pt x="433" y="76"/>
                      </a:cubicBezTo>
                      <a:cubicBezTo>
                        <a:pt x="432" y="83"/>
                        <a:pt x="432" y="83"/>
                        <a:pt x="432" y="83"/>
                      </a:cubicBezTo>
                      <a:cubicBezTo>
                        <a:pt x="440" y="97"/>
                        <a:pt x="440" y="97"/>
                        <a:pt x="440" y="97"/>
                      </a:cubicBezTo>
                      <a:cubicBezTo>
                        <a:pt x="441" y="107"/>
                        <a:pt x="441" y="107"/>
                        <a:pt x="441" y="107"/>
                      </a:cubicBezTo>
                      <a:cubicBezTo>
                        <a:pt x="429" y="107"/>
                        <a:pt x="429" y="107"/>
                        <a:pt x="429" y="107"/>
                      </a:cubicBezTo>
                      <a:cubicBezTo>
                        <a:pt x="423" y="114"/>
                        <a:pt x="423" y="114"/>
                        <a:pt x="423" y="114"/>
                      </a:cubicBezTo>
                      <a:cubicBezTo>
                        <a:pt x="423" y="124"/>
                        <a:pt x="423" y="124"/>
                        <a:pt x="423" y="124"/>
                      </a:cubicBezTo>
                      <a:cubicBezTo>
                        <a:pt x="416" y="129"/>
                        <a:pt x="416" y="129"/>
                        <a:pt x="416" y="129"/>
                      </a:cubicBezTo>
                      <a:cubicBezTo>
                        <a:pt x="408" y="140"/>
                        <a:pt x="408" y="140"/>
                        <a:pt x="408" y="140"/>
                      </a:cubicBezTo>
                      <a:cubicBezTo>
                        <a:pt x="383" y="156"/>
                        <a:pt x="383" y="156"/>
                        <a:pt x="383" y="156"/>
                      </a:cubicBezTo>
                      <a:cubicBezTo>
                        <a:pt x="374" y="163"/>
                        <a:pt x="374" y="163"/>
                        <a:pt x="374" y="163"/>
                      </a:cubicBezTo>
                      <a:cubicBezTo>
                        <a:pt x="369" y="161"/>
                        <a:pt x="369" y="161"/>
                        <a:pt x="369" y="161"/>
                      </a:cubicBezTo>
                      <a:cubicBezTo>
                        <a:pt x="357" y="160"/>
                        <a:pt x="357" y="160"/>
                        <a:pt x="357" y="160"/>
                      </a:cubicBezTo>
                      <a:cubicBezTo>
                        <a:pt x="346" y="168"/>
                        <a:pt x="346" y="168"/>
                        <a:pt x="346" y="168"/>
                      </a:cubicBezTo>
                      <a:cubicBezTo>
                        <a:pt x="334" y="186"/>
                        <a:pt x="334" y="186"/>
                        <a:pt x="334" y="186"/>
                      </a:cubicBezTo>
                      <a:cubicBezTo>
                        <a:pt x="324" y="193"/>
                        <a:pt x="324" y="193"/>
                        <a:pt x="324" y="193"/>
                      </a:cubicBezTo>
                      <a:cubicBezTo>
                        <a:pt x="318" y="189"/>
                        <a:pt x="318" y="189"/>
                        <a:pt x="318" y="189"/>
                      </a:cubicBezTo>
                      <a:cubicBezTo>
                        <a:pt x="313" y="179"/>
                        <a:pt x="313" y="179"/>
                        <a:pt x="313" y="179"/>
                      </a:cubicBezTo>
                      <a:cubicBezTo>
                        <a:pt x="308" y="179"/>
                        <a:pt x="308" y="179"/>
                        <a:pt x="308" y="179"/>
                      </a:cubicBezTo>
                      <a:cubicBezTo>
                        <a:pt x="306" y="188"/>
                        <a:pt x="306" y="188"/>
                        <a:pt x="306" y="188"/>
                      </a:cubicBezTo>
                      <a:cubicBezTo>
                        <a:pt x="308" y="204"/>
                        <a:pt x="308" y="204"/>
                        <a:pt x="308" y="204"/>
                      </a:cubicBezTo>
                      <a:cubicBezTo>
                        <a:pt x="303" y="209"/>
                        <a:pt x="303" y="209"/>
                        <a:pt x="303" y="209"/>
                      </a:cubicBezTo>
                      <a:cubicBezTo>
                        <a:pt x="299" y="197"/>
                        <a:pt x="299" y="197"/>
                        <a:pt x="299" y="197"/>
                      </a:cubicBezTo>
                      <a:cubicBezTo>
                        <a:pt x="292" y="185"/>
                        <a:pt x="292" y="185"/>
                        <a:pt x="292" y="185"/>
                      </a:cubicBezTo>
                      <a:cubicBezTo>
                        <a:pt x="270" y="187"/>
                        <a:pt x="270" y="187"/>
                        <a:pt x="270" y="187"/>
                      </a:cubicBezTo>
                      <a:cubicBezTo>
                        <a:pt x="243" y="194"/>
                        <a:pt x="243" y="194"/>
                        <a:pt x="243" y="194"/>
                      </a:cubicBezTo>
                      <a:cubicBezTo>
                        <a:pt x="238" y="199"/>
                        <a:pt x="238" y="199"/>
                        <a:pt x="238" y="199"/>
                      </a:cubicBezTo>
                      <a:cubicBezTo>
                        <a:pt x="228" y="201"/>
                        <a:pt x="228" y="201"/>
                        <a:pt x="228" y="201"/>
                      </a:cubicBezTo>
                      <a:cubicBezTo>
                        <a:pt x="224" y="209"/>
                        <a:pt x="224" y="209"/>
                        <a:pt x="224" y="209"/>
                      </a:cubicBezTo>
                      <a:cubicBezTo>
                        <a:pt x="232" y="227"/>
                        <a:pt x="232" y="227"/>
                        <a:pt x="232" y="227"/>
                      </a:cubicBezTo>
                      <a:cubicBezTo>
                        <a:pt x="238" y="233"/>
                        <a:pt x="238" y="233"/>
                        <a:pt x="238" y="233"/>
                      </a:cubicBezTo>
                      <a:cubicBezTo>
                        <a:pt x="236" y="239"/>
                        <a:pt x="236" y="239"/>
                        <a:pt x="236" y="239"/>
                      </a:cubicBezTo>
                      <a:cubicBezTo>
                        <a:pt x="229" y="242"/>
                        <a:pt x="229" y="242"/>
                        <a:pt x="229" y="242"/>
                      </a:cubicBezTo>
                      <a:cubicBezTo>
                        <a:pt x="221" y="254"/>
                        <a:pt x="221" y="254"/>
                        <a:pt x="221" y="254"/>
                      </a:cubicBezTo>
                      <a:cubicBezTo>
                        <a:pt x="215" y="252"/>
                        <a:pt x="215" y="252"/>
                        <a:pt x="215" y="252"/>
                      </a:cubicBezTo>
                      <a:cubicBezTo>
                        <a:pt x="216" y="244"/>
                        <a:pt x="216" y="244"/>
                        <a:pt x="216" y="244"/>
                      </a:cubicBezTo>
                      <a:cubicBezTo>
                        <a:pt x="221" y="238"/>
                        <a:pt x="221" y="238"/>
                        <a:pt x="221" y="238"/>
                      </a:cubicBezTo>
                      <a:cubicBezTo>
                        <a:pt x="221" y="228"/>
                        <a:pt x="221" y="228"/>
                        <a:pt x="221" y="228"/>
                      </a:cubicBezTo>
                      <a:cubicBezTo>
                        <a:pt x="212" y="228"/>
                        <a:pt x="212" y="228"/>
                        <a:pt x="212" y="228"/>
                      </a:cubicBezTo>
                      <a:cubicBezTo>
                        <a:pt x="200" y="244"/>
                        <a:pt x="200" y="244"/>
                        <a:pt x="200" y="244"/>
                      </a:cubicBezTo>
                      <a:cubicBezTo>
                        <a:pt x="190" y="252"/>
                        <a:pt x="190" y="252"/>
                        <a:pt x="190" y="252"/>
                      </a:cubicBezTo>
                      <a:cubicBezTo>
                        <a:pt x="190" y="262"/>
                        <a:pt x="190" y="262"/>
                        <a:pt x="190" y="262"/>
                      </a:cubicBezTo>
                      <a:cubicBezTo>
                        <a:pt x="199" y="266"/>
                        <a:pt x="199" y="266"/>
                        <a:pt x="199" y="266"/>
                      </a:cubicBezTo>
                      <a:cubicBezTo>
                        <a:pt x="192" y="272"/>
                        <a:pt x="192" y="272"/>
                        <a:pt x="192" y="272"/>
                      </a:cubicBezTo>
                      <a:cubicBezTo>
                        <a:pt x="187" y="283"/>
                        <a:pt x="187" y="283"/>
                        <a:pt x="187" y="283"/>
                      </a:cubicBezTo>
                      <a:cubicBezTo>
                        <a:pt x="171" y="284"/>
                        <a:pt x="171" y="284"/>
                        <a:pt x="171" y="284"/>
                      </a:cubicBezTo>
                      <a:cubicBezTo>
                        <a:pt x="162" y="291"/>
                        <a:pt x="162" y="291"/>
                        <a:pt x="162" y="291"/>
                      </a:cubicBezTo>
                      <a:cubicBezTo>
                        <a:pt x="160" y="299"/>
                        <a:pt x="160" y="299"/>
                        <a:pt x="160" y="299"/>
                      </a:cubicBezTo>
                      <a:cubicBezTo>
                        <a:pt x="147" y="304"/>
                        <a:pt x="147" y="304"/>
                        <a:pt x="147" y="304"/>
                      </a:cubicBezTo>
                      <a:cubicBezTo>
                        <a:pt x="139" y="312"/>
                        <a:pt x="139" y="312"/>
                        <a:pt x="139" y="312"/>
                      </a:cubicBezTo>
                      <a:cubicBezTo>
                        <a:pt x="136" y="332"/>
                        <a:pt x="136" y="332"/>
                        <a:pt x="136" y="332"/>
                      </a:cubicBezTo>
                      <a:cubicBezTo>
                        <a:pt x="140" y="337"/>
                        <a:pt x="140" y="337"/>
                        <a:pt x="140" y="337"/>
                      </a:cubicBezTo>
                      <a:cubicBezTo>
                        <a:pt x="149" y="338"/>
                        <a:pt x="149" y="338"/>
                        <a:pt x="149" y="338"/>
                      </a:cubicBezTo>
                      <a:cubicBezTo>
                        <a:pt x="138" y="348"/>
                        <a:pt x="138" y="348"/>
                        <a:pt x="138" y="348"/>
                      </a:cubicBezTo>
                      <a:cubicBezTo>
                        <a:pt x="117" y="348"/>
                        <a:pt x="117" y="348"/>
                        <a:pt x="117" y="348"/>
                      </a:cubicBezTo>
                      <a:cubicBezTo>
                        <a:pt x="109" y="355"/>
                        <a:pt x="109" y="355"/>
                        <a:pt x="109" y="355"/>
                      </a:cubicBezTo>
                      <a:cubicBezTo>
                        <a:pt x="107" y="373"/>
                        <a:pt x="107" y="373"/>
                        <a:pt x="107" y="373"/>
                      </a:cubicBezTo>
                      <a:cubicBezTo>
                        <a:pt x="109" y="384"/>
                        <a:pt x="109" y="384"/>
                        <a:pt x="109" y="384"/>
                      </a:cubicBezTo>
                      <a:cubicBezTo>
                        <a:pt x="115" y="384"/>
                        <a:pt x="115" y="384"/>
                        <a:pt x="115" y="384"/>
                      </a:cubicBezTo>
                      <a:cubicBezTo>
                        <a:pt x="126" y="383"/>
                        <a:pt x="126" y="383"/>
                        <a:pt x="126" y="383"/>
                      </a:cubicBezTo>
                      <a:cubicBezTo>
                        <a:pt x="130" y="389"/>
                        <a:pt x="130" y="389"/>
                        <a:pt x="130" y="389"/>
                      </a:cubicBezTo>
                      <a:cubicBezTo>
                        <a:pt x="128" y="396"/>
                        <a:pt x="128" y="396"/>
                        <a:pt x="128" y="396"/>
                      </a:cubicBezTo>
                      <a:cubicBezTo>
                        <a:pt x="129" y="408"/>
                        <a:pt x="129" y="408"/>
                        <a:pt x="129" y="408"/>
                      </a:cubicBezTo>
                      <a:cubicBezTo>
                        <a:pt x="120" y="415"/>
                        <a:pt x="120" y="415"/>
                        <a:pt x="120" y="415"/>
                      </a:cubicBezTo>
                      <a:cubicBezTo>
                        <a:pt x="111" y="412"/>
                        <a:pt x="111" y="412"/>
                        <a:pt x="111" y="412"/>
                      </a:cubicBezTo>
                      <a:cubicBezTo>
                        <a:pt x="94" y="408"/>
                        <a:pt x="94" y="408"/>
                        <a:pt x="94" y="408"/>
                      </a:cubicBezTo>
                      <a:cubicBezTo>
                        <a:pt x="79" y="416"/>
                        <a:pt x="79" y="416"/>
                        <a:pt x="79" y="416"/>
                      </a:cubicBezTo>
                      <a:cubicBezTo>
                        <a:pt x="75" y="426"/>
                        <a:pt x="75" y="426"/>
                        <a:pt x="75" y="426"/>
                      </a:cubicBezTo>
                      <a:cubicBezTo>
                        <a:pt x="75" y="436"/>
                        <a:pt x="75" y="436"/>
                        <a:pt x="75" y="436"/>
                      </a:cubicBezTo>
                      <a:cubicBezTo>
                        <a:pt x="69" y="448"/>
                        <a:pt x="69" y="448"/>
                        <a:pt x="69" y="448"/>
                      </a:cubicBezTo>
                      <a:cubicBezTo>
                        <a:pt x="56" y="459"/>
                        <a:pt x="56" y="459"/>
                        <a:pt x="56" y="459"/>
                      </a:cubicBezTo>
                      <a:cubicBezTo>
                        <a:pt x="46" y="454"/>
                        <a:pt x="46" y="454"/>
                        <a:pt x="46" y="454"/>
                      </a:cubicBezTo>
                      <a:cubicBezTo>
                        <a:pt x="38" y="444"/>
                        <a:pt x="38" y="444"/>
                        <a:pt x="38" y="444"/>
                      </a:cubicBezTo>
                      <a:cubicBezTo>
                        <a:pt x="35" y="435"/>
                        <a:pt x="35" y="435"/>
                        <a:pt x="35" y="435"/>
                      </a:cubicBezTo>
                      <a:cubicBezTo>
                        <a:pt x="29" y="437"/>
                        <a:pt x="29" y="437"/>
                        <a:pt x="29" y="437"/>
                      </a:cubicBezTo>
                      <a:cubicBezTo>
                        <a:pt x="26" y="455"/>
                        <a:pt x="26" y="455"/>
                        <a:pt x="26" y="455"/>
                      </a:cubicBezTo>
                      <a:cubicBezTo>
                        <a:pt x="28" y="471"/>
                        <a:pt x="28" y="471"/>
                        <a:pt x="28" y="471"/>
                      </a:cubicBezTo>
                      <a:cubicBezTo>
                        <a:pt x="41" y="481"/>
                        <a:pt x="41" y="481"/>
                        <a:pt x="41" y="481"/>
                      </a:cubicBezTo>
                      <a:cubicBezTo>
                        <a:pt x="50" y="478"/>
                        <a:pt x="50" y="478"/>
                        <a:pt x="50" y="478"/>
                      </a:cubicBezTo>
                      <a:cubicBezTo>
                        <a:pt x="55" y="480"/>
                        <a:pt x="55" y="480"/>
                        <a:pt x="55" y="480"/>
                      </a:cubicBezTo>
                      <a:cubicBezTo>
                        <a:pt x="55" y="490"/>
                        <a:pt x="55" y="490"/>
                        <a:pt x="55" y="490"/>
                      </a:cubicBezTo>
                      <a:cubicBezTo>
                        <a:pt x="49" y="504"/>
                        <a:pt x="49" y="504"/>
                        <a:pt x="49" y="504"/>
                      </a:cubicBezTo>
                      <a:cubicBezTo>
                        <a:pt x="51" y="511"/>
                        <a:pt x="51" y="511"/>
                        <a:pt x="51" y="511"/>
                      </a:cubicBezTo>
                      <a:cubicBezTo>
                        <a:pt x="60" y="516"/>
                        <a:pt x="60" y="516"/>
                        <a:pt x="60" y="516"/>
                      </a:cubicBezTo>
                      <a:cubicBezTo>
                        <a:pt x="67" y="507"/>
                        <a:pt x="67" y="507"/>
                        <a:pt x="67" y="507"/>
                      </a:cubicBezTo>
                      <a:cubicBezTo>
                        <a:pt x="73" y="507"/>
                        <a:pt x="73" y="507"/>
                        <a:pt x="73" y="507"/>
                      </a:cubicBezTo>
                      <a:cubicBezTo>
                        <a:pt x="79" y="511"/>
                        <a:pt x="79" y="511"/>
                        <a:pt x="79" y="511"/>
                      </a:cubicBezTo>
                      <a:cubicBezTo>
                        <a:pt x="93" y="512"/>
                        <a:pt x="93" y="512"/>
                        <a:pt x="93" y="512"/>
                      </a:cubicBezTo>
                      <a:cubicBezTo>
                        <a:pt x="102" y="506"/>
                        <a:pt x="102" y="506"/>
                        <a:pt x="102" y="506"/>
                      </a:cubicBezTo>
                      <a:cubicBezTo>
                        <a:pt x="106" y="509"/>
                        <a:pt x="106" y="509"/>
                        <a:pt x="106" y="509"/>
                      </a:cubicBezTo>
                      <a:cubicBezTo>
                        <a:pt x="101" y="519"/>
                        <a:pt x="101" y="519"/>
                        <a:pt x="101" y="519"/>
                      </a:cubicBezTo>
                      <a:cubicBezTo>
                        <a:pt x="90" y="522"/>
                        <a:pt x="90" y="522"/>
                        <a:pt x="90" y="522"/>
                      </a:cubicBezTo>
                      <a:cubicBezTo>
                        <a:pt x="73" y="521"/>
                        <a:pt x="73" y="521"/>
                        <a:pt x="73" y="521"/>
                      </a:cubicBezTo>
                      <a:cubicBezTo>
                        <a:pt x="67" y="530"/>
                        <a:pt x="67" y="530"/>
                        <a:pt x="67" y="530"/>
                      </a:cubicBezTo>
                      <a:cubicBezTo>
                        <a:pt x="58" y="526"/>
                        <a:pt x="58" y="526"/>
                        <a:pt x="58" y="526"/>
                      </a:cubicBezTo>
                      <a:cubicBezTo>
                        <a:pt x="53" y="535"/>
                        <a:pt x="53" y="535"/>
                        <a:pt x="53" y="535"/>
                      </a:cubicBezTo>
                      <a:cubicBezTo>
                        <a:pt x="58" y="550"/>
                        <a:pt x="58" y="550"/>
                        <a:pt x="58" y="550"/>
                      </a:cubicBezTo>
                      <a:cubicBezTo>
                        <a:pt x="69" y="556"/>
                        <a:pt x="69" y="556"/>
                        <a:pt x="69" y="556"/>
                      </a:cubicBezTo>
                      <a:cubicBezTo>
                        <a:pt x="78" y="558"/>
                        <a:pt x="78" y="558"/>
                        <a:pt x="78" y="558"/>
                      </a:cubicBezTo>
                      <a:cubicBezTo>
                        <a:pt x="88" y="555"/>
                        <a:pt x="88" y="555"/>
                        <a:pt x="88" y="555"/>
                      </a:cubicBezTo>
                      <a:cubicBezTo>
                        <a:pt x="92" y="559"/>
                        <a:pt x="92" y="559"/>
                        <a:pt x="92" y="559"/>
                      </a:cubicBezTo>
                      <a:cubicBezTo>
                        <a:pt x="89" y="564"/>
                        <a:pt x="89" y="564"/>
                        <a:pt x="89" y="564"/>
                      </a:cubicBezTo>
                      <a:cubicBezTo>
                        <a:pt x="73" y="571"/>
                        <a:pt x="73" y="571"/>
                        <a:pt x="73" y="571"/>
                      </a:cubicBezTo>
                      <a:cubicBezTo>
                        <a:pt x="56" y="571"/>
                        <a:pt x="56" y="571"/>
                        <a:pt x="56" y="571"/>
                      </a:cubicBezTo>
                      <a:cubicBezTo>
                        <a:pt x="48" y="577"/>
                        <a:pt x="48" y="577"/>
                        <a:pt x="48" y="577"/>
                      </a:cubicBezTo>
                      <a:cubicBezTo>
                        <a:pt x="47" y="584"/>
                        <a:pt x="47" y="584"/>
                        <a:pt x="47" y="584"/>
                      </a:cubicBezTo>
                      <a:cubicBezTo>
                        <a:pt x="53" y="589"/>
                        <a:pt x="53" y="589"/>
                        <a:pt x="53" y="589"/>
                      </a:cubicBezTo>
                      <a:cubicBezTo>
                        <a:pt x="66" y="587"/>
                        <a:pt x="66" y="587"/>
                        <a:pt x="66" y="587"/>
                      </a:cubicBezTo>
                      <a:cubicBezTo>
                        <a:pt x="80" y="589"/>
                        <a:pt x="80" y="589"/>
                        <a:pt x="80" y="589"/>
                      </a:cubicBezTo>
                      <a:cubicBezTo>
                        <a:pt x="80" y="594"/>
                        <a:pt x="80" y="594"/>
                        <a:pt x="80" y="594"/>
                      </a:cubicBezTo>
                      <a:cubicBezTo>
                        <a:pt x="71" y="597"/>
                        <a:pt x="71" y="597"/>
                        <a:pt x="71" y="597"/>
                      </a:cubicBezTo>
                      <a:cubicBezTo>
                        <a:pt x="57" y="599"/>
                        <a:pt x="57" y="599"/>
                        <a:pt x="57" y="599"/>
                      </a:cubicBezTo>
                      <a:cubicBezTo>
                        <a:pt x="58" y="607"/>
                        <a:pt x="58" y="607"/>
                        <a:pt x="58" y="607"/>
                      </a:cubicBezTo>
                      <a:cubicBezTo>
                        <a:pt x="62" y="610"/>
                        <a:pt x="62" y="610"/>
                        <a:pt x="62" y="610"/>
                      </a:cubicBezTo>
                      <a:cubicBezTo>
                        <a:pt x="80" y="612"/>
                        <a:pt x="80" y="612"/>
                        <a:pt x="80" y="612"/>
                      </a:cubicBezTo>
                      <a:cubicBezTo>
                        <a:pt x="100" y="625"/>
                        <a:pt x="100" y="625"/>
                        <a:pt x="100" y="625"/>
                      </a:cubicBezTo>
                      <a:cubicBezTo>
                        <a:pt x="111" y="629"/>
                        <a:pt x="111" y="629"/>
                        <a:pt x="111" y="629"/>
                      </a:cubicBezTo>
                      <a:cubicBezTo>
                        <a:pt x="111" y="633"/>
                        <a:pt x="111" y="633"/>
                        <a:pt x="111" y="633"/>
                      </a:cubicBezTo>
                      <a:cubicBezTo>
                        <a:pt x="112" y="642"/>
                        <a:pt x="112" y="642"/>
                        <a:pt x="112" y="642"/>
                      </a:cubicBezTo>
                      <a:cubicBezTo>
                        <a:pt x="103" y="631"/>
                        <a:pt x="103" y="631"/>
                        <a:pt x="103" y="631"/>
                      </a:cubicBezTo>
                      <a:cubicBezTo>
                        <a:pt x="89" y="625"/>
                        <a:pt x="89" y="625"/>
                        <a:pt x="89" y="625"/>
                      </a:cubicBezTo>
                      <a:cubicBezTo>
                        <a:pt x="76" y="624"/>
                        <a:pt x="76" y="624"/>
                        <a:pt x="76" y="624"/>
                      </a:cubicBezTo>
                      <a:cubicBezTo>
                        <a:pt x="64" y="617"/>
                        <a:pt x="64" y="617"/>
                        <a:pt x="64" y="617"/>
                      </a:cubicBezTo>
                      <a:cubicBezTo>
                        <a:pt x="52" y="617"/>
                        <a:pt x="52" y="617"/>
                        <a:pt x="52" y="617"/>
                      </a:cubicBezTo>
                      <a:cubicBezTo>
                        <a:pt x="44" y="625"/>
                        <a:pt x="44" y="625"/>
                        <a:pt x="44" y="625"/>
                      </a:cubicBezTo>
                      <a:cubicBezTo>
                        <a:pt x="42" y="634"/>
                        <a:pt x="42" y="634"/>
                        <a:pt x="42" y="634"/>
                      </a:cubicBezTo>
                      <a:cubicBezTo>
                        <a:pt x="36" y="639"/>
                        <a:pt x="36" y="639"/>
                        <a:pt x="36" y="639"/>
                      </a:cubicBezTo>
                      <a:cubicBezTo>
                        <a:pt x="36" y="647"/>
                        <a:pt x="36" y="647"/>
                        <a:pt x="36" y="647"/>
                      </a:cubicBezTo>
                      <a:cubicBezTo>
                        <a:pt x="42" y="653"/>
                        <a:pt x="42" y="653"/>
                        <a:pt x="42" y="653"/>
                      </a:cubicBezTo>
                      <a:cubicBezTo>
                        <a:pt x="40" y="660"/>
                        <a:pt x="40" y="660"/>
                        <a:pt x="40" y="660"/>
                      </a:cubicBezTo>
                      <a:lnTo>
                        <a:pt x="33" y="662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21940467" y="6562793"/>
                  <a:ext cx="375624" cy="327204"/>
                </a:xfrm>
                <a:custGeom>
                  <a:avLst/>
                  <a:gdLst>
                    <a:gd name="T0" fmla="*/ 244 w 256"/>
                    <a:gd name="T1" fmla="*/ 214 h 223"/>
                    <a:gd name="T2" fmla="*/ 256 w 256"/>
                    <a:gd name="T3" fmla="*/ 189 h 223"/>
                    <a:gd name="T4" fmla="*/ 251 w 256"/>
                    <a:gd name="T5" fmla="*/ 149 h 223"/>
                    <a:gd name="T6" fmla="*/ 205 w 256"/>
                    <a:gd name="T7" fmla="*/ 120 h 223"/>
                    <a:gd name="T8" fmla="*/ 175 w 256"/>
                    <a:gd name="T9" fmla="*/ 87 h 223"/>
                    <a:gd name="T10" fmla="*/ 150 w 256"/>
                    <a:gd name="T11" fmla="*/ 85 h 223"/>
                    <a:gd name="T12" fmla="*/ 122 w 256"/>
                    <a:gd name="T13" fmla="*/ 57 h 223"/>
                    <a:gd name="T14" fmla="*/ 96 w 256"/>
                    <a:gd name="T15" fmla="*/ 41 h 223"/>
                    <a:gd name="T16" fmla="*/ 88 w 256"/>
                    <a:gd name="T17" fmla="*/ 25 h 223"/>
                    <a:gd name="T18" fmla="*/ 57 w 256"/>
                    <a:gd name="T19" fmla="*/ 0 h 223"/>
                    <a:gd name="T20" fmla="*/ 39 w 256"/>
                    <a:gd name="T21" fmla="*/ 0 h 223"/>
                    <a:gd name="T22" fmla="*/ 25 w 256"/>
                    <a:gd name="T23" fmla="*/ 11 h 223"/>
                    <a:gd name="T24" fmla="*/ 27 w 256"/>
                    <a:gd name="T25" fmla="*/ 25 h 223"/>
                    <a:gd name="T26" fmla="*/ 9 w 256"/>
                    <a:gd name="T27" fmla="*/ 39 h 223"/>
                    <a:gd name="T28" fmla="*/ 25 w 256"/>
                    <a:gd name="T29" fmla="*/ 60 h 223"/>
                    <a:gd name="T30" fmla="*/ 44 w 256"/>
                    <a:gd name="T31" fmla="*/ 64 h 223"/>
                    <a:gd name="T32" fmla="*/ 41 w 256"/>
                    <a:gd name="T33" fmla="*/ 76 h 223"/>
                    <a:gd name="T34" fmla="*/ 28 w 256"/>
                    <a:gd name="T35" fmla="*/ 80 h 223"/>
                    <a:gd name="T36" fmla="*/ 9 w 256"/>
                    <a:gd name="T37" fmla="*/ 64 h 223"/>
                    <a:gd name="T38" fmla="*/ 0 w 256"/>
                    <a:gd name="T39" fmla="*/ 66 h 223"/>
                    <a:gd name="T40" fmla="*/ 9 w 256"/>
                    <a:gd name="T41" fmla="*/ 87 h 223"/>
                    <a:gd name="T42" fmla="*/ 53 w 256"/>
                    <a:gd name="T43" fmla="*/ 136 h 223"/>
                    <a:gd name="T44" fmla="*/ 76 w 256"/>
                    <a:gd name="T45" fmla="*/ 150 h 223"/>
                    <a:gd name="T46" fmla="*/ 94 w 256"/>
                    <a:gd name="T47" fmla="*/ 173 h 223"/>
                    <a:gd name="T48" fmla="*/ 104 w 256"/>
                    <a:gd name="T49" fmla="*/ 175 h 223"/>
                    <a:gd name="T50" fmla="*/ 106 w 256"/>
                    <a:gd name="T51" fmla="*/ 147 h 223"/>
                    <a:gd name="T52" fmla="*/ 126 w 256"/>
                    <a:gd name="T53" fmla="*/ 154 h 223"/>
                    <a:gd name="T54" fmla="*/ 147 w 256"/>
                    <a:gd name="T55" fmla="*/ 152 h 223"/>
                    <a:gd name="T56" fmla="*/ 154 w 256"/>
                    <a:gd name="T57" fmla="*/ 161 h 223"/>
                    <a:gd name="T58" fmla="*/ 163 w 256"/>
                    <a:gd name="T59" fmla="*/ 193 h 223"/>
                    <a:gd name="T60" fmla="*/ 157 w 256"/>
                    <a:gd name="T61" fmla="*/ 203 h 223"/>
                    <a:gd name="T62" fmla="*/ 173 w 256"/>
                    <a:gd name="T63" fmla="*/ 218 h 223"/>
                    <a:gd name="T64" fmla="*/ 205 w 256"/>
                    <a:gd name="T65" fmla="*/ 223 h 223"/>
                    <a:gd name="T66" fmla="*/ 217 w 256"/>
                    <a:gd name="T67" fmla="*/ 207 h 223"/>
                    <a:gd name="T68" fmla="*/ 244 w 256"/>
                    <a:gd name="T69" fmla="*/ 21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6" h="223">
                      <a:moveTo>
                        <a:pt x="244" y="214"/>
                      </a:moveTo>
                      <a:lnTo>
                        <a:pt x="256" y="189"/>
                      </a:lnTo>
                      <a:lnTo>
                        <a:pt x="251" y="149"/>
                      </a:lnTo>
                      <a:lnTo>
                        <a:pt x="205" y="120"/>
                      </a:lnTo>
                      <a:lnTo>
                        <a:pt x="175" y="87"/>
                      </a:lnTo>
                      <a:lnTo>
                        <a:pt x="150" y="85"/>
                      </a:lnTo>
                      <a:lnTo>
                        <a:pt x="122" y="57"/>
                      </a:lnTo>
                      <a:lnTo>
                        <a:pt x="96" y="41"/>
                      </a:lnTo>
                      <a:lnTo>
                        <a:pt x="88" y="25"/>
                      </a:lnTo>
                      <a:lnTo>
                        <a:pt x="57" y="0"/>
                      </a:lnTo>
                      <a:lnTo>
                        <a:pt x="39" y="0"/>
                      </a:lnTo>
                      <a:lnTo>
                        <a:pt x="25" y="11"/>
                      </a:lnTo>
                      <a:lnTo>
                        <a:pt x="27" y="25"/>
                      </a:lnTo>
                      <a:lnTo>
                        <a:pt x="9" y="39"/>
                      </a:lnTo>
                      <a:lnTo>
                        <a:pt x="25" y="60"/>
                      </a:lnTo>
                      <a:lnTo>
                        <a:pt x="44" y="64"/>
                      </a:lnTo>
                      <a:lnTo>
                        <a:pt x="41" y="76"/>
                      </a:lnTo>
                      <a:lnTo>
                        <a:pt x="28" y="80"/>
                      </a:lnTo>
                      <a:lnTo>
                        <a:pt x="9" y="64"/>
                      </a:lnTo>
                      <a:lnTo>
                        <a:pt x="0" y="66"/>
                      </a:lnTo>
                      <a:lnTo>
                        <a:pt x="9" y="87"/>
                      </a:lnTo>
                      <a:lnTo>
                        <a:pt x="53" y="136"/>
                      </a:lnTo>
                      <a:lnTo>
                        <a:pt x="76" y="150"/>
                      </a:lnTo>
                      <a:lnTo>
                        <a:pt x="94" y="173"/>
                      </a:lnTo>
                      <a:lnTo>
                        <a:pt x="104" y="175"/>
                      </a:lnTo>
                      <a:lnTo>
                        <a:pt x="106" y="147"/>
                      </a:lnTo>
                      <a:lnTo>
                        <a:pt x="126" y="154"/>
                      </a:lnTo>
                      <a:lnTo>
                        <a:pt x="147" y="152"/>
                      </a:lnTo>
                      <a:lnTo>
                        <a:pt x="154" y="161"/>
                      </a:lnTo>
                      <a:lnTo>
                        <a:pt x="163" y="193"/>
                      </a:lnTo>
                      <a:lnTo>
                        <a:pt x="157" y="203"/>
                      </a:lnTo>
                      <a:lnTo>
                        <a:pt x="173" y="218"/>
                      </a:lnTo>
                      <a:lnTo>
                        <a:pt x="205" y="223"/>
                      </a:lnTo>
                      <a:lnTo>
                        <a:pt x="217" y="207"/>
                      </a:lnTo>
                      <a:lnTo>
                        <a:pt x="244" y="214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1" name="Freeform 8"/>
                <p:cNvSpPr>
                  <a:spLocks/>
                </p:cNvSpPr>
                <p:nvPr/>
              </p:nvSpPr>
              <p:spPr bwMode="auto">
                <a:xfrm>
                  <a:off x="20583231" y="7107155"/>
                  <a:ext cx="290522" cy="313998"/>
                </a:xfrm>
                <a:custGeom>
                  <a:avLst/>
                  <a:gdLst>
                    <a:gd name="T0" fmla="*/ 198 w 198"/>
                    <a:gd name="T1" fmla="*/ 103 h 214"/>
                    <a:gd name="T2" fmla="*/ 198 w 198"/>
                    <a:gd name="T3" fmla="*/ 74 h 214"/>
                    <a:gd name="T4" fmla="*/ 175 w 198"/>
                    <a:gd name="T5" fmla="*/ 46 h 214"/>
                    <a:gd name="T6" fmla="*/ 85 w 198"/>
                    <a:gd name="T7" fmla="*/ 7 h 214"/>
                    <a:gd name="T8" fmla="*/ 43 w 198"/>
                    <a:gd name="T9" fmla="*/ 0 h 214"/>
                    <a:gd name="T10" fmla="*/ 16 w 198"/>
                    <a:gd name="T11" fmla="*/ 18 h 214"/>
                    <a:gd name="T12" fmla="*/ 0 w 198"/>
                    <a:gd name="T13" fmla="*/ 69 h 214"/>
                    <a:gd name="T14" fmla="*/ 0 w 198"/>
                    <a:gd name="T15" fmla="*/ 131 h 214"/>
                    <a:gd name="T16" fmla="*/ 15 w 198"/>
                    <a:gd name="T17" fmla="*/ 159 h 214"/>
                    <a:gd name="T18" fmla="*/ 23 w 198"/>
                    <a:gd name="T19" fmla="*/ 191 h 214"/>
                    <a:gd name="T20" fmla="*/ 30 w 198"/>
                    <a:gd name="T21" fmla="*/ 186 h 214"/>
                    <a:gd name="T22" fmla="*/ 50 w 198"/>
                    <a:gd name="T23" fmla="*/ 196 h 214"/>
                    <a:gd name="T24" fmla="*/ 43 w 198"/>
                    <a:gd name="T25" fmla="*/ 214 h 214"/>
                    <a:gd name="T26" fmla="*/ 62 w 198"/>
                    <a:gd name="T27" fmla="*/ 214 h 214"/>
                    <a:gd name="T28" fmla="*/ 82 w 198"/>
                    <a:gd name="T29" fmla="*/ 196 h 214"/>
                    <a:gd name="T30" fmla="*/ 106 w 198"/>
                    <a:gd name="T31" fmla="*/ 194 h 214"/>
                    <a:gd name="T32" fmla="*/ 142 w 198"/>
                    <a:gd name="T33" fmla="*/ 166 h 214"/>
                    <a:gd name="T34" fmla="*/ 163 w 198"/>
                    <a:gd name="T35" fmla="*/ 138 h 214"/>
                    <a:gd name="T36" fmla="*/ 163 w 198"/>
                    <a:gd name="T37" fmla="*/ 94 h 214"/>
                    <a:gd name="T38" fmla="*/ 179 w 198"/>
                    <a:gd name="T39" fmla="*/ 78 h 214"/>
                    <a:gd name="T40" fmla="*/ 187 w 198"/>
                    <a:gd name="T41" fmla="*/ 99 h 214"/>
                    <a:gd name="T42" fmla="*/ 180 w 198"/>
                    <a:gd name="T43" fmla="*/ 134 h 214"/>
                    <a:gd name="T44" fmla="*/ 198 w 198"/>
                    <a:gd name="T45" fmla="*/ 10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214">
                      <a:moveTo>
                        <a:pt x="198" y="103"/>
                      </a:moveTo>
                      <a:lnTo>
                        <a:pt x="198" y="74"/>
                      </a:lnTo>
                      <a:lnTo>
                        <a:pt x="175" y="46"/>
                      </a:lnTo>
                      <a:lnTo>
                        <a:pt x="85" y="7"/>
                      </a:lnTo>
                      <a:lnTo>
                        <a:pt x="43" y="0"/>
                      </a:lnTo>
                      <a:lnTo>
                        <a:pt x="16" y="18"/>
                      </a:lnTo>
                      <a:lnTo>
                        <a:pt x="0" y="69"/>
                      </a:lnTo>
                      <a:lnTo>
                        <a:pt x="0" y="131"/>
                      </a:lnTo>
                      <a:lnTo>
                        <a:pt x="15" y="159"/>
                      </a:lnTo>
                      <a:lnTo>
                        <a:pt x="23" y="191"/>
                      </a:lnTo>
                      <a:lnTo>
                        <a:pt x="30" y="186"/>
                      </a:lnTo>
                      <a:lnTo>
                        <a:pt x="50" y="196"/>
                      </a:lnTo>
                      <a:lnTo>
                        <a:pt x="43" y="214"/>
                      </a:lnTo>
                      <a:lnTo>
                        <a:pt x="62" y="214"/>
                      </a:lnTo>
                      <a:lnTo>
                        <a:pt x="82" y="196"/>
                      </a:lnTo>
                      <a:lnTo>
                        <a:pt x="106" y="194"/>
                      </a:lnTo>
                      <a:lnTo>
                        <a:pt x="142" y="166"/>
                      </a:lnTo>
                      <a:lnTo>
                        <a:pt x="163" y="138"/>
                      </a:lnTo>
                      <a:lnTo>
                        <a:pt x="163" y="94"/>
                      </a:lnTo>
                      <a:lnTo>
                        <a:pt x="179" y="78"/>
                      </a:lnTo>
                      <a:lnTo>
                        <a:pt x="187" y="99"/>
                      </a:lnTo>
                      <a:lnTo>
                        <a:pt x="180" y="134"/>
                      </a:lnTo>
                      <a:lnTo>
                        <a:pt x="198" y="103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22" name="Freeform 9"/>
                <p:cNvSpPr>
                  <a:spLocks/>
                </p:cNvSpPr>
                <p:nvPr/>
              </p:nvSpPr>
              <p:spPr bwMode="auto">
                <a:xfrm>
                  <a:off x="20772510" y="5472603"/>
                  <a:ext cx="1008023" cy="1181162"/>
                </a:xfrm>
                <a:custGeom>
                  <a:avLst/>
                  <a:gdLst>
                    <a:gd name="T0" fmla="*/ 682 w 687"/>
                    <a:gd name="T1" fmla="*/ 724 h 805"/>
                    <a:gd name="T2" fmla="*/ 659 w 687"/>
                    <a:gd name="T3" fmla="*/ 674 h 805"/>
                    <a:gd name="T4" fmla="*/ 607 w 687"/>
                    <a:gd name="T5" fmla="*/ 644 h 805"/>
                    <a:gd name="T6" fmla="*/ 524 w 687"/>
                    <a:gd name="T7" fmla="*/ 586 h 805"/>
                    <a:gd name="T8" fmla="*/ 422 w 687"/>
                    <a:gd name="T9" fmla="*/ 479 h 805"/>
                    <a:gd name="T10" fmla="*/ 381 w 687"/>
                    <a:gd name="T11" fmla="*/ 321 h 805"/>
                    <a:gd name="T12" fmla="*/ 346 w 687"/>
                    <a:gd name="T13" fmla="*/ 200 h 805"/>
                    <a:gd name="T14" fmla="*/ 334 w 687"/>
                    <a:gd name="T15" fmla="*/ 157 h 805"/>
                    <a:gd name="T16" fmla="*/ 304 w 687"/>
                    <a:gd name="T17" fmla="*/ 147 h 805"/>
                    <a:gd name="T18" fmla="*/ 371 w 687"/>
                    <a:gd name="T19" fmla="*/ 85 h 805"/>
                    <a:gd name="T20" fmla="*/ 321 w 687"/>
                    <a:gd name="T21" fmla="*/ 72 h 805"/>
                    <a:gd name="T22" fmla="*/ 371 w 687"/>
                    <a:gd name="T23" fmla="*/ 35 h 805"/>
                    <a:gd name="T24" fmla="*/ 253 w 687"/>
                    <a:gd name="T25" fmla="*/ 14 h 805"/>
                    <a:gd name="T26" fmla="*/ 164 w 687"/>
                    <a:gd name="T27" fmla="*/ 28 h 805"/>
                    <a:gd name="T28" fmla="*/ 74 w 687"/>
                    <a:gd name="T29" fmla="*/ 65 h 805"/>
                    <a:gd name="T30" fmla="*/ 69 w 687"/>
                    <a:gd name="T31" fmla="*/ 134 h 805"/>
                    <a:gd name="T32" fmla="*/ 96 w 687"/>
                    <a:gd name="T33" fmla="*/ 159 h 805"/>
                    <a:gd name="T34" fmla="*/ 25 w 687"/>
                    <a:gd name="T35" fmla="*/ 203 h 805"/>
                    <a:gd name="T36" fmla="*/ 55 w 687"/>
                    <a:gd name="T37" fmla="*/ 238 h 805"/>
                    <a:gd name="T38" fmla="*/ 69 w 687"/>
                    <a:gd name="T39" fmla="*/ 253 h 805"/>
                    <a:gd name="T40" fmla="*/ 96 w 687"/>
                    <a:gd name="T41" fmla="*/ 253 h 805"/>
                    <a:gd name="T42" fmla="*/ 97 w 687"/>
                    <a:gd name="T43" fmla="*/ 277 h 805"/>
                    <a:gd name="T44" fmla="*/ 136 w 687"/>
                    <a:gd name="T45" fmla="*/ 316 h 805"/>
                    <a:gd name="T46" fmla="*/ 88 w 687"/>
                    <a:gd name="T47" fmla="*/ 341 h 805"/>
                    <a:gd name="T48" fmla="*/ 92 w 687"/>
                    <a:gd name="T49" fmla="*/ 392 h 805"/>
                    <a:gd name="T50" fmla="*/ 37 w 687"/>
                    <a:gd name="T51" fmla="*/ 381 h 805"/>
                    <a:gd name="T52" fmla="*/ 0 w 687"/>
                    <a:gd name="T53" fmla="*/ 436 h 805"/>
                    <a:gd name="T54" fmla="*/ 9 w 687"/>
                    <a:gd name="T55" fmla="*/ 519 h 805"/>
                    <a:gd name="T56" fmla="*/ 78 w 687"/>
                    <a:gd name="T57" fmla="*/ 590 h 805"/>
                    <a:gd name="T58" fmla="*/ 133 w 687"/>
                    <a:gd name="T59" fmla="*/ 586 h 805"/>
                    <a:gd name="T60" fmla="*/ 150 w 687"/>
                    <a:gd name="T61" fmla="*/ 496 h 805"/>
                    <a:gd name="T62" fmla="*/ 154 w 687"/>
                    <a:gd name="T63" fmla="*/ 521 h 805"/>
                    <a:gd name="T64" fmla="*/ 189 w 687"/>
                    <a:gd name="T65" fmla="*/ 576 h 805"/>
                    <a:gd name="T66" fmla="*/ 219 w 687"/>
                    <a:gd name="T67" fmla="*/ 521 h 805"/>
                    <a:gd name="T68" fmla="*/ 223 w 687"/>
                    <a:gd name="T69" fmla="*/ 567 h 805"/>
                    <a:gd name="T70" fmla="*/ 297 w 687"/>
                    <a:gd name="T71" fmla="*/ 622 h 805"/>
                    <a:gd name="T72" fmla="*/ 320 w 687"/>
                    <a:gd name="T73" fmla="*/ 625 h 805"/>
                    <a:gd name="T74" fmla="*/ 279 w 687"/>
                    <a:gd name="T75" fmla="*/ 652 h 805"/>
                    <a:gd name="T76" fmla="*/ 300 w 687"/>
                    <a:gd name="T77" fmla="*/ 705 h 805"/>
                    <a:gd name="T78" fmla="*/ 272 w 687"/>
                    <a:gd name="T79" fmla="*/ 717 h 805"/>
                    <a:gd name="T80" fmla="*/ 348 w 687"/>
                    <a:gd name="T81" fmla="*/ 745 h 805"/>
                    <a:gd name="T82" fmla="*/ 403 w 687"/>
                    <a:gd name="T83" fmla="*/ 729 h 805"/>
                    <a:gd name="T84" fmla="*/ 436 w 687"/>
                    <a:gd name="T85" fmla="*/ 784 h 805"/>
                    <a:gd name="T86" fmla="*/ 489 w 687"/>
                    <a:gd name="T87" fmla="*/ 779 h 805"/>
                    <a:gd name="T88" fmla="*/ 440 w 687"/>
                    <a:gd name="T89" fmla="*/ 731 h 805"/>
                    <a:gd name="T90" fmla="*/ 494 w 687"/>
                    <a:gd name="T91" fmla="*/ 743 h 805"/>
                    <a:gd name="T92" fmla="*/ 524 w 687"/>
                    <a:gd name="T93" fmla="*/ 786 h 805"/>
                    <a:gd name="T94" fmla="*/ 556 w 687"/>
                    <a:gd name="T95" fmla="*/ 780 h 805"/>
                    <a:gd name="T96" fmla="*/ 600 w 687"/>
                    <a:gd name="T97" fmla="*/ 777 h 805"/>
                    <a:gd name="T98" fmla="*/ 592 w 687"/>
                    <a:gd name="T99" fmla="*/ 745 h 805"/>
                    <a:gd name="T100" fmla="*/ 632 w 687"/>
                    <a:gd name="T101" fmla="*/ 770 h 805"/>
                    <a:gd name="T102" fmla="*/ 667 w 687"/>
                    <a:gd name="T103" fmla="*/ 798 h 805"/>
                    <a:gd name="T104" fmla="*/ 646 w 687"/>
                    <a:gd name="T105" fmla="*/ 757 h 805"/>
                    <a:gd name="T106" fmla="*/ 652 w 687"/>
                    <a:gd name="T107" fmla="*/ 745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87" h="805">
                      <a:moveTo>
                        <a:pt x="652" y="745"/>
                      </a:moveTo>
                      <a:lnTo>
                        <a:pt x="664" y="745"/>
                      </a:lnTo>
                      <a:lnTo>
                        <a:pt x="682" y="724"/>
                      </a:lnTo>
                      <a:lnTo>
                        <a:pt x="687" y="708"/>
                      </a:lnTo>
                      <a:lnTo>
                        <a:pt x="687" y="694"/>
                      </a:lnTo>
                      <a:lnTo>
                        <a:pt x="659" y="674"/>
                      </a:lnTo>
                      <a:lnTo>
                        <a:pt x="644" y="682"/>
                      </a:lnTo>
                      <a:lnTo>
                        <a:pt x="625" y="676"/>
                      </a:lnTo>
                      <a:lnTo>
                        <a:pt x="607" y="644"/>
                      </a:lnTo>
                      <a:lnTo>
                        <a:pt x="581" y="644"/>
                      </a:lnTo>
                      <a:lnTo>
                        <a:pt x="539" y="611"/>
                      </a:lnTo>
                      <a:lnTo>
                        <a:pt x="524" y="586"/>
                      </a:lnTo>
                      <a:lnTo>
                        <a:pt x="498" y="586"/>
                      </a:lnTo>
                      <a:lnTo>
                        <a:pt x="466" y="531"/>
                      </a:lnTo>
                      <a:lnTo>
                        <a:pt x="422" y="479"/>
                      </a:lnTo>
                      <a:lnTo>
                        <a:pt x="406" y="424"/>
                      </a:lnTo>
                      <a:lnTo>
                        <a:pt x="383" y="383"/>
                      </a:lnTo>
                      <a:lnTo>
                        <a:pt x="381" y="321"/>
                      </a:lnTo>
                      <a:lnTo>
                        <a:pt x="362" y="284"/>
                      </a:lnTo>
                      <a:lnTo>
                        <a:pt x="351" y="215"/>
                      </a:lnTo>
                      <a:lnTo>
                        <a:pt x="346" y="200"/>
                      </a:lnTo>
                      <a:lnTo>
                        <a:pt x="359" y="178"/>
                      </a:lnTo>
                      <a:lnTo>
                        <a:pt x="355" y="162"/>
                      </a:lnTo>
                      <a:lnTo>
                        <a:pt x="334" y="157"/>
                      </a:lnTo>
                      <a:lnTo>
                        <a:pt x="314" y="166"/>
                      </a:lnTo>
                      <a:lnTo>
                        <a:pt x="299" y="155"/>
                      </a:lnTo>
                      <a:lnTo>
                        <a:pt x="304" y="147"/>
                      </a:lnTo>
                      <a:lnTo>
                        <a:pt x="339" y="150"/>
                      </a:lnTo>
                      <a:lnTo>
                        <a:pt x="367" y="132"/>
                      </a:lnTo>
                      <a:lnTo>
                        <a:pt x="371" y="85"/>
                      </a:lnTo>
                      <a:lnTo>
                        <a:pt x="366" y="62"/>
                      </a:lnTo>
                      <a:lnTo>
                        <a:pt x="344" y="67"/>
                      </a:lnTo>
                      <a:lnTo>
                        <a:pt x="321" y="72"/>
                      </a:lnTo>
                      <a:lnTo>
                        <a:pt x="330" y="62"/>
                      </a:lnTo>
                      <a:lnTo>
                        <a:pt x="364" y="49"/>
                      </a:lnTo>
                      <a:lnTo>
                        <a:pt x="371" y="35"/>
                      </a:lnTo>
                      <a:lnTo>
                        <a:pt x="360" y="25"/>
                      </a:lnTo>
                      <a:lnTo>
                        <a:pt x="314" y="25"/>
                      </a:lnTo>
                      <a:lnTo>
                        <a:pt x="253" y="14"/>
                      </a:lnTo>
                      <a:lnTo>
                        <a:pt x="230" y="0"/>
                      </a:lnTo>
                      <a:lnTo>
                        <a:pt x="210" y="0"/>
                      </a:lnTo>
                      <a:lnTo>
                        <a:pt x="164" y="28"/>
                      </a:lnTo>
                      <a:lnTo>
                        <a:pt x="122" y="28"/>
                      </a:lnTo>
                      <a:lnTo>
                        <a:pt x="108" y="41"/>
                      </a:lnTo>
                      <a:lnTo>
                        <a:pt x="74" y="65"/>
                      </a:lnTo>
                      <a:lnTo>
                        <a:pt x="71" y="94"/>
                      </a:lnTo>
                      <a:lnTo>
                        <a:pt x="64" y="109"/>
                      </a:lnTo>
                      <a:lnTo>
                        <a:pt x="69" y="134"/>
                      </a:lnTo>
                      <a:lnTo>
                        <a:pt x="92" y="136"/>
                      </a:lnTo>
                      <a:lnTo>
                        <a:pt x="101" y="147"/>
                      </a:lnTo>
                      <a:lnTo>
                        <a:pt x="96" y="159"/>
                      </a:lnTo>
                      <a:lnTo>
                        <a:pt x="73" y="159"/>
                      </a:lnTo>
                      <a:lnTo>
                        <a:pt x="46" y="166"/>
                      </a:lnTo>
                      <a:lnTo>
                        <a:pt x="25" y="203"/>
                      </a:lnTo>
                      <a:lnTo>
                        <a:pt x="23" y="231"/>
                      </a:lnTo>
                      <a:lnTo>
                        <a:pt x="36" y="245"/>
                      </a:lnTo>
                      <a:lnTo>
                        <a:pt x="55" y="238"/>
                      </a:lnTo>
                      <a:lnTo>
                        <a:pt x="87" y="221"/>
                      </a:lnTo>
                      <a:lnTo>
                        <a:pt x="92" y="231"/>
                      </a:lnTo>
                      <a:lnTo>
                        <a:pt x="69" y="253"/>
                      </a:lnTo>
                      <a:lnTo>
                        <a:pt x="66" y="274"/>
                      </a:lnTo>
                      <a:lnTo>
                        <a:pt x="80" y="274"/>
                      </a:lnTo>
                      <a:lnTo>
                        <a:pt x="96" y="253"/>
                      </a:lnTo>
                      <a:lnTo>
                        <a:pt x="111" y="249"/>
                      </a:lnTo>
                      <a:lnTo>
                        <a:pt x="117" y="260"/>
                      </a:lnTo>
                      <a:lnTo>
                        <a:pt x="97" y="277"/>
                      </a:lnTo>
                      <a:lnTo>
                        <a:pt x="92" y="297"/>
                      </a:lnTo>
                      <a:lnTo>
                        <a:pt x="111" y="316"/>
                      </a:lnTo>
                      <a:lnTo>
                        <a:pt x="136" y="316"/>
                      </a:lnTo>
                      <a:lnTo>
                        <a:pt x="122" y="323"/>
                      </a:lnTo>
                      <a:lnTo>
                        <a:pt x="104" y="325"/>
                      </a:lnTo>
                      <a:lnTo>
                        <a:pt x="88" y="341"/>
                      </a:lnTo>
                      <a:lnTo>
                        <a:pt x="88" y="358"/>
                      </a:lnTo>
                      <a:lnTo>
                        <a:pt x="103" y="383"/>
                      </a:lnTo>
                      <a:lnTo>
                        <a:pt x="92" y="392"/>
                      </a:lnTo>
                      <a:lnTo>
                        <a:pt x="80" y="385"/>
                      </a:lnTo>
                      <a:lnTo>
                        <a:pt x="57" y="392"/>
                      </a:lnTo>
                      <a:lnTo>
                        <a:pt x="37" y="381"/>
                      </a:lnTo>
                      <a:lnTo>
                        <a:pt x="21" y="383"/>
                      </a:lnTo>
                      <a:lnTo>
                        <a:pt x="0" y="411"/>
                      </a:lnTo>
                      <a:lnTo>
                        <a:pt x="0" y="436"/>
                      </a:lnTo>
                      <a:lnTo>
                        <a:pt x="7" y="468"/>
                      </a:lnTo>
                      <a:lnTo>
                        <a:pt x="2" y="496"/>
                      </a:lnTo>
                      <a:lnTo>
                        <a:pt x="9" y="519"/>
                      </a:lnTo>
                      <a:lnTo>
                        <a:pt x="43" y="547"/>
                      </a:lnTo>
                      <a:lnTo>
                        <a:pt x="44" y="563"/>
                      </a:lnTo>
                      <a:lnTo>
                        <a:pt x="78" y="590"/>
                      </a:lnTo>
                      <a:lnTo>
                        <a:pt x="99" y="599"/>
                      </a:lnTo>
                      <a:lnTo>
                        <a:pt x="113" y="592"/>
                      </a:lnTo>
                      <a:lnTo>
                        <a:pt x="133" y="586"/>
                      </a:lnTo>
                      <a:lnTo>
                        <a:pt x="154" y="554"/>
                      </a:lnTo>
                      <a:lnTo>
                        <a:pt x="145" y="521"/>
                      </a:lnTo>
                      <a:lnTo>
                        <a:pt x="150" y="496"/>
                      </a:lnTo>
                      <a:lnTo>
                        <a:pt x="166" y="473"/>
                      </a:lnTo>
                      <a:lnTo>
                        <a:pt x="154" y="501"/>
                      </a:lnTo>
                      <a:lnTo>
                        <a:pt x="154" y="521"/>
                      </a:lnTo>
                      <a:lnTo>
                        <a:pt x="164" y="537"/>
                      </a:lnTo>
                      <a:lnTo>
                        <a:pt x="173" y="570"/>
                      </a:lnTo>
                      <a:lnTo>
                        <a:pt x="189" y="576"/>
                      </a:lnTo>
                      <a:lnTo>
                        <a:pt x="205" y="563"/>
                      </a:lnTo>
                      <a:lnTo>
                        <a:pt x="205" y="546"/>
                      </a:lnTo>
                      <a:lnTo>
                        <a:pt x="219" y="521"/>
                      </a:lnTo>
                      <a:lnTo>
                        <a:pt x="226" y="533"/>
                      </a:lnTo>
                      <a:lnTo>
                        <a:pt x="221" y="544"/>
                      </a:lnTo>
                      <a:lnTo>
                        <a:pt x="223" y="567"/>
                      </a:lnTo>
                      <a:lnTo>
                        <a:pt x="247" y="606"/>
                      </a:lnTo>
                      <a:lnTo>
                        <a:pt x="276" y="622"/>
                      </a:lnTo>
                      <a:lnTo>
                        <a:pt x="297" y="622"/>
                      </a:lnTo>
                      <a:lnTo>
                        <a:pt x="313" y="609"/>
                      </a:lnTo>
                      <a:lnTo>
                        <a:pt x="325" y="616"/>
                      </a:lnTo>
                      <a:lnTo>
                        <a:pt x="320" y="625"/>
                      </a:lnTo>
                      <a:lnTo>
                        <a:pt x="306" y="625"/>
                      </a:lnTo>
                      <a:lnTo>
                        <a:pt x="297" y="641"/>
                      </a:lnTo>
                      <a:lnTo>
                        <a:pt x="279" y="652"/>
                      </a:lnTo>
                      <a:lnTo>
                        <a:pt x="276" y="667"/>
                      </a:lnTo>
                      <a:lnTo>
                        <a:pt x="299" y="687"/>
                      </a:lnTo>
                      <a:lnTo>
                        <a:pt x="300" y="705"/>
                      </a:lnTo>
                      <a:lnTo>
                        <a:pt x="284" y="706"/>
                      </a:lnTo>
                      <a:lnTo>
                        <a:pt x="270" y="701"/>
                      </a:lnTo>
                      <a:lnTo>
                        <a:pt x="272" y="717"/>
                      </a:lnTo>
                      <a:lnTo>
                        <a:pt x="284" y="731"/>
                      </a:lnTo>
                      <a:lnTo>
                        <a:pt x="323" y="735"/>
                      </a:lnTo>
                      <a:lnTo>
                        <a:pt x="348" y="745"/>
                      </a:lnTo>
                      <a:lnTo>
                        <a:pt x="373" y="740"/>
                      </a:lnTo>
                      <a:lnTo>
                        <a:pt x="404" y="752"/>
                      </a:lnTo>
                      <a:lnTo>
                        <a:pt x="403" y="729"/>
                      </a:lnTo>
                      <a:lnTo>
                        <a:pt x="419" y="735"/>
                      </a:lnTo>
                      <a:lnTo>
                        <a:pt x="426" y="749"/>
                      </a:lnTo>
                      <a:lnTo>
                        <a:pt x="436" y="784"/>
                      </a:lnTo>
                      <a:lnTo>
                        <a:pt x="456" y="800"/>
                      </a:lnTo>
                      <a:lnTo>
                        <a:pt x="471" y="798"/>
                      </a:lnTo>
                      <a:lnTo>
                        <a:pt x="489" y="779"/>
                      </a:lnTo>
                      <a:lnTo>
                        <a:pt x="484" y="752"/>
                      </a:lnTo>
                      <a:lnTo>
                        <a:pt x="452" y="738"/>
                      </a:lnTo>
                      <a:lnTo>
                        <a:pt x="440" y="731"/>
                      </a:lnTo>
                      <a:lnTo>
                        <a:pt x="450" y="724"/>
                      </a:lnTo>
                      <a:lnTo>
                        <a:pt x="470" y="727"/>
                      </a:lnTo>
                      <a:lnTo>
                        <a:pt x="494" y="743"/>
                      </a:lnTo>
                      <a:lnTo>
                        <a:pt x="505" y="761"/>
                      </a:lnTo>
                      <a:lnTo>
                        <a:pt x="516" y="786"/>
                      </a:lnTo>
                      <a:lnTo>
                        <a:pt x="524" y="786"/>
                      </a:lnTo>
                      <a:lnTo>
                        <a:pt x="531" y="765"/>
                      </a:lnTo>
                      <a:lnTo>
                        <a:pt x="540" y="759"/>
                      </a:lnTo>
                      <a:lnTo>
                        <a:pt x="556" y="780"/>
                      </a:lnTo>
                      <a:lnTo>
                        <a:pt x="583" y="793"/>
                      </a:lnTo>
                      <a:lnTo>
                        <a:pt x="600" y="791"/>
                      </a:lnTo>
                      <a:lnTo>
                        <a:pt x="600" y="777"/>
                      </a:lnTo>
                      <a:lnTo>
                        <a:pt x="581" y="759"/>
                      </a:lnTo>
                      <a:lnTo>
                        <a:pt x="581" y="749"/>
                      </a:lnTo>
                      <a:lnTo>
                        <a:pt x="592" y="745"/>
                      </a:lnTo>
                      <a:lnTo>
                        <a:pt x="616" y="757"/>
                      </a:lnTo>
                      <a:lnTo>
                        <a:pt x="625" y="770"/>
                      </a:lnTo>
                      <a:lnTo>
                        <a:pt x="632" y="770"/>
                      </a:lnTo>
                      <a:lnTo>
                        <a:pt x="641" y="795"/>
                      </a:lnTo>
                      <a:lnTo>
                        <a:pt x="657" y="805"/>
                      </a:lnTo>
                      <a:lnTo>
                        <a:pt x="667" y="798"/>
                      </a:lnTo>
                      <a:lnTo>
                        <a:pt x="673" y="779"/>
                      </a:lnTo>
                      <a:lnTo>
                        <a:pt x="662" y="759"/>
                      </a:lnTo>
                      <a:lnTo>
                        <a:pt x="646" y="757"/>
                      </a:lnTo>
                      <a:lnTo>
                        <a:pt x="634" y="749"/>
                      </a:lnTo>
                      <a:lnTo>
                        <a:pt x="639" y="740"/>
                      </a:lnTo>
                      <a:lnTo>
                        <a:pt x="652" y="745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0979397" y="6351505"/>
                <a:ext cx="154065" cy="152597"/>
              </a:xfrm>
              <a:custGeom>
                <a:avLst/>
                <a:gdLst>
                  <a:gd name="T0" fmla="*/ 98 w 105"/>
                  <a:gd name="T1" fmla="*/ 33 h 104"/>
                  <a:gd name="T2" fmla="*/ 69 w 105"/>
                  <a:gd name="T3" fmla="*/ 24 h 104"/>
                  <a:gd name="T4" fmla="*/ 64 w 105"/>
                  <a:gd name="T5" fmla="*/ 8 h 104"/>
                  <a:gd name="T6" fmla="*/ 46 w 105"/>
                  <a:gd name="T7" fmla="*/ 0 h 104"/>
                  <a:gd name="T8" fmla="*/ 18 w 105"/>
                  <a:gd name="T9" fmla="*/ 1 h 104"/>
                  <a:gd name="T10" fmla="*/ 0 w 105"/>
                  <a:gd name="T11" fmla="*/ 19 h 104"/>
                  <a:gd name="T12" fmla="*/ 4 w 105"/>
                  <a:gd name="T13" fmla="*/ 33 h 104"/>
                  <a:gd name="T14" fmla="*/ 22 w 105"/>
                  <a:gd name="T15" fmla="*/ 42 h 104"/>
                  <a:gd name="T16" fmla="*/ 34 w 105"/>
                  <a:gd name="T17" fmla="*/ 38 h 104"/>
                  <a:gd name="T18" fmla="*/ 52 w 105"/>
                  <a:gd name="T19" fmla="*/ 45 h 104"/>
                  <a:gd name="T20" fmla="*/ 53 w 105"/>
                  <a:gd name="T21" fmla="*/ 68 h 104"/>
                  <a:gd name="T22" fmla="*/ 75 w 105"/>
                  <a:gd name="T23" fmla="*/ 72 h 104"/>
                  <a:gd name="T24" fmla="*/ 94 w 105"/>
                  <a:gd name="T25" fmla="*/ 98 h 104"/>
                  <a:gd name="T26" fmla="*/ 103 w 105"/>
                  <a:gd name="T27" fmla="*/ 104 h 104"/>
                  <a:gd name="T28" fmla="*/ 105 w 105"/>
                  <a:gd name="T29" fmla="*/ 88 h 104"/>
                  <a:gd name="T30" fmla="*/ 94 w 105"/>
                  <a:gd name="T31" fmla="*/ 74 h 104"/>
                  <a:gd name="T32" fmla="*/ 105 w 105"/>
                  <a:gd name="T33" fmla="*/ 53 h 104"/>
                  <a:gd name="T34" fmla="*/ 98 w 105"/>
                  <a:gd name="T35" fmla="*/ 3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04">
                    <a:moveTo>
                      <a:pt x="98" y="33"/>
                    </a:moveTo>
                    <a:lnTo>
                      <a:pt x="69" y="24"/>
                    </a:lnTo>
                    <a:lnTo>
                      <a:pt x="64" y="8"/>
                    </a:lnTo>
                    <a:lnTo>
                      <a:pt x="46" y="0"/>
                    </a:lnTo>
                    <a:lnTo>
                      <a:pt x="18" y="1"/>
                    </a:lnTo>
                    <a:lnTo>
                      <a:pt x="0" y="19"/>
                    </a:lnTo>
                    <a:lnTo>
                      <a:pt x="4" y="33"/>
                    </a:lnTo>
                    <a:lnTo>
                      <a:pt x="22" y="42"/>
                    </a:lnTo>
                    <a:lnTo>
                      <a:pt x="34" y="38"/>
                    </a:lnTo>
                    <a:lnTo>
                      <a:pt x="52" y="45"/>
                    </a:lnTo>
                    <a:lnTo>
                      <a:pt x="53" y="68"/>
                    </a:lnTo>
                    <a:lnTo>
                      <a:pt x="75" y="72"/>
                    </a:lnTo>
                    <a:lnTo>
                      <a:pt x="94" y="98"/>
                    </a:lnTo>
                    <a:lnTo>
                      <a:pt x="103" y="104"/>
                    </a:lnTo>
                    <a:lnTo>
                      <a:pt x="105" y="88"/>
                    </a:lnTo>
                    <a:lnTo>
                      <a:pt x="94" y="74"/>
                    </a:lnTo>
                    <a:lnTo>
                      <a:pt x="105" y="53"/>
                    </a:lnTo>
                    <a:lnTo>
                      <a:pt x="98" y="3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2106269" y="6957492"/>
                <a:ext cx="98308" cy="98308"/>
              </a:xfrm>
              <a:custGeom>
                <a:avLst/>
                <a:gdLst>
                  <a:gd name="T0" fmla="*/ 5 w 67"/>
                  <a:gd name="T1" fmla="*/ 0 h 67"/>
                  <a:gd name="T2" fmla="*/ 0 w 67"/>
                  <a:gd name="T3" fmla="*/ 12 h 67"/>
                  <a:gd name="T4" fmla="*/ 27 w 67"/>
                  <a:gd name="T5" fmla="*/ 37 h 67"/>
                  <a:gd name="T6" fmla="*/ 67 w 67"/>
                  <a:gd name="T7" fmla="*/ 67 h 67"/>
                  <a:gd name="T8" fmla="*/ 62 w 67"/>
                  <a:gd name="T9" fmla="*/ 39 h 67"/>
                  <a:gd name="T10" fmla="*/ 21 w 67"/>
                  <a:gd name="T11" fmla="*/ 17 h 67"/>
                  <a:gd name="T12" fmla="*/ 5 w 6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7">
                    <a:moveTo>
                      <a:pt x="5" y="0"/>
                    </a:moveTo>
                    <a:lnTo>
                      <a:pt x="0" y="12"/>
                    </a:lnTo>
                    <a:lnTo>
                      <a:pt x="27" y="37"/>
                    </a:lnTo>
                    <a:lnTo>
                      <a:pt x="67" y="67"/>
                    </a:lnTo>
                    <a:lnTo>
                      <a:pt x="62" y="39"/>
                    </a:lnTo>
                    <a:lnTo>
                      <a:pt x="21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</p:grpSp>
      </p:grpSp>
      <p:pic>
        <p:nvPicPr>
          <p:cNvPr id="1026" name="Picture 2" descr="L:\01_IR BSR 2014-2020\10_Communication\04_News items\!News items\2019\2019.10.23_local authority involvment\LPA_Tag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8" y="555624"/>
            <a:ext cx="8908369" cy="9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107"/>
          <p:cNvGraphicFramePr/>
          <p:nvPr>
            <p:extLst>
              <p:ext uri="{D42A27DB-BD31-4B8C-83A1-F6EECF244321}">
                <p14:modId xmlns:p14="http://schemas.microsoft.com/office/powerpoint/2010/main" val="1130004190"/>
              </p:ext>
            </p:extLst>
          </p:nvPr>
        </p:nvGraphicFramePr>
        <p:xfrm>
          <a:off x="7594600" y="5921530"/>
          <a:ext cx="10226420" cy="606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0" y="3858098"/>
            <a:ext cx="7397308" cy="5715900"/>
          </a:xfrm>
          <a:prstGeom prst="rect">
            <a:avLst/>
          </a:prstGeom>
        </p:spPr>
        <p:txBody>
          <a:bodyPr vert="horz" lIns="288000" tIns="180000" rIns="360000" bIns="180000" rtlCol="0" anchor="b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b="1" dirty="0">
                <a:latin typeface="Merriweather" pitchFamily="18" charset="0"/>
              </a:rPr>
              <a:t>Over </a:t>
            </a:r>
            <a:r>
              <a:rPr lang="en-US" b="1" dirty="0" smtClean="0">
                <a:latin typeface="Merriweather" pitchFamily="18" charset="0"/>
              </a:rPr>
              <a:t>170 </a:t>
            </a:r>
            <a:r>
              <a:rPr lang="en-US" spc="-100" dirty="0" smtClean="0">
                <a:solidFill>
                  <a:srgbClr val="00B0F0"/>
                </a:solidFill>
                <a:latin typeface="Merriweather" pitchFamily="18" charset="0"/>
              </a:rPr>
              <a:t>local public authorities  from </a:t>
            </a:r>
            <a:r>
              <a:rPr lang="en-US" b="1" dirty="0" smtClean="0">
                <a:latin typeface="Merriweather" pitchFamily="18" charset="0"/>
              </a:rPr>
              <a:t>10 countries </a:t>
            </a:r>
          </a:p>
          <a:p>
            <a:pPr algn="r">
              <a:spcBef>
                <a:spcPts val="0"/>
              </a:spcBef>
            </a:pPr>
            <a:r>
              <a:rPr lang="en-US" spc="-100" dirty="0" smtClean="0">
                <a:solidFill>
                  <a:srgbClr val="00B0F0"/>
                </a:solidFill>
                <a:latin typeface="Merriweather" pitchFamily="18" charset="0"/>
              </a:rPr>
              <a:t>out of 1500+ partners in projects</a:t>
            </a:r>
          </a:p>
        </p:txBody>
      </p:sp>
      <p:graphicFrame>
        <p:nvGraphicFramePr>
          <p:cNvPr id="108" name="Diagramm 107"/>
          <p:cNvGraphicFramePr/>
          <p:nvPr>
            <p:extLst>
              <p:ext uri="{D42A27DB-BD31-4B8C-83A1-F6EECF244321}">
                <p14:modId xmlns:p14="http://schemas.microsoft.com/office/powerpoint/2010/main" val="736255747"/>
              </p:ext>
            </p:extLst>
          </p:nvPr>
        </p:nvGraphicFramePr>
        <p:xfrm>
          <a:off x="16586199" y="5921530"/>
          <a:ext cx="6907816" cy="606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itle 1"/>
          <p:cNvSpPr txBox="1">
            <a:spLocks/>
          </p:cNvSpPr>
          <p:nvPr/>
        </p:nvSpPr>
        <p:spPr>
          <a:xfrm>
            <a:off x="7881938" y="3737610"/>
            <a:ext cx="6043612" cy="2389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Share of </a:t>
            </a:r>
          </a:p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local public authorities</a:t>
            </a:r>
            <a:b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</a:br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 among all partners </a:t>
            </a:r>
          </a:p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from the country</a:t>
            </a:r>
            <a:endParaRPr lang="en-US" sz="3200" spc="-100" dirty="0">
              <a:solidFill>
                <a:srgbClr val="00B0F0"/>
              </a:solidFill>
              <a:latin typeface="Merriweather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7141332" y="3737610"/>
            <a:ext cx="5797550" cy="2389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Number of</a:t>
            </a:r>
          </a:p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local public authorities </a:t>
            </a:r>
          </a:p>
          <a:p>
            <a:r>
              <a:rPr lang="en-US" sz="3200" spc="-100" dirty="0" smtClean="0">
                <a:solidFill>
                  <a:srgbClr val="00B0F0"/>
                </a:solidFill>
                <a:latin typeface="Merriweather" pitchFamily="18" charset="0"/>
              </a:rPr>
              <a:t>by country</a:t>
            </a:r>
            <a:endParaRPr lang="en-US" sz="3200" spc="-100" dirty="0">
              <a:solidFill>
                <a:srgbClr val="00B0F0"/>
              </a:solidFill>
              <a:latin typeface="Merriweather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806" y="555624"/>
            <a:ext cx="6922502" cy="1716087"/>
          </a:xfrm>
          <a:prstGeom prst="rect">
            <a:avLst/>
          </a:prstGeom>
        </p:spPr>
        <p:txBody>
          <a:bodyPr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 smtClean="0">
                <a:solidFill>
                  <a:schemeClr val="tx2"/>
                </a:solidFill>
                <a:latin typeface="Merriweather" pitchFamily="18" charset="0"/>
              </a:rPr>
              <a:t>Interreg</a:t>
            </a:r>
            <a: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  <a:t> Baltic Sea Region</a:t>
            </a:r>
            <a:b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</a:b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in </a:t>
            </a:r>
            <a:r>
              <a:rPr lang="en-US" sz="3200" b="1" spc="-100" dirty="0" smtClean="0">
                <a:solidFill>
                  <a:schemeClr val="accent1"/>
                </a:solidFill>
                <a:latin typeface="Merriweather" pitchFamily="18" charset="0"/>
              </a:rPr>
              <a:t>facts</a:t>
            </a: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:</a:t>
            </a:r>
            <a:r>
              <a:rPr lang="en-US" sz="3200" b="1" dirty="0" smtClean="0">
                <a:latin typeface="Merriweather" pitchFamily="18" charset="0"/>
              </a:rPr>
              <a:t> local public authorities</a:t>
            </a:r>
            <a:endParaRPr lang="en-US" sz="3200" b="1" dirty="0">
              <a:latin typeface="Merriweather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058" y="2360864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31843" y="821597"/>
            <a:ext cx="9084057" cy="2389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/>
            <a:r>
              <a:rPr lang="en-US" sz="4000" spc="-100" dirty="0" smtClean="0">
                <a:latin typeface="Merriweather" pitchFamily="18" charset="0"/>
              </a:rPr>
              <a:t>Local </a:t>
            </a:r>
            <a:r>
              <a:rPr lang="en-US" sz="4000" spc="-100" dirty="0">
                <a:latin typeface="Merriweather" pitchFamily="18" charset="0"/>
              </a:rPr>
              <a:t>public </a:t>
            </a:r>
            <a:r>
              <a:rPr lang="en-US" sz="4000" spc="-100" dirty="0" smtClean="0">
                <a:latin typeface="Merriweather" pitchFamily="18" charset="0"/>
              </a:rPr>
              <a:t>authorities</a:t>
            </a:r>
            <a:br>
              <a:rPr lang="en-US" sz="4000" spc="-100" dirty="0" smtClean="0">
                <a:latin typeface="Merriweather" pitchFamily="18" charset="0"/>
              </a:rPr>
            </a:br>
            <a:r>
              <a:rPr lang="en-US" sz="4000" spc="-100" dirty="0" smtClean="0">
                <a:latin typeface="Merriweather" pitchFamily="18" charset="0"/>
              </a:rPr>
              <a:t>by country</a:t>
            </a:r>
            <a:endParaRPr lang="en-US" sz="4000" spc="-100" dirty="0">
              <a:latin typeface="Merriweathe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Chart 1"/>
          <p:cNvGraphicFramePr/>
          <p:nvPr>
            <p:extLst>
              <p:ext uri="{D42A27DB-BD31-4B8C-83A1-F6EECF244321}">
                <p14:modId xmlns:p14="http://schemas.microsoft.com/office/powerpoint/2010/main" val="4203841003"/>
              </p:ext>
            </p:extLst>
          </p:nvPr>
        </p:nvGraphicFramePr>
        <p:xfrm>
          <a:off x="7561605" y="3627114"/>
          <a:ext cx="16066285" cy="944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0" y="4340697"/>
            <a:ext cx="7397308" cy="5228130"/>
          </a:xfrm>
          <a:prstGeom prst="rect">
            <a:avLst/>
          </a:prstGeom>
        </p:spPr>
        <p:txBody>
          <a:bodyPr vert="horz" lIns="360000" tIns="180000" rIns="360000" bIns="180000" rtlCol="0" anchor="b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Merriweather" pitchFamily="18" charset="0"/>
              </a:rPr>
              <a:t>Local public authorities are </a:t>
            </a:r>
            <a:r>
              <a:rPr lang="en-US" b="1" dirty="0" smtClean="0">
                <a:latin typeface="Merriweather" pitchFamily="18" charset="0"/>
              </a:rPr>
              <a:t>mostly </a:t>
            </a:r>
            <a:r>
              <a:rPr lang="en-US" dirty="0" smtClean="0">
                <a:solidFill>
                  <a:schemeClr val="tx2"/>
                </a:solidFill>
                <a:latin typeface="Merriweather" pitchFamily="18" charset="0"/>
              </a:rPr>
              <a:t>involved in</a:t>
            </a:r>
            <a:r>
              <a:rPr lang="en-US" b="1" dirty="0" smtClean="0">
                <a:latin typeface="Merriweather" pitchFamily="18" charset="0"/>
              </a:rPr>
              <a:t> innovation, urban mobility </a:t>
            </a:r>
            <a:r>
              <a:rPr lang="en-US" dirty="0" smtClean="0">
                <a:solidFill>
                  <a:schemeClr val="tx2"/>
                </a:solidFill>
                <a:latin typeface="Merriweather" pitchFamily="18" charset="0"/>
              </a:rPr>
              <a:t>and</a:t>
            </a:r>
            <a:r>
              <a:rPr lang="en-US" b="1" dirty="0" smtClean="0">
                <a:latin typeface="Merriweather" pitchFamily="18" charset="0"/>
              </a:rPr>
              <a:t> clear waters</a:t>
            </a:r>
            <a:endParaRPr lang="en-US" dirty="0" smtClean="0">
              <a:solidFill>
                <a:schemeClr val="tx2"/>
              </a:solidFill>
              <a:latin typeface="Merriweather" pitchFamily="18" charset="0"/>
            </a:endParaRPr>
          </a:p>
        </p:txBody>
      </p:sp>
      <p:sp>
        <p:nvSpPr>
          <p:cNvPr id="462" name="Subtitle 2"/>
          <p:cNvSpPr txBox="1">
            <a:spLocks/>
          </p:cNvSpPr>
          <p:nvPr/>
        </p:nvSpPr>
        <p:spPr>
          <a:xfrm>
            <a:off x="7859880" y="810913"/>
            <a:ext cx="15111170" cy="218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e-AT" sz="4000" spc="-100" dirty="0" err="1">
                <a:solidFill>
                  <a:schemeClr val="tx1"/>
                </a:solidFill>
                <a:latin typeface="Merriweather" pitchFamily="18" charset="0"/>
              </a:rPr>
              <a:t>Local</a:t>
            </a:r>
            <a:r>
              <a:rPr lang="de-AT" sz="4000" spc="-100" dirty="0">
                <a:solidFill>
                  <a:schemeClr val="tx1"/>
                </a:solidFill>
                <a:latin typeface="Merriweather" pitchFamily="18" charset="0"/>
              </a:rPr>
              <a:t> </a:t>
            </a:r>
            <a:r>
              <a:rPr lang="de-AT" sz="4000" spc="-100" dirty="0" err="1">
                <a:solidFill>
                  <a:schemeClr val="tx1"/>
                </a:solidFill>
                <a:latin typeface="Merriweather" pitchFamily="18" charset="0"/>
              </a:rPr>
              <a:t>public</a:t>
            </a:r>
            <a:r>
              <a:rPr lang="de-AT" sz="4000" spc="-100" dirty="0">
                <a:solidFill>
                  <a:schemeClr val="tx1"/>
                </a:solidFill>
                <a:latin typeface="Merriweather" pitchFamily="18" charset="0"/>
              </a:rPr>
              <a:t> </a:t>
            </a:r>
            <a:r>
              <a:rPr lang="de-AT" sz="4000" spc="-100" dirty="0" err="1">
                <a:solidFill>
                  <a:schemeClr val="tx1"/>
                </a:solidFill>
                <a:latin typeface="Merriweather" pitchFamily="18" charset="0"/>
              </a:rPr>
              <a:t>authorities</a:t>
            </a:r>
            <a:r>
              <a:rPr lang="de-AT" sz="4000" spc="-100" dirty="0">
                <a:solidFill>
                  <a:schemeClr val="tx1"/>
                </a:solidFill>
                <a:latin typeface="Merriweather" pitchFamily="18" charset="0"/>
              </a:rPr>
              <a:t> </a:t>
            </a:r>
            <a:r>
              <a:rPr lang="de-AT" sz="4000" spc="-100" dirty="0" err="1">
                <a:solidFill>
                  <a:schemeClr val="tx1"/>
                </a:solidFill>
                <a:latin typeface="Merriweather" pitchFamily="18" charset="0"/>
              </a:rPr>
              <a:t>involved</a:t>
            </a:r>
            <a:r>
              <a:rPr lang="de-AT" sz="4000" spc="-100" dirty="0">
                <a:solidFill>
                  <a:schemeClr val="tx1"/>
                </a:solidFill>
                <a:latin typeface="Merriweather" pitchFamily="18" charset="0"/>
              </a:rPr>
              <a:t> </a:t>
            </a:r>
            <a:r>
              <a:rPr lang="de-AT" sz="4000" spc="-100" dirty="0" smtClean="0">
                <a:solidFill>
                  <a:schemeClr val="tx1"/>
                </a:solidFill>
                <a:latin typeface="Merriweather" pitchFamily="18" charset="0"/>
              </a:rPr>
              <a:t>in</a:t>
            </a:r>
            <a:r>
              <a:rPr lang="de-AT" sz="4000" spc="-100" dirty="0" smtClean="0">
                <a:solidFill>
                  <a:schemeClr val="bg2"/>
                </a:solidFill>
                <a:latin typeface="Merriweather" pitchFamily="18" charset="0"/>
              </a:rPr>
              <a:t> </a:t>
            </a:r>
            <a:br>
              <a:rPr lang="de-AT" sz="4000" spc="-100" dirty="0" smtClean="0">
                <a:solidFill>
                  <a:schemeClr val="bg2"/>
                </a:solidFill>
                <a:latin typeface="Merriweather" pitchFamily="18" charset="0"/>
              </a:rPr>
            </a:br>
            <a:r>
              <a:rPr lang="de-AT" sz="4000" spc="-100" dirty="0" smtClean="0">
                <a:solidFill>
                  <a:schemeClr val="accent6"/>
                </a:solidFill>
                <a:latin typeface="Merriweather" pitchFamily="18" charset="0"/>
              </a:rPr>
              <a:t>Innovation</a:t>
            </a:r>
            <a:r>
              <a:rPr lang="de-AT" sz="4000" spc="-100" dirty="0" smtClean="0">
                <a:latin typeface="Merriweather" pitchFamily="18" charset="0"/>
              </a:rPr>
              <a:t> </a:t>
            </a:r>
            <a:r>
              <a:rPr lang="de-AT" sz="4000" spc="-100" dirty="0" smtClean="0">
                <a:solidFill>
                  <a:schemeClr val="accent5"/>
                </a:solidFill>
                <a:latin typeface="Merriweather" pitchFamily="18" charset="0"/>
              </a:rPr>
              <a:t>Natural Resources </a:t>
            </a:r>
            <a:r>
              <a:rPr lang="de-AT" sz="4000" spc="-100" dirty="0" smtClean="0">
                <a:solidFill>
                  <a:schemeClr val="accent4"/>
                </a:solidFill>
                <a:latin typeface="Merriweather" pitchFamily="18" charset="0"/>
              </a:rPr>
              <a:t>Transport </a:t>
            </a:r>
            <a:r>
              <a:rPr lang="de-AT" sz="4000" spc="-100" dirty="0" err="1" smtClean="0">
                <a:solidFill>
                  <a:schemeClr val="bg2"/>
                </a:solidFill>
                <a:latin typeface="Merriweather" pitchFamily="18" charset="0"/>
              </a:rPr>
              <a:t>projects</a:t>
            </a:r>
            <a:endParaRPr lang="de-AT" sz="4000" spc="-100" dirty="0" smtClean="0">
              <a:solidFill>
                <a:schemeClr val="bg2"/>
              </a:solidFill>
              <a:latin typeface="Merriweather" pitchFamily="18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e-AT" sz="3200" spc="-100" dirty="0" smtClean="0">
                <a:solidFill>
                  <a:schemeClr val="accent1"/>
                </a:solidFill>
                <a:latin typeface="Merriweather" pitchFamily="18" charset="0"/>
              </a:rPr>
              <a:t>64 </a:t>
            </a:r>
            <a:r>
              <a:rPr lang="de-AT" sz="3200" spc="-100" dirty="0" err="1" smtClean="0">
                <a:solidFill>
                  <a:schemeClr val="accent1"/>
                </a:solidFill>
                <a:latin typeface="Merriweather" pitchFamily="18" charset="0"/>
              </a:rPr>
              <a:t>projects</a:t>
            </a:r>
            <a:r>
              <a:rPr lang="de-AT" sz="3200" spc="-100" dirty="0" smtClean="0">
                <a:solidFill>
                  <a:schemeClr val="accent1"/>
                </a:solidFill>
                <a:latin typeface="Merriweather" pitchFamily="18" charset="0"/>
              </a:rPr>
              <a:t> </a:t>
            </a:r>
            <a:r>
              <a:rPr lang="de-AT" sz="3200" spc="-100" dirty="0" err="1" smtClean="0">
                <a:solidFill>
                  <a:schemeClr val="accent1"/>
                </a:solidFill>
                <a:latin typeface="Merriweather" pitchFamily="18" charset="0"/>
              </a:rPr>
              <a:t>with</a:t>
            </a:r>
            <a:r>
              <a:rPr lang="de-AT" sz="3200" spc="-100" dirty="0" smtClean="0">
                <a:solidFill>
                  <a:schemeClr val="accent1"/>
                </a:solidFill>
                <a:latin typeface="Merriweather" pitchFamily="18" charset="0"/>
              </a:rPr>
              <a:t> </a:t>
            </a:r>
            <a:r>
              <a:rPr lang="de-AT" sz="3200" spc="-100" dirty="0" err="1" smtClean="0">
                <a:solidFill>
                  <a:schemeClr val="accent1"/>
                </a:solidFill>
                <a:latin typeface="Merriweather" pitchFamily="18" charset="0"/>
              </a:rPr>
              <a:t>local</a:t>
            </a:r>
            <a:r>
              <a:rPr lang="de-AT" sz="3200" spc="-100" dirty="0" smtClean="0">
                <a:solidFill>
                  <a:schemeClr val="accent1"/>
                </a:solidFill>
                <a:latin typeface="Merriweather" pitchFamily="18" charset="0"/>
              </a:rPr>
              <a:t> </a:t>
            </a:r>
            <a:r>
              <a:rPr lang="de-AT" sz="3200" spc="-100" dirty="0" err="1" smtClean="0">
                <a:solidFill>
                  <a:schemeClr val="accent1"/>
                </a:solidFill>
                <a:latin typeface="Merriweather" pitchFamily="18" charset="0"/>
              </a:rPr>
              <a:t>public</a:t>
            </a:r>
            <a:r>
              <a:rPr lang="de-AT" sz="3200" spc="-100" dirty="0" smtClean="0">
                <a:solidFill>
                  <a:schemeClr val="accent1"/>
                </a:solidFill>
                <a:latin typeface="Merriweather" pitchFamily="18" charset="0"/>
              </a:rPr>
              <a:t> </a:t>
            </a:r>
            <a:r>
              <a:rPr lang="de-AT" sz="3200" spc="-100" dirty="0" err="1" smtClean="0">
                <a:solidFill>
                  <a:schemeClr val="accent1"/>
                </a:solidFill>
                <a:latin typeface="Merriweather" pitchFamily="18" charset="0"/>
              </a:rPr>
              <a:t>authorities</a:t>
            </a:r>
            <a:endParaRPr lang="de-AT" sz="3200" spc="-100" dirty="0" smtClean="0">
              <a:solidFill>
                <a:schemeClr val="accent1"/>
              </a:solidFill>
              <a:latin typeface="Merriweather" pitchFamily="18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e-AT" sz="3200" spc="-100" dirty="0">
                <a:latin typeface="Merriweather" pitchFamily="18" charset="0"/>
              </a:rPr>
              <a:t>123 </a:t>
            </a:r>
            <a:r>
              <a:rPr lang="de-AT" sz="3200" spc="-100" dirty="0" err="1" smtClean="0">
                <a:latin typeface="Merriweather" pitchFamily="18" charset="0"/>
              </a:rPr>
              <a:t>projects</a:t>
            </a:r>
            <a:r>
              <a:rPr lang="de-AT" sz="3200" spc="-100" dirty="0" smtClean="0">
                <a:latin typeface="Merriweather" pitchFamily="18" charset="0"/>
              </a:rPr>
              <a:t> in total</a:t>
            </a:r>
            <a:endParaRPr lang="en-US" sz="3200" spc="-100" dirty="0">
              <a:latin typeface="Merriweather" pitchFamily="18" charset="0"/>
            </a:endParaRPr>
          </a:p>
        </p:txBody>
      </p:sp>
      <p:grpSp>
        <p:nvGrpSpPr>
          <p:cNvPr id="79" name="Gruppieren 78"/>
          <p:cNvGrpSpPr/>
          <p:nvPr/>
        </p:nvGrpSpPr>
        <p:grpSpPr>
          <a:xfrm rot="5400000">
            <a:off x="16315688" y="1752325"/>
            <a:ext cx="618255" cy="1253236"/>
            <a:chOff x="11554799" y="651836"/>
            <a:chExt cx="1503514" cy="3047697"/>
          </a:xfrm>
          <a:solidFill>
            <a:schemeClr val="accent1"/>
          </a:solidFill>
          <a:effectLst/>
        </p:grpSpPr>
        <p:cxnSp>
          <p:nvCxnSpPr>
            <p:cNvPr id="80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5" name="Rechteck 1"/>
          <p:cNvSpPr/>
          <p:nvPr/>
        </p:nvSpPr>
        <p:spPr>
          <a:xfrm>
            <a:off x="16810405" y="12660107"/>
            <a:ext cx="6583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Merriweather" pitchFamily="18" charset="0"/>
              </a:rPr>
              <a:t>More information </a:t>
            </a:r>
            <a:r>
              <a:rPr lang="en-US" sz="2000" dirty="0" smtClean="0">
                <a:latin typeface="Merriweather" pitchFamily="18" charset="0"/>
              </a:rPr>
              <a:t>at: </a:t>
            </a:r>
          </a:p>
          <a:p>
            <a:pPr algn="r"/>
            <a:r>
              <a:rPr lang="en-US" sz="2000" b="1" dirty="0" smtClean="0">
                <a:latin typeface="Merriweather" pitchFamily="18" charset="0"/>
              </a:rPr>
              <a:t>projects.interreg-baltic.eu</a:t>
            </a:r>
            <a:endParaRPr lang="en-US" sz="2000" b="1" dirty="0">
              <a:latin typeface="Merriweather" pitchFamily="18" charset="0"/>
            </a:endParaRPr>
          </a:p>
        </p:txBody>
      </p:sp>
      <p:grpSp>
        <p:nvGrpSpPr>
          <p:cNvPr id="111" name="Gruppieren 462"/>
          <p:cNvGrpSpPr/>
          <p:nvPr/>
        </p:nvGrpSpPr>
        <p:grpSpPr>
          <a:xfrm rot="5400000">
            <a:off x="15568120" y="3523386"/>
            <a:ext cx="778268" cy="2034966"/>
            <a:chOff x="11554799" y="559831"/>
            <a:chExt cx="1503514" cy="3931295"/>
          </a:xfrm>
          <a:solidFill>
            <a:schemeClr val="tx2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12" name="Straight Connector 412"/>
            <p:cNvCxnSpPr/>
            <p:nvPr/>
          </p:nvCxnSpPr>
          <p:spPr>
            <a:xfrm rot="16200000" flipH="1">
              <a:off x="11276335" y="3447915"/>
              <a:ext cx="2086422" cy="0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4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15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uppieren 462"/>
          <p:cNvGrpSpPr/>
          <p:nvPr/>
        </p:nvGrpSpPr>
        <p:grpSpPr>
          <a:xfrm rot="5400000">
            <a:off x="16985974" y="7567291"/>
            <a:ext cx="778268" cy="1965319"/>
            <a:chOff x="11554799" y="559831"/>
            <a:chExt cx="1503514" cy="3796744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16" name="Straight Connector 412"/>
            <p:cNvCxnSpPr/>
            <p:nvPr/>
          </p:nvCxnSpPr>
          <p:spPr>
            <a:xfrm rot="16200000" flipH="1">
              <a:off x="11181204" y="3239259"/>
              <a:ext cx="2234628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8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2900" dirty="0" smtClean="0">
                  <a:solidFill>
                    <a:schemeClr val="bg1"/>
                  </a:solidFill>
                </a:rPr>
                <a:t>10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uppieren 462"/>
          <p:cNvGrpSpPr/>
          <p:nvPr/>
        </p:nvGrpSpPr>
        <p:grpSpPr>
          <a:xfrm rot="5400000">
            <a:off x="17709876" y="8253495"/>
            <a:ext cx="778268" cy="1965316"/>
            <a:chOff x="11554799" y="559831"/>
            <a:chExt cx="1503514" cy="3796738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20" name="Straight Connector 412"/>
            <p:cNvCxnSpPr/>
            <p:nvPr/>
          </p:nvCxnSpPr>
          <p:spPr>
            <a:xfrm rot="16200000" flipH="1">
              <a:off x="11181207" y="3239256"/>
              <a:ext cx="2234623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2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2900" dirty="0" smtClean="0">
                  <a:solidFill>
                    <a:schemeClr val="bg1"/>
                  </a:solidFill>
                </a:rPr>
                <a:t>9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uppieren 462"/>
          <p:cNvGrpSpPr/>
          <p:nvPr/>
        </p:nvGrpSpPr>
        <p:grpSpPr>
          <a:xfrm rot="5400000">
            <a:off x="16128726" y="8922848"/>
            <a:ext cx="778268" cy="1965315"/>
            <a:chOff x="11554799" y="559831"/>
            <a:chExt cx="1503514" cy="3796736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24" name="Straight Connector 412"/>
            <p:cNvCxnSpPr/>
            <p:nvPr/>
          </p:nvCxnSpPr>
          <p:spPr>
            <a:xfrm rot="16200000" flipH="1">
              <a:off x="11181208" y="3239255"/>
              <a:ext cx="2234621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6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3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uppieren 462"/>
          <p:cNvGrpSpPr/>
          <p:nvPr/>
        </p:nvGrpSpPr>
        <p:grpSpPr>
          <a:xfrm rot="5400000">
            <a:off x="15785826" y="9574161"/>
            <a:ext cx="778268" cy="1965315"/>
            <a:chOff x="11554799" y="559831"/>
            <a:chExt cx="1503514" cy="3796736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28" name="Straight Connector 412"/>
            <p:cNvCxnSpPr/>
            <p:nvPr/>
          </p:nvCxnSpPr>
          <p:spPr>
            <a:xfrm rot="16200000" flipH="1">
              <a:off x="11181208" y="3239255"/>
              <a:ext cx="2234621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0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6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uppieren 462"/>
          <p:cNvGrpSpPr/>
          <p:nvPr/>
        </p:nvGrpSpPr>
        <p:grpSpPr>
          <a:xfrm rot="5400000">
            <a:off x="15795168" y="10276026"/>
            <a:ext cx="778268" cy="1946631"/>
            <a:chOff x="11554799" y="559831"/>
            <a:chExt cx="1503514" cy="3760640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32" name="Straight Connector 412"/>
            <p:cNvCxnSpPr/>
            <p:nvPr/>
          </p:nvCxnSpPr>
          <p:spPr>
            <a:xfrm rot="16200000" flipH="1">
              <a:off x="11199257" y="3221207"/>
              <a:ext cx="2198524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4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6</a:t>
              </a:r>
              <a:endParaRPr lang="de-AT" sz="29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</a:pPr>
              <a:endParaRPr lang="en-US" sz="2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5" name="Gruppieren 462"/>
          <p:cNvGrpSpPr/>
          <p:nvPr/>
        </p:nvGrpSpPr>
        <p:grpSpPr>
          <a:xfrm rot="5400000">
            <a:off x="17536338" y="4262460"/>
            <a:ext cx="778268" cy="1946630"/>
            <a:chOff x="11554799" y="559831"/>
            <a:chExt cx="1503514" cy="3760638"/>
          </a:xfrm>
          <a:solidFill>
            <a:schemeClr val="tx2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36" name="Straight Connector 412"/>
            <p:cNvCxnSpPr/>
            <p:nvPr/>
          </p:nvCxnSpPr>
          <p:spPr>
            <a:xfrm rot="16200000" flipH="1">
              <a:off x="11199256" y="3221206"/>
              <a:ext cx="2198522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8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10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uppieren 462"/>
          <p:cNvGrpSpPr/>
          <p:nvPr/>
        </p:nvGrpSpPr>
        <p:grpSpPr>
          <a:xfrm rot="5400000">
            <a:off x="22251938" y="4813929"/>
            <a:ext cx="778268" cy="2040431"/>
            <a:chOff x="11554799" y="559831"/>
            <a:chExt cx="1503514" cy="3941849"/>
          </a:xfrm>
          <a:solidFill>
            <a:schemeClr val="tx2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40" name="Straight Connector 412"/>
            <p:cNvCxnSpPr/>
            <p:nvPr/>
          </p:nvCxnSpPr>
          <p:spPr>
            <a:xfrm>
              <a:off x="12298517" y="2276165"/>
              <a:ext cx="2" cy="2225515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2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25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uppieren 462"/>
          <p:cNvGrpSpPr/>
          <p:nvPr/>
        </p:nvGrpSpPr>
        <p:grpSpPr>
          <a:xfrm rot="5400000">
            <a:off x="21081725" y="5549815"/>
            <a:ext cx="778268" cy="1965317"/>
            <a:chOff x="11554799" y="559831"/>
            <a:chExt cx="1503514" cy="3796740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44" name="Straight Connector 412"/>
            <p:cNvCxnSpPr/>
            <p:nvPr/>
          </p:nvCxnSpPr>
          <p:spPr>
            <a:xfrm rot="16200000" flipH="1">
              <a:off x="11181206" y="3239257"/>
              <a:ext cx="2234624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6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21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uppieren 462"/>
          <p:cNvGrpSpPr/>
          <p:nvPr/>
        </p:nvGrpSpPr>
        <p:grpSpPr>
          <a:xfrm rot="5400000">
            <a:off x="15604848" y="6372504"/>
            <a:ext cx="778268" cy="1717669"/>
            <a:chOff x="11554799" y="559831"/>
            <a:chExt cx="1503514" cy="3318315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48" name="Straight Connector 412"/>
            <p:cNvCxnSpPr/>
            <p:nvPr/>
          </p:nvCxnSpPr>
          <p:spPr>
            <a:xfrm rot="16200000" flipH="1">
              <a:off x="11185222" y="2756814"/>
              <a:ext cx="2234624" cy="8039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0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5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1" name="Gruppieren 462"/>
          <p:cNvGrpSpPr/>
          <p:nvPr/>
        </p:nvGrpSpPr>
        <p:grpSpPr>
          <a:xfrm rot="5400000">
            <a:off x="18662374" y="6887056"/>
            <a:ext cx="778268" cy="1965319"/>
            <a:chOff x="11554799" y="559831"/>
            <a:chExt cx="1503514" cy="3796743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52" name="Straight Connector 412"/>
            <p:cNvCxnSpPr/>
            <p:nvPr/>
          </p:nvCxnSpPr>
          <p:spPr>
            <a:xfrm rot="16200000" flipH="1">
              <a:off x="11181205" y="3239259"/>
              <a:ext cx="2234627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4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7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Gruppieren 462"/>
          <p:cNvGrpSpPr/>
          <p:nvPr/>
        </p:nvGrpSpPr>
        <p:grpSpPr>
          <a:xfrm rot="5400000">
            <a:off x="21700668" y="10903731"/>
            <a:ext cx="778268" cy="1946630"/>
            <a:chOff x="11554799" y="559831"/>
            <a:chExt cx="1503514" cy="3760638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56" name="Straight Connector 412"/>
            <p:cNvCxnSpPr/>
            <p:nvPr/>
          </p:nvCxnSpPr>
          <p:spPr>
            <a:xfrm rot="16200000" flipH="1">
              <a:off x="11199258" y="3221206"/>
              <a:ext cx="2198522" cy="4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8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endParaRPr lang="en-US" sz="2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9" name="Gruppieren 462"/>
          <p:cNvGrpSpPr/>
          <p:nvPr/>
        </p:nvGrpSpPr>
        <p:grpSpPr>
          <a:xfrm rot="5400000">
            <a:off x="16315433" y="2389791"/>
            <a:ext cx="612000" cy="1260000"/>
            <a:chOff x="11554799" y="559831"/>
            <a:chExt cx="1503514" cy="3139702"/>
          </a:xfrm>
          <a:solidFill>
            <a:schemeClr val="accent1"/>
          </a:solidFill>
          <a:effectLst>
            <a:outerShdw blurRad="50800" dist="38100" algn="l" rotWithShape="0">
              <a:prstClr val="black">
                <a:alpha val="36000"/>
              </a:prstClr>
            </a:outerShdw>
          </a:effectLst>
        </p:grpSpPr>
        <p:cxnSp>
          <p:nvCxnSpPr>
            <p:cNvPr id="160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2" name="Subtitle 2"/>
            <p:cNvSpPr txBox="1">
              <a:spLocks/>
            </p:cNvSpPr>
            <p:nvPr/>
          </p:nvSpPr>
          <p:spPr>
            <a:xfrm rot="16200000">
              <a:off x="11158074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en-US" sz="2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4" name="Gruppieren 413"/>
          <p:cNvGrpSpPr/>
          <p:nvPr/>
        </p:nvGrpSpPr>
        <p:grpSpPr>
          <a:xfrm rot="5400000">
            <a:off x="20046657" y="5719867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59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61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10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5" name="Gruppieren 414"/>
          <p:cNvGrpSpPr/>
          <p:nvPr/>
        </p:nvGrpSpPr>
        <p:grpSpPr>
          <a:xfrm rot="5400000">
            <a:off x="14567876" y="3728262"/>
            <a:ext cx="778268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56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8" name="Subtitle 2"/>
            <p:cNvSpPr txBox="1">
              <a:spLocks/>
            </p:cNvSpPr>
            <p:nvPr/>
          </p:nvSpPr>
          <p:spPr>
            <a:xfrm rot="16200000">
              <a:off x="11187141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3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6" name="Gruppieren 415"/>
          <p:cNvGrpSpPr/>
          <p:nvPr/>
        </p:nvGrpSpPr>
        <p:grpSpPr>
          <a:xfrm rot="5400000">
            <a:off x="21266731" y="5033842"/>
            <a:ext cx="778266" cy="1600604"/>
            <a:chOff x="11554799" y="559831"/>
            <a:chExt cx="1503514" cy="309216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53" name="Straight Connector 412"/>
            <p:cNvCxnSpPr/>
            <p:nvPr/>
          </p:nvCxnSpPr>
          <p:spPr>
            <a:xfrm>
              <a:off x="12298516" y="2121950"/>
              <a:ext cx="2" cy="1530043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5" name="Subtitle 2"/>
            <p:cNvSpPr txBox="1">
              <a:spLocks/>
            </p:cNvSpPr>
            <p:nvPr/>
          </p:nvSpPr>
          <p:spPr>
            <a:xfrm rot="16200000">
              <a:off x="1118714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8" name="Gruppieren 417"/>
          <p:cNvGrpSpPr/>
          <p:nvPr/>
        </p:nvGrpSpPr>
        <p:grpSpPr>
          <a:xfrm rot="5400000">
            <a:off x="16674807" y="8423546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47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49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5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uppieren 419"/>
          <p:cNvGrpSpPr/>
          <p:nvPr/>
        </p:nvGrpSpPr>
        <p:grpSpPr>
          <a:xfrm rot="5400000">
            <a:off x="20656257" y="11064439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41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43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6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1" name="Gruppieren 420"/>
          <p:cNvGrpSpPr/>
          <p:nvPr/>
        </p:nvGrpSpPr>
        <p:grpSpPr>
          <a:xfrm rot="5400000">
            <a:off x="15950907" y="7737344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38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40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5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2" name="Gruppieren 421"/>
          <p:cNvGrpSpPr/>
          <p:nvPr/>
        </p:nvGrpSpPr>
        <p:grpSpPr>
          <a:xfrm rot="5400000">
            <a:off x="14750757" y="10436735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35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37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2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3" name="Gruppieren 422"/>
          <p:cNvGrpSpPr/>
          <p:nvPr/>
        </p:nvGrpSpPr>
        <p:grpSpPr>
          <a:xfrm rot="5400000">
            <a:off x="14750757" y="9744212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32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34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3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5" name="Gruppieren 424"/>
          <p:cNvGrpSpPr/>
          <p:nvPr/>
        </p:nvGrpSpPr>
        <p:grpSpPr>
          <a:xfrm rot="5400000">
            <a:off x="15093657" y="9092899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26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28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>
                  <a:solidFill>
                    <a:schemeClr val="bg1"/>
                  </a:solidFill>
                </a:rPr>
                <a:t>3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uppieren 413"/>
          <p:cNvGrpSpPr/>
          <p:nvPr/>
        </p:nvGrpSpPr>
        <p:grpSpPr>
          <a:xfrm rot="5400000">
            <a:off x="16461447" y="4423168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94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2900" dirty="0" smtClean="0">
                  <a:solidFill>
                    <a:schemeClr val="bg1"/>
                  </a:solidFill>
                </a:rPr>
                <a:t>6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uppieren 420"/>
          <p:cNvGrpSpPr/>
          <p:nvPr/>
        </p:nvGrpSpPr>
        <p:grpSpPr>
          <a:xfrm rot="5400000">
            <a:off x="17627307" y="7057109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102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4" name="Subtitle 2"/>
            <p:cNvSpPr txBox="1">
              <a:spLocks/>
            </p:cNvSpPr>
            <p:nvPr/>
          </p:nvSpPr>
          <p:spPr>
            <a:xfrm rot="16200000">
              <a:off x="11222472" y="1040107"/>
              <a:ext cx="1759534" cy="798982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5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4" name="Gruppieren 423"/>
          <p:cNvGrpSpPr/>
          <p:nvPr/>
        </p:nvGrpSpPr>
        <p:grpSpPr>
          <a:xfrm rot="5400000">
            <a:off x="14445957" y="6418731"/>
            <a:ext cx="778266" cy="1625212"/>
            <a:chOff x="11554799" y="559831"/>
            <a:chExt cx="1503514" cy="3139702"/>
          </a:xfrm>
          <a:solidFill>
            <a:schemeClr val="accent1"/>
          </a:solidFill>
          <a:effectLst>
            <a:outerShdw blurRad="114300" dist="127000" sx="102000" sy="102000" algn="l" rotWithShape="0">
              <a:schemeClr val="accent1">
                <a:alpha val="46000"/>
              </a:schemeClr>
            </a:outerShdw>
          </a:effectLst>
        </p:grpSpPr>
        <p:cxnSp>
          <p:nvCxnSpPr>
            <p:cNvPr id="429" name="Straight Connector 412"/>
            <p:cNvCxnSpPr/>
            <p:nvPr/>
          </p:nvCxnSpPr>
          <p:spPr>
            <a:xfrm>
              <a:off x="12298518" y="2121948"/>
              <a:ext cx="2" cy="1577585"/>
            </a:xfrm>
            <a:prstGeom prst="line">
              <a:avLst/>
            </a:prstGeom>
            <a:grpFill/>
            <a:ln w="412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ardrop 416"/>
            <p:cNvSpPr/>
            <p:nvPr/>
          </p:nvSpPr>
          <p:spPr>
            <a:xfrm rot="8100000">
              <a:off x="11554799" y="651836"/>
              <a:ext cx="1503514" cy="150331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31" name="Subtitle 2"/>
            <p:cNvSpPr txBox="1">
              <a:spLocks/>
            </p:cNvSpPr>
            <p:nvPr/>
          </p:nvSpPr>
          <p:spPr>
            <a:xfrm rot="16200000">
              <a:off x="11124885" y="1137694"/>
              <a:ext cx="1759534" cy="603808"/>
            </a:xfrm>
            <a:prstGeom prst="rect">
              <a:avLst/>
            </a:prstGeom>
            <a:noFill/>
          </p:spPr>
          <p:txBody>
            <a:bodyPr vert="horz" lIns="217490" tIns="108745" rIns="217490" bIns="108745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de-AT" sz="2900" b="1" dirty="0" smtClean="0">
                  <a:solidFill>
                    <a:schemeClr val="bg1"/>
                  </a:solidFill>
                </a:rPr>
                <a:t>1</a:t>
              </a:r>
              <a:endParaRPr lang="en-US" sz="29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5" name="Title 1"/>
          <p:cNvSpPr txBox="1">
            <a:spLocks/>
          </p:cNvSpPr>
          <p:nvPr/>
        </p:nvSpPr>
        <p:spPr>
          <a:xfrm>
            <a:off x="475808" y="555624"/>
            <a:ext cx="6902450" cy="1716087"/>
          </a:xfrm>
          <a:prstGeom prst="rect">
            <a:avLst/>
          </a:prstGeom>
        </p:spPr>
        <p:txBody>
          <a:bodyPr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 smtClean="0">
                <a:solidFill>
                  <a:schemeClr val="tx2"/>
                </a:solidFill>
                <a:latin typeface="Merriweather" pitchFamily="18" charset="0"/>
              </a:rPr>
              <a:t>Interreg</a:t>
            </a:r>
            <a: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  <a:t> Baltic Sea Region</a:t>
            </a:r>
            <a:b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</a:b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in facts: </a:t>
            </a:r>
            <a:r>
              <a:rPr lang="en-US" sz="3200" b="1" dirty="0">
                <a:latin typeface="Merriweather" pitchFamily="18" charset="0"/>
              </a:rPr>
              <a:t>local public authorities</a:t>
            </a:r>
            <a:endParaRPr lang="en-US" sz="3000" b="1" dirty="0">
              <a:latin typeface="Merriweather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44058" y="2360864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1982" y="-420621"/>
            <a:ext cx="13486564" cy="4206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8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Oval 414"/>
          <p:cNvSpPr>
            <a:spLocks noChangeAspect="1"/>
          </p:cNvSpPr>
          <p:nvPr/>
        </p:nvSpPr>
        <p:spPr>
          <a:xfrm>
            <a:off x="9249939" y="3648283"/>
            <a:ext cx="1620000" cy="16200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Merriweather" panose="00000500000000000000" pitchFamily="2" charset="0"/>
              </a:rPr>
              <a:t>7.5 %</a:t>
            </a:r>
            <a:endParaRPr lang="en-GB" sz="3200" b="1" dirty="0">
              <a:latin typeface="Merriweather" panose="00000500000000000000" pitchFamily="2" charset="0"/>
            </a:endParaRPr>
          </a:p>
        </p:txBody>
      </p:sp>
      <p:sp>
        <p:nvSpPr>
          <p:cNvPr id="418" name="Title 1"/>
          <p:cNvSpPr txBox="1">
            <a:spLocks/>
          </p:cNvSpPr>
          <p:nvPr/>
        </p:nvSpPr>
        <p:spPr>
          <a:xfrm>
            <a:off x="7881939" y="5643407"/>
            <a:ext cx="4356000" cy="2520000"/>
          </a:xfrm>
          <a:prstGeom prst="rect">
            <a:avLst/>
          </a:prstGeom>
        </p:spPr>
        <p:txBody>
          <a:bodyPr anchor="t"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4000" b="1" spc="-100" dirty="0">
                <a:solidFill>
                  <a:schemeClr val="accent1"/>
                </a:solidFill>
                <a:latin typeface="Merriweather" pitchFamily="18" charset="0"/>
              </a:rPr>
              <a:t>First call </a:t>
            </a:r>
            <a:endParaRPr lang="en-US" sz="4000" b="1" spc="-100" dirty="0" smtClean="0">
              <a:solidFill>
                <a:schemeClr val="accent1"/>
              </a:solidFill>
              <a:latin typeface="Merriweather" pitchFamily="18" charset="0"/>
            </a:endParaRPr>
          </a:p>
          <a:p>
            <a:r>
              <a:rPr lang="en-US" sz="4000" b="1" spc="-100" dirty="0" smtClean="0">
                <a:solidFill>
                  <a:schemeClr val="accent1"/>
                </a:solidFill>
                <a:latin typeface="Merriweather" pitchFamily="18" charset="0"/>
              </a:rPr>
              <a:t>(2016-2019)</a:t>
            </a:r>
          </a:p>
        </p:txBody>
      </p:sp>
      <p:sp>
        <p:nvSpPr>
          <p:cNvPr id="416" name="Oval 415"/>
          <p:cNvSpPr>
            <a:spLocks noChangeAspect="1"/>
          </p:cNvSpPr>
          <p:nvPr/>
        </p:nvSpPr>
        <p:spPr>
          <a:xfrm>
            <a:off x="12679261" y="2546682"/>
            <a:ext cx="2721601" cy="2721601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Merriweather" panose="00000500000000000000" pitchFamily="2" charset="0"/>
              </a:rPr>
              <a:t>12.8 </a:t>
            </a:r>
          </a:p>
          <a:p>
            <a:pPr algn="ctr"/>
            <a:r>
              <a:rPr lang="de-DE" sz="3200" b="1" dirty="0" smtClean="0">
                <a:latin typeface="Merriweather" panose="00000500000000000000" pitchFamily="2" charset="0"/>
              </a:rPr>
              <a:t>%</a:t>
            </a:r>
            <a:endParaRPr lang="en-GB" sz="3200" b="1" dirty="0">
              <a:latin typeface="Merriweather" panose="00000500000000000000" pitchFamily="2" charset="0"/>
            </a:endParaRPr>
          </a:p>
        </p:txBody>
      </p:sp>
      <p:sp>
        <p:nvSpPr>
          <p:cNvPr id="419" name="Title 1"/>
          <p:cNvSpPr txBox="1">
            <a:spLocks/>
          </p:cNvSpPr>
          <p:nvPr/>
        </p:nvSpPr>
        <p:spPr>
          <a:xfrm>
            <a:off x="11862061" y="5643407"/>
            <a:ext cx="4356000" cy="2520000"/>
          </a:xfrm>
          <a:prstGeom prst="rect">
            <a:avLst/>
          </a:prstGeom>
        </p:spPr>
        <p:txBody>
          <a:bodyPr anchor="t"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4000" b="1" spc="-100" dirty="0">
                <a:solidFill>
                  <a:schemeClr val="accent1"/>
                </a:solidFill>
                <a:latin typeface="Merriweather" pitchFamily="18" charset="0"/>
              </a:rPr>
              <a:t>Second call </a:t>
            </a:r>
            <a:r>
              <a:rPr lang="en-US" sz="4000" b="1" spc="-100" dirty="0" smtClean="0">
                <a:solidFill>
                  <a:schemeClr val="accent1"/>
                </a:solidFill>
                <a:latin typeface="Merriweather" pitchFamily="18" charset="0"/>
              </a:rPr>
              <a:t>(2017-2020)</a:t>
            </a:r>
            <a:endParaRPr lang="en-US" sz="3200" spc="-100" dirty="0" smtClean="0">
              <a:solidFill>
                <a:schemeClr val="tx2"/>
              </a:solidFill>
              <a:latin typeface="Merriweather" pitchFamily="18" charset="0"/>
            </a:endParaRPr>
          </a:p>
        </p:txBody>
      </p:sp>
      <p:sp>
        <p:nvSpPr>
          <p:cNvPr id="417" name="Oval 416"/>
          <p:cNvSpPr>
            <a:spLocks noChangeAspect="1"/>
          </p:cNvSpPr>
          <p:nvPr/>
        </p:nvSpPr>
        <p:spPr>
          <a:xfrm>
            <a:off x="17022090" y="1617883"/>
            <a:ext cx="3650400" cy="36504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Merriweather" panose="00000500000000000000" pitchFamily="2" charset="0"/>
              </a:rPr>
              <a:t>16.7 </a:t>
            </a:r>
          </a:p>
          <a:p>
            <a:pPr algn="ctr"/>
            <a:r>
              <a:rPr lang="de-DE" sz="3200" b="1" dirty="0" smtClean="0">
                <a:latin typeface="Merriweather" panose="00000500000000000000" pitchFamily="2" charset="0"/>
              </a:rPr>
              <a:t>%</a:t>
            </a:r>
            <a:endParaRPr lang="en-GB" sz="3200" b="1" dirty="0">
              <a:latin typeface="Merriweather" panose="00000500000000000000" pitchFamily="2" charset="0"/>
            </a:endParaRPr>
          </a:p>
        </p:txBody>
      </p:sp>
      <p:sp>
        <p:nvSpPr>
          <p:cNvPr id="420" name="Title 1"/>
          <p:cNvSpPr txBox="1">
            <a:spLocks/>
          </p:cNvSpPr>
          <p:nvPr/>
        </p:nvSpPr>
        <p:spPr>
          <a:xfrm>
            <a:off x="16669290" y="5643407"/>
            <a:ext cx="4356000" cy="2520000"/>
          </a:xfrm>
          <a:prstGeom prst="rect">
            <a:avLst/>
          </a:prstGeom>
        </p:spPr>
        <p:txBody>
          <a:bodyPr anchor="t"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4000" b="1" spc="-100" dirty="0">
                <a:solidFill>
                  <a:schemeClr val="accent1"/>
                </a:solidFill>
                <a:latin typeface="Merriweather" pitchFamily="18" charset="0"/>
              </a:rPr>
              <a:t>Third call (</a:t>
            </a:r>
            <a:r>
              <a:rPr lang="en-US" sz="4000" b="1" spc="-100" dirty="0" smtClean="0">
                <a:solidFill>
                  <a:schemeClr val="accent1"/>
                </a:solidFill>
                <a:latin typeface="Merriweather" pitchFamily="18" charset="0"/>
              </a:rPr>
              <a:t>2019-2021)</a:t>
            </a:r>
          </a:p>
        </p:txBody>
      </p:sp>
      <p:sp>
        <p:nvSpPr>
          <p:cNvPr id="423" name="Title 1"/>
          <p:cNvSpPr txBox="1">
            <a:spLocks/>
          </p:cNvSpPr>
          <p:nvPr/>
        </p:nvSpPr>
        <p:spPr>
          <a:xfrm>
            <a:off x="0" y="3696696"/>
            <a:ext cx="7397308" cy="5872131"/>
          </a:xfrm>
          <a:prstGeom prst="rect">
            <a:avLst/>
          </a:prstGeom>
        </p:spPr>
        <p:txBody>
          <a:bodyPr vert="horz" lIns="360000" tIns="180000" rIns="360000" bIns="180000" rtlCol="0" anchor="b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b="1" dirty="0" smtClean="0">
                <a:latin typeface="Merriweather" pitchFamily="18" charset="0"/>
              </a:rPr>
              <a:t>Involvement</a:t>
            </a:r>
            <a:br>
              <a:rPr lang="en-US" b="1" dirty="0" smtClean="0">
                <a:latin typeface="Merriweather" pitchFamily="18" charset="0"/>
              </a:rPr>
            </a:br>
            <a:r>
              <a:rPr lang="en-US" b="1" dirty="0" smtClean="0">
                <a:latin typeface="Merriweather" pitchFamily="18" charset="0"/>
              </a:rPr>
              <a:t> </a:t>
            </a:r>
            <a:r>
              <a:rPr lang="en-US" spc="-100" dirty="0">
                <a:solidFill>
                  <a:srgbClr val="00AAE1"/>
                </a:solidFill>
                <a:latin typeface="Merriweather" pitchFamily="18" charset="0"/>
              </a:rPr>
              <a:t>of local public authorities </a:t>
            </a:r>
            <a:br>
              <a:rPr lang="en-US" spc="-100" dirty="0">
                <a:solidFill>
                  <a:srgbClr val="00AAE1"/>
                </a:solidFill>
                <a:latin typeface="Merriweather" pitchFamily="18" charset="0"/>
              </a:rPr>
            </a:br>
            <a:r>
              <a:rPr lang="en-US" spc="-100" dirty="0">
                <a:solidFill>
                  <a:srgbClr val="00AAE1"/>
                </a:solidFill>
                <a:latin typeface="Merriweather" pitchFamily="18" charset="0"/>
              </a:rPr>
              <a:t>in </a:t>
            </a:r>
            <a:r>
              <a:rPr lang="en-US" spc="-100" dirty="0" smtClean="0">
                <a:solidFill>
                  <a:srgbClr val="00AAE1"/>
                </a:solidFill>
                <a:latin typeface="Merriweather" pitchFamily="18" charset="0"/>
              </a:rPr>
              <a:t>projects</a:t>
            </a:r>
          </a:p>
          <a:p>
            <a:pPr algn="r">
              <a:spcBef>
                <a:spcPts val="0"/>
              </a:spcBef>
            </a:pPr>
            <a:r>
              <a:rPr lang="en-US" b="1" spc="-100" dirty="0" smtClean="0">
                <a:latin typeface="Merriweather" pitchFamily="18" charset="0"/>
              </a:rPr>
              <a:t>increased</a:t>
            </a:r>
            <a:endParaRPr lang="en-US" b="1" spc="-100" dirty="0">
              <a:latin typeface="Merriweather" pitchFamily="18" charset="0"/>
            </a:endParaRPr>
          </a:p>
        </p:txBody>
      </p:sp>
      <p:sp>
        <p:nvSpPr>
          <p:cNvPr id="409" name="Title 1"/>
          <p:cNvSpPr txBox="1">
            <a:spLocks/>
          </p:cNvSpPr>
          <p:nvPr/>
        </p:nvSpPr>
        <p:spPr>
          <a:xfrm>
            <a:off x="456758" y="555624"/>
            <a:ext cx="6902450" cy="1716087"/>
          </a:xfrm>
          <a:prstGeom prst="rect">
            <a:avLst/>
          </a:prstGeom>
        </p:spPr>
        <p:txBody>
          <a:bodyPr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 smtClean="0">
                <a:solidFill>
                  <a:srgbClr val="2CAAE1"/>
                </a:solidFill>
                <a:latin typeface="Merriweather" pitchFamily="18" charset="0"/>
              </a:rPr>
              <a:t>Interreg</a:t>
            </a:r>
            <a:r>
              <a:rPr lang="en-US" sz="4000" dirty="0" smtClean="0">
                <a:solidFill>
                  <a:srgbClr val="2CAAE1"/>
                </a:solidFill>
                <a:latin typeface="Merriweather" pitchFamily="18" charset="0"/>
              </a:rPr>
              <a:t> Baltic Sea Region</a:t>
            </a:r>
            <a: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</a:b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in facts: </a:t>
            </a:r>
            <a:r>
              <a:rPr lang="en-US" sz="3200" b="1" dirty="0">
                <a:latin typeface="Merriweather" pitchFamily="18" charset="0"/>
              </a:rPr>
              <a:t>local public authorities</a:t>
            </a:r>
            <a:endParaRPr lang="en-US" sz="3000" b="1" dirty="0">
              <a:latin typeface="Merriweather" pitchFamily="18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444058" y="2360864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11" name="Title 1"/>
          <p:cNvSpPr txBox="1">
            <a:spLocks/>
          </p:cNvSpPr>
          <p:nvPr/>
        </p:nvSpPr>
        <p:spPr>
          <a:xfrm>
            <a:off x="7831843" y="821597"/>
            <a:ext cx="9084057" cy="2389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/>
            <a:r>
              <a:rPr lang="en-US" sz="4000" spc="-100" dirty="0">
                <a:latin typeface="Merriweather" pitchFamily="18" charset="0"/>
              </a:rPr>
              <a:t>Share of local public authorities among </a:t>
            </a:r>
            <a:r>
              <a:rPr lang="en-US" sz="4000" spc="-100" dirty="0" smtClean="0">
                <a:latin typeface="Merriweather" pitchFamily="18" charset="0"/>
              </a:rPr>
              <a:t>all </a:t>
            </a:r>
            <a:r>
              <a:rPr lang="en-US" sz="4000" spc="-100" dirty="0">
                <a:latin typeface="Merriweather" pitchFamily="18" charset="0"/>
              </a:rPr>
              <a:t>project partners </a:t>
            </a:r>
            <a:r>
              <a:rPr lang="en-US" sz="4000" spc="-100" dirty="0" smtClean="0">
                <a:latin typeface="Merriweather" pitchFamily="18" charset="0"/>
              </a:rPr>
              <a:t/>
            </a:r>
            <a:br>
              <a:rPr lang="en-US" sz="4000" spc="-100" dirty="0" smtClean="0">
                <a:latin typeface="Merriweather" pitchFamily="18" charset="0"/>
              </a:rPr>
            </a:br>
            <a:r>
              <a:rPr lang="en-US" sz="4000" spc="-100" dirty="0" smtClean="0">
                <a:latin typeface="Merriweather" pitchFamily="18" charset="0"/>
              </a:rPr>
              <a:t>by </a:t>
            </a:r>
            <a:r>
              <a:rPr lang="en-US" sz="4000" spc="-100" dirty="0">
                <a:latin typeface="Merriweather" pitchFamily="18" charset="0"/>
              </a:rPr>
              <a:t>call</a:t>
            </a:r>
          </a:p>
        </p:txBody>
      </p:sp>
      <p:grpSp>
        <p:nvGrpSpPr>
          <p:cNvPr id="412" name="Group 411"/>
          <p:cNvGrpSpPr>
            <a:grpSpLocks noChangeAspect="1"/>
          </p:cNvGrpSpPr>
          <p:nvPr/>
        </p:nvGrpSpPr>
        <p:grpSpPr>
          <a:xfrm>
            <a:off x="14113053" y="3703721"/>
            <a:ext cx="16756948" cy="12600000"/>
            <a:chOff x="12009232" y="2362208"/>
            <a:chExt cx="19218184" cy="14287939"/>
          </a:xfrm>
        </p:grpSpPr>
        <p:grpSp>
          <p:nvGrpSpPr>
            <p:cNvPr id="413" name="Gruppieren 6"/>
            <p:cNvGrpSpPr/>
            <p:nvPr/>
          </p:nvGrpSpPr>
          <p:grpSpPr>
            <a:xfrm>
              <a:off x="12009232" y="2362208"/>
              <a:ext cx="19218184" cy="14287939"/>
              <a:chOff x="10678483" y="-1239200"/>
              <a:chExt cx="23421977" cy="17413288"/>
            </a:xfrm>
          </p:grpSpPr>
          <p:grpSp>
            <p:nvGrpSpPr>
              <p:cNvPr id="430" name="Gruppieren 25"/>
              <p:cNvGrpSpPr/>
              <p:nvPr/>
            </p:nvGrpSpPr>
            <p:grpSpPr>
              <a:xfrm>
                <a:off x="10678483" y="-1239200"/>
                <a:ext cx="23421977" cy="17413288"/>
                <a:chOff x="4305300" y="-1041400"/>
                <a:chExt cx="23421976" cy="17413288"/>
              </a:xfrm>
            </p:grpSpPr>
            <p:sp>
              <p:nvSpPr>
                <p:cNvPr id="627" name="Freeform 5"/>
                <p:cNvSpPr>
                  <a:spLocks/>
                </p:cNvSpPr>
                <p:nvPr/>
              </p:nvSpPr>
              <p:spPr bwMode="auto">
                <a:xfrm>
                  <a:off x="11909425" y="14509750"/>
                  <a:ext cx="9525" cy="61913"/>
                </a:xfrm>
                <a:custGeom>
                  <a:avLst/>
                  <a:gdLst>
                    <a:gd name="T0" fmla="*/ 6 w 6"/>
                    <a:gd name="T1" fmla="*/ 0 h 39"/>
                    <a:gd name="T2" fmla="*/ 6 w 6"/>
                    <a:gd name="T3" fmla="*/ 2 h 39"/>
                    <a:gd name="T4" fmla="*/ 0 w 6"/>
                    <a:gd name="T5" fmla="*/ 39 h 39"/>
                    <a:gd name="T6" fmla="*/ 6 w 6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9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0" y="3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8" name="Freeform 6"/>
                <p:cNvSpPr>
                  <a:spLocks/>
                </p:cNvSpPr>
                <p:nvPr/>
              </p:nvSpPr>
              <p:spPr bwMode="auto">
                <a:xfrm>
                  <a:off x="10280650" y="13700125"/>
                  <a:ext cx="19050" cy="22225"/>
                </a:xfrm>
                <a:custGeom>
                  <a:avLst/>
                  <a:gdLst>
                    <a:gd name="T0" fmla="*/ 0 w 12"/>
                    <a:gd name="T1" fmla="*/ 0 h 14"/>
                    <a:gd name="T2" fmla="*/ 12 w 12"/>
                    <a:gd name="T3" fmla="*/ 14 h 14"/>
                    <a:gd name="T4" fmla="*/ 4 w 12"/>
                    <a:gd name="T5" fmla="*/ 4 h 14"/>
                    <a:gd name="T6" fmla="*/ 0 w 12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0" y="0"/>
                      </a:moveTo>
                      <a:lnTo>
                        <a:pt x="12" y="14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9" name="Freeform 7"/>
                <p:cNvSpPr>
                  <a:spLocks/>
                </p:cNvSpPr>
                <p:nvPr/>
              </p:nvSpPr>
              <p:spPr bwMode="auto">
                <a:xfrm>
                  <a:off x="10956925" y="12771438"/>
                  <a:ext cx="22225" cy="53975"/>
                </a:xfrm>
                <a:custGeom>
                  <a:avLst/>
                  <a:gdLst>
                    <a:gd name="T0" fmla="*/ 10 w 14"/>
                    <a:gd name="T1" fmla="*/ 24 h 34"/>
                    <a:gd name="T2" fmla="*/ 0 w 14"/>
                    <a:gd name="T3" fmla="*/ 0 h 34"/>
                    <a:gd name="T4" fmla="*/ 14 w 14"/>
                    <a:gd name="T5" fmla="*/ 34 h 34"/>
                    <a:gd name="T6" fmla="*/ 10 w 14"/>
                    <a:gd name="T7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4">
                      <a:moveTo>
                        <a:pt x="10" y="24"/>
                      </a:moveTo>
                      <a:lnTo>
                        <a:pt x="0" y="0"/>
                      </a:lnTo>
                      <a:lnTo>
                        <a:pt x="14" y="3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0" name="Freeform 8"/>
                <p:cNvSpPr>
                  <a:spLocks/>
                </p:cNvSpPr>
                <p:nvPr/>
              </p:nvSpPr>
              <p:spPr bwMode="auto">
                <a:xfrm>
                  <a:off x="10374313" y="14070013"/>
                  <a:ext cx="19050" cy="17463"/>
                </a:xfrm>
                <a:custGeom>
                  <a:avLst/>
                  <a:gdLst>
                    <a:gd name="T0" fmla="*/ 0 w 12"/>
                    <a:gd name="T1" fmla="*/ 11 h 11"/>
                    <a:gd name="T2" fmla="*/ 2 w 12"/>
                    <a:gd name="T3" fmla="*/ 7 h 11"/>
                    <a:gd name="T4" fmla="*/ 12 w 12"/>
                    <a:gd name="T5" fmla="*/ 0 h 11"/>
                    <a:gd name="T6" fmla="*/ 0 w 12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2" y="7"/>
                      </a:lnTo>
                      <a:lnTo>
                        <a:pt x="1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1" name="Freeform 9"/>
                <p:cNvSpPr>
                  <a:spLocks/>
                </p:cNvSpPr>
                <p:nvPr/>
              </p:nvSpPr>
              <p:spPr bwMode="auto">
                <a:xfrm>
                  <a:off x="10547350" y="14308138"/>
                  <a:ext cx="6350" cy="25400"/>
                </a:xfrm>
                <a:custGeom>
                  <a:avLst/>
                  <a:gdLst>
                    <a:gd name="T0" fmla="*/ 0 w 4"/>
                    <a:gd name="T1" fmla="*/ 16 h 16"/>
                    <a:gd name="T2" fmla="*/ 2 w 4"/>
                    <a:gd name="T3" fmla="*/ 14 h 16"/>
                    <a:gd name="T4" fmla="*/ 4 w 4"/>
                    <a:gd name="T5" fmla="*/ 0 h 16"/>
                    <a:gd name="T6" fmla="*/ 0 w 4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2" y="14"/>
                      </a:lnTo>
                      <a:lnTo>
                        <a:pt x="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2" name="Freeform 10"/>
                <p:cNvSpPr>
                  <a:spLocks/>
                </p:cNvSpPr>
                <p:nvPr/>
              </p:nvSpPr>
              <p:spPr bwMode="auto">
                <a:xfrm>
                  <a:off x="11710988" y="12761913"/>
                  <a:ext cx="136525" cy="25400"/>
                </a:xfrm>
                <a:custGeom>
                  <a:avLst/>
                  <a:gdLst>
                    <a:gd name="T0" fmla="*/ 32 w 86"/>
                    <a:gd name="T1" fmla="*/ 10 h 16"/>
                    <a:gd name="T2" fmla="*/ 0 w 86"/>
                    <a:gd name="T3" fmla="*/ 16 h 16"/>
                    <a:gd name="T4" fmla="*/ 86 w 86"/>
                    <a:gd name="T5" fmla="*/ 0 h 16"/>
                    <a:gd name="T6" fmla="*/ 32 w 86"/>
                    <a:gd name="T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16">
                      <a:moveTo>
                        <a:pt x="32" y="10"/>
                      </a:moveTo>
                      <a:lnTo>
                        <a:pt x="0" y="16"/>
                      </a:lnTo>
                      <a:lnTo>
                        <a:pt x="86" y="0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3" name="Freeform 11"/>
                <p:cNvSpPr>
                  <a:spLocks/>
                </p:cNvSpPr>
                <p:nvPr/>
              </p:nvSpPr>
              <p:spPr bwMode="auto">
                <a:xfrm>
                  <a:off x="8304213" y="13014325"/>
                  <a:ext cx="3175" cy="36513"/>
                </a:xfrm>
                <a:custGeom>
                  <a:avLst/>
                  <a:gdLst>
                    <a:gd name="T0" fmla="*/ 0 w 2"/>
                    <a:gd name="T1" fmla="*/ 19 h 23"/>
                    <a:gd name="T2" fmla="*/ 2 w 2"/>
                    <a:gd name="T3" fmla="*/ 0 h 23"/>
                    <a:gd name="T4" fmla="*/ 0 w 2"/>
                    <a:gd name="T5" fmla="*/ 23 h 23"/>
                    <a:gd name="T6" fmla="*/ 0 w 2"/>
                    <a:gd name="T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3">
                      <a:moveTo>
                        <a:pt x="0" y="19"/>
                      </a:moveTo>
                      <a:lnTo>
                        <a:pt x="2" y="0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4" name="Freeform 12"/>
                <p:cNvSpPr>
                  <a:spLocks/>
                </p:cNvSpPr>
                <p:nvPr/>
              </p:nvSpPr>
              <p:spPr bwMode="auto">
                <a:xfrm>
                  <a:off x="7585075" y="12446000"/>
                  <a:ext cx="33338" cy="9525"/>
                </a:xfrm>
                <a:custGeom>
                  <a:avLst/>
                  <a:gdLst>
                    <a:gd name="T0" fmla="*/ 0 w 21"/>
                    <a:gd name="T1" fmla="*/ 6 h 6"/>
                    <a:gd name="T2" fmla="*/ 21 w 21"/>
                    <a:gd name="T3" fmla="*/ 0 h 6"/>
                    <a:gd name="T4" fmla="*/ 19 w 21"/>
                    <a:gd name="T5" fmla="*/ 2 h 6"/>
                    <a:gd name="T6" fmla="*/ 0 w 21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6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5" name="Freeform 13"/>
                <p:cNvSpPr>
                  <a:spLocks/>
                </p:cNvSpPr>
                <p:nvPr/>
              </p:nvSpPr>
              <p:spPr bwMode="auto">
                <a:xfrm>
                  <a:off x="7842250" y="12965113"/>
                  <a:ext cx="71438" cy="23813"/>
                </a:xfrm>
                <a:custGeom>
                  <a:avLst/>
                  <a:gdLst>
                    <a:gd name="T0" fmla="*/ 45 w 45"/>
                    <a:gd name="T1" fmla="*/ 0 h 15"/>
                    <a:gd name="T2" fmla="*/ 0 w 45"/>
                    <a:gd name="T3" fmla="*/ 15 h 15"/>
                    <a:gd name="T4" fmla="*/ 45 w 45"/>
                    <a:gd name="T5" fmla="*/ 0 h 15"/>
                    <a:gd name="T6" fmla="*/ 45 w 45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5">
                      <a:moveTo>
                        <a:pt x="45" y="0"/>
                      </a:moveTo>
                      <a:lnTo>
                        <a:pt x="0" y="15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6" name="Freeform 14"/>
                <p:cNvSpPr>
                  <a:spLocks/>
                </p:cNvSpPr>
                <p:nvPr/>
              </p:nvSpPr>
              <p:spPr bwMode="auto">
                <a:xfrm>
                  <a:off x="10361613" y="12442825"/>
                  <a:ext cx="12700" cy="58738"/>
                </a:xfrm>
                <a:custGeom>
                  <a:avLst/>
                  <a:gdLst>
                    <a:gd name="T0" fmla="*/ 8 w 8"/>
                    <a:gd name="T1" fmla="*/ 35 h 37"/>
                    <a:gd name="T2" fmla="*/ 0 w 8"/>
                    <a:gd name="T3" fmla="*/ 0 h 37"/>
                    <a:gd name="T4" fmla="*/ 8 w 8"/>
                    <a:gd name="T5" fmla="*/ 37 h 37"/>
                    <a:gd name="T6" fmla="*/ 8 w 8"/>
                    <a:gd name="T7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7">
                      <a:moveTo>
                        <a:pt x="8" y="35"/>
                      </a:moveTo>
                      <a:lnTo>
                        <a:pt x="0" y="0"/>
                      </a:lnTo>
                      <a:lnTo>
                        <a:pt x="8" y="37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7" name="Freeform 15"/>
                <p:cNvSpPr>
                  <a:spLocks/>
                </p:cNvSpPr>
                <p:nvPr/>
              </p:nvSpPr>
              <p:spPr bwMode="auto">
                <a:xfrm>
                  <a:off x="8258175" y="12979400"/>
                  <a:ext cx="49213" cy="34925"/>
                </a:xfrm>
                <a:custGeom>
                  <a:avLst/>
                  <a:gdLst>
                    <a:gd name="T0" fmla="*/ 14 w 31"/>
                    <a:gd name="T1" fmla="*/ 10 h 22"/>
                    <a:gd name="T2" fmla="*/ 0 w 31"/>
                    <a:gd name="T3" fmla="*/ 0 h 22"/>
                    <a:gd name="T4" fmla="*/ 31 w 31"/>
                    <a:gd name="T5" fmla="*/ 22 h 22"/>
                    <a:gd name="T6" fmla="*/ 14 w 31"/>
                    <a:gd name="T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2">
                      <a:moveTo>
                        <a:pt x="14" y="10"/>
                      </a:moveTo>
                      <a:lnTo>
                        <a:pt x="0" y="0"/>
                      </a:lnTo>
                      <a:lnTo>
                        <a:pt x="31" y="22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8" name="Freeform 16"/>
                <p:cNvSpPr>
                  <a:spLocks/>
                </p:cNvSpPr>
                <p:nvPr/>
              </p:nvSpPr>
              <p:spPr bwMode="auto">
                <a:xfrm>
                  <a:off x="9759950" y="13252450"/>
                  <a:ext cx="9525" cy="84138"/>
                </a:xfrm>
                <a:custGeom>
                  <a:avLst/>
                  <a:gdLst>
                    <a:gd name="T0" fmla="*/ 6 w 6"/>
                    <a:gd name="T1" fmla="*/ 53 h 53"/>
                    <a:gd name="T2" fmla="*/ 6 w 6"/>
                    <a:gd name="T3" fmla="*/ 47 h 53"/>
                    <a:gd name="T4" fmla="*/ 0 w 6"/>
                    <a:gd name="T5" fmla="*/ 0 h 53"/>
                    <a:gd name="T6" fmla="*/ 6 w 6"/>
                    <a:gd name="T7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3">
                      <a:moveTo>
                        <a:pt x="6" y="53"/>
                      </a:moveTo>
                      <a:lnTo>
                        <a:pt x="6" y="47"/>
                      </a:lnTo>
                      <a:lnTo>
                        <a:pt x="0" y="0"/>
                      </a:lnTo>
                      <a:lnTo>
                        <a:pt x="6" y="5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39" name="Freeform 17"/>
                <p:cNvSpPr>
                  <a:spLocks/>
                </p:cNvSpPr>
                <p:nvPr/>
              </p:nvSpPr>
              <p:spPr bwMode="auto">
                <a:xfrm>
                  <a:off x="9132888" y="13268325"/>
                  <a:ext cx="49213" cy="74613"/>
                </a:xfrm>
                <a:custGeom>
                  <a:avLst/>
                  <a:gdLst>
                    <a:gd name="T0" fmla="*/ 0 w 31"/>
                    <a:gd name="T1" fmla="*/ 47 h 47"/>
                    <a:gd name="T2" fmla="*/ 31 w 31"/>
                    <a:gd name="T3" fmla="*/ 0 h 47"/>
                    <a:gd name="T4" fmla="*/ 31 w 31"/>
                    <a:gd name="T5" fmla="*/ 0 h 47"/>
                    <a:gd name="T6" fmla="*/ 0 w 31"/>
                    <a:gd name="T7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47">
                      <a:moveTo>
                        <a:pt x="0" y="47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0" name="Freeform 18"/>
                <p:cNvSpPr>
                  <a:spLocks/>
                </p:cNvSpPr>
                <p:nvPr/>
              </p:nvSpPr>
              <p:spPr bwMode="auto">
                <a:xfrm>
                  <a:off x="7780338" y="13449300"/>
                  <a:ext cx="49213" cy="17463"/>
                </a:xfrm>
                <a:custGeom>
                  <a:avLst/>
                  <a:gdLst>
                    <a:gd name="T0" fmla="*/ 0 w 31"/>
                    <a:gd name="T1" fmla="*/ 0 h 11"/>
                    <a:gd name="T2" fmla="*/ 31 w 31"/>
                    <a:gd name="T3" fmla="*/ 11 h 11"/>
                    <a:gd name="T4" fmla="*/ 2 w 31"/>
                    <a:gd name="T5" fmla="*/ 0 h 11"/>
                    <a:gd name="T6" fmla="*/ 0 w 31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1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1" name="Freeform 19"/>
                <p:cNvSpPr>
                  <a:spLocks/>
                </p:cNvSpPr>
                <p:nvPr/>
              </p:nvSpPr>
              <p:spPr bwMode="auto">
                <a:xfrm>
                  <a:off x="12165013" y="13473113"/>
                  <a:ext cx="39688" cy="68263"/>
                </a:xfrm>
                <a:custGeom>
                  <a:avLst/>
                  <a:gdLst>
                    <a:gd name="T0" fmla="*/ 25 w 25"/>
                    <a:gd name="T1" fmla="*/ 43 h 43"/>
                    <a:gd name="T2" fmla="*/ 2 w 25"/>
                    <a:gd name="T3" fmla="*/ 4 h 43"/>
                    <a:gd name="T4" fmla="*/ 0 w 25"/>
                    <a:gd name="T5" fmla="*/ 0 h 43"/>
                    <a:gd name="T6" fmla="*/ 25 w 25"/>
                    <a:gd name="T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43">
                      <a:moveTo>
                        <a:pt x="25" y="43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5" y="4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2" name="Freeform 20"/>
                <p:cNvSpPr>
                  <a:spLocks/>
                </p:cNvSpPr>
                <p:nvPr/>
              </p:nvSpPr>
              <p:spPr bwMode="auto">
                <a:xfrm>
                  <a:off x="16043275" y="12893675"/>
                  <a:ext cx="1889125" cy="2938463"/>
                </a:xfrm>
                <a:custGeom>
                  <a:avLst/>
                  <a:gdLst>
                    <a:gd name="T0" fmla="*/ 567 w 609"/>
                    <a:gd name="T1" fmla="*/ 739 h 947"/>
                    <a:gd name="T2" fmla="*/ 515 w 609"/>
                    <a:gd name="T3" fmla="*/ 711 h 947"/>
                    <a:gd name="T4" fmla="*/ 527 w 609"/>
                    <a:gd name="T5" fmla="*/ 698 h 947"/>
                    <a:gd name="T6" fmla="*/ 533 w 609"/>
                    <a:gd name="T7" fmla="*/ 685 h 947"/>
                    <a:gd name="T8" fmla="*/ 496 w 609"/>
                    <a:gd name="T9" fmla="*/ 654 h 947"/>
                    <a:gd name="T10" fmla="*/ 473 w 609"/>
                    <a:gd name="T11" fmla="*/ 642 h 947"/>
                    <a:gd name="T12" fmla="*/ 458 w 609"/>
                    <a:gd name="T13" fmla="*/ 536 h 947"/>
                    <a:gd name="T14" fmla="*/ 426 w 609"/>
                    <a:gd name="T15" fmla="*/ 487 h 947"/>
                    <a:gd name="T16" fmla="*/ 431 w 609"/>
                    <a:gd name="T17" fmla="*/ 404 h 947"/>
                    <a:gd name="T18" fmla="*/ 388 w 609"/>
                    <a:gd name="T19" fmla="*/ 389 h 947"/>
                    <a:gd name="T20" fmla="*/ 354 w 609"/>
                    <a:gd name="T21" fmla="*/ 362 h 947"/>
                    <a:gd name="T22" fmla="*/ 324 w 609"/>
                    <a:gd name="T23" fmla="*/ 346 h 947"/>
                    <a:gd name="T24" fmla="*/ 288 w 609"/>
                    <a:gd name="T25" fmla="*/ 283 h 947"/>
                    <a:gd name="T26" fmla="*/ 243 w 609"/>
                    <a:gd name="T27" fmla="*/ 251 h 947"/>
                    <a:gd name="T28" fmla="*/ 284 w 609"/>
                    <a:gd name="T29" fmla="*/ 241 h 947"/>
                    <a:gd name="T30" fmla="*/ 324 w 609"/>
                    <a:gd name="T31" fmla="*/ 239 h 947"/>
                    <a:gd name="T32" fmla="*/ 306 w 609"/>
                    <a:gd name="T33" fmla="*/ 216 h 947"/>
                    <a:gd name="T34" fmla="*/ 296 w 609"/>
                    <a:gd name="T35" fmla="*/ 171 h 947"/>
                    <a:gd name="T36" fmla="*/ 357 w 609"/>
                    <a:gd name="T37" fmla="*/ 154 h 947"/>
                    <a:gd name="T38" fmla="*/ 403 w 609"/>
                    <a:gd name="T39" fmla="*/ 167 h 947"/>
                    <a:gd name="T40" fmla="*/ 408 w 609"/>
                    <a:gd name="T41" fmla="*/ 146 h 947"/>
                    <a:gd name="T42" fmla="*/ 411 w 609"/>
                    <a:gd name="T43" fmla="*/ 96 h 947"/>
                    <a:gd name="T44" fmla="*/ 402 w 609"/>
                    <a:gd name="T45" fmla="*/ 47 h 947"/>
                    <a:gd name="T46" fmla="*/ 389 w 609"/>
                    <a:gd name="T47" fmla="*/ 14 h 947"/>
                    <a:gd name="T48" fmla="*/ 343 w 609"/>
                    <a:gd name="T49" fmla="*/ 12 h 947"/>
                    <a:gd name="T50" fmla="*/ 316 w 609"/>
                    <a:gd name="T51" fmla="*/ 17 h 947"/>
                    <a:gd name="T52" fmla="*/ 294 w 609"/>
                    <a:gd name="T53" fmla="*/ 0 h 947"/>
                    <a:gd name="T54" fmla="*/ 244 w 609"/>
                    <a:gd name="T55" fmla="*/ 10 h 947"/>
                    <a:gd name="T56" fmla="*/ 217 w 609"/>
                    <a:gd name="T57" fmla="*/ 30 h 947"/>
                    <a:gd name="T58" fmla="*/ 182 w 609"/>
                    <a:gd name="T59" fmla="*/ 55 h 947"/>
                    <a:gd name="T60" fmla="*/ 151 w 609"/>
                    <a:gd name="T61" fmla="*/ 62 h 947"/>
                    <a:gd name="T62" fmla="*/ 142 w 609"/>
                    <a:gd name="T63" fmla="*/ 55 h 947"/>
                    <a:gd name="T64" fmla="*/ 136 w 609"/>
                    <a:gd name="T65" fmla="*/ 84 h 947"/>
                    <a:gd name="T66" fmla="*/ 118 w 609"/>
                    <a:gd name="T67" fmla="*/ 96 h 947"/>
                    <a:gd name="T68" fmla="*/ 114 w 609"/>
                    <a:gd name="T69" fmla="*/ 119 h 947"/>
                    <a:gd name="T70" fmla="*/ 93 w 609"/>
                    <a:gd name="T71" fmla="*/ 117 h 947"/>
                    <a:gd name="T72" fmla="*/ 63 w 609"/>
                    <a:gd name="T73" fmla="*/ 129 h 947"/>
                    <a:gd name="T74" fmla="*/ 40 w 609"/>
                    <a:gd name="T75" fmla="*/ 141 h 947"/>
                    <a:gd name="T76" fmla="*/ 12 w 609"/>
                    <a:gd name="T77" fmla="*/ 200 h 947"/>
                    <a:gd name="T78" fmla="*/ 18 w 609"/>
                    <a:gd name="T79" fmla="*/ 271 h 947"/>
                    <a:gd name="T80" fmla="*/ 66 w 609"/>
                    <a:gd name="T81" fmla="*/ 318 h 947"/>
                    <a:gd name="T82" fmla="*/ 65 w 609"/>
                    <a:gd name="T83" fmla="*/ 333 h 947"/>
                    <a:gd name="T84" fmla="*/ 81 w 609"/>
                    <a:gd name="T85" fmla="*/ 383 h 947"/>
                    <a:gd name="T86" fmla="*/ 168 w 609"/>
                    <a:gd name="T87" fmla="*/ 485 h 947"/>
                    <a:gd name="T88" fmla="*/ 205 w 609"/>
                    <a:gd name="T89" fmla="*/ 525 h 947"/>
                    <a:gd name="T90" fmla="*/ 258 w 609"/>
                    <a:gd name="T91" fmla="*/ 599 h 947"/>
                    <a:gd name="T92" fmla="*/ 285 w 609"/>
                    <a:gd name="T93" fmla="*/ 626 h 947"/>
                    <a:gd name="T94" fmla="*/ 242 w 609"/>
                    <a:gd name="T95" fmla="*/ 688 h 947"/>
                    <a:gd name="T96" fmla="*/ 238 w 609"/>
                    <a:gd name="T97" fmla="*/ 750 h 947"/>
                    <a:gd name="T98" fmla="*/ 219 w 609"/>
                    <a:gd name="T99" fmla="*/ 730 h 947"/>
                    <a:gd name="T100" fmla="*/ 221 w 609"/>
                    <a:gd name="T101" fmla="*/ 804 h 947"/>
                    <a:gd name="T102" fmla="*/ 235 w 609"/>
                    <a:gd name="T103" fmla="*/ 864 h 947"/>
                    <a:gd name="T104" fmla="*/ 306 w 609"/>
                    <a:gd name="T105" fmla="*/ 878 h 947"/>
                    <a:gd name="T106" fmla="*/ 384 w 609"/>
                    <a:gd name="T107" fmla="*/ 933 h 947"/>
                    <a:gd name="T108" fmla="*/ 547 w 609"/>
                    <a:gd name="T109" fmla="*/ 929 h 947"/>
                    <a:gd name="T110" fmla="*/ 592 w 609"/>
                    <a:gd name="T111" fmla="*/ 882 h 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09" h="947">
                      <a:moveTo>
                        <a:pt x="572" y="822"/>
                      </a:moveTo>
                      <a:cubicBezTo>
                        <a:pt x="573" y="785"/>
                        <a:pt x="573" y="785"/>
                        <a:pt x="573" y="785"/>
                      </a:cubicBezTo>
                      <a:cubicBezTo>
                        <a:pt x="571" y="774"/>
                        <a:pt x="571" y="774"/>
                        <a:pt x="571" y="774"/>
                      </a:cubicBezTo>
                      <a:cubicBezTo>
                        <a:pt x="571" y="753"/>
                        <a:pt x="571" y="753"/>
                        <a:pt x="571" y="753"/>
                      </a:cubicBezTo>
                      <a:cubicBezTo>
                        <a:pt x="567" y="739"/>
                        <a:pt x="567" y="739"/>
                        <a:pt x="567" y="739"/>
                      </a:cubicBezTo>
                      <a:cubicBezTo>
                        <a:pt x="548" y="729"/>
                        <a:pt x="548" y="729"/>
                        <a:pt x="548" y="729"/>
                      </a:cubicBezTo>
                      <a:cubicBezTo>
                        <a:pt x="540" y="716"/>
                        <a:pt x="540" y="716"/>
                        <a:pt x="540" y="716"/>
                      </a:cubicBezTo>
                      <a:cubicBezTo>
                        <a:pt x="529" y="714"/>
                        <a:pt x="529" y="714"/>
                        <a:pt x="529" y="714"/>
                      </a:cubicBezTo>
                      <a:cubicBezTo>
                        <a:pt x="523" y="709"/>
                        <a:pt x="523" y="709"/>
                        <a:pt x="523" y="709"/>
                      </a:cubicBezTo>
                      <a:cubicBezTo>
                        <a:pt x="515" y="711"/>
                        <a:pt x="515" y="711"/>
                        <a:pt x="515" y="711"/>
                      </a:cubicBezTo>
                      <a:cubicBezTo>
                        <a:pt x="516" y="728"/>
                        <a:pt x="516" y="728"/>
                        <a:pt x="516" y="728"/>
                      </a:cubicBezTo>
                      <a:cubicBezTo>
                        <a:pt x="509" y="716"/>
                        <a:pt x="509" y="716"/>
                        <a:pt x="509" y="716"/>
                      </a:cubicBezTo>
                      <a:cubicBezTo>
                        <a:pt x="508" y="703"/>
                        <a:pt x="508" y="703"/>
                        <a:pt x="508" y="703"/>
                      </a:cubicBezTo>
                      <a:cubicBezTo>
                        <a:pt x="521" y="692"/>
                        <a:pt x="521" y="692"/>
                        <a:pt x="521" y="692"/>
                      </a:cubicBezTo>
                      <a:cubicBezTo>
                        <a:pt x="527" y="698"/>
                        <a:pt x="527" y="698"/>
                        <a:pt x="527" y="698"/>
                      </a:cubicBezTo>
                      <a:cubicBezTo>
                        <a:pt x="535" y="696"/>
                        <a:pt x="535" y="696"/>
                        <a:pt x="535" y="696"/>
                      </a:cubicBezTo>
                      <a:cubicBezTo>
                        <a:pt x="547" y="700"/>
                        <a:pt x="547" y="700"/>
                        <a:pt x="547" y="700"/>
                      </a:cubicBezTo>
                      <a:cubicBezTo>
                        <a:pt x="551" y="694"/>
                        <a:pt x="551" y="694"/>
                        <a:pt x="551" y="694"/>
                      </a:cubicBezTo>
                      <a:cubicBezTo>
                        <a:pt x="542" y="682"/>
                        <a:pt x="542" y="682"/>
                        <a:pt x="542" y="682"/>
                      </a:cubicBezTo>
                      <a:cubicBezTo>
                        <a:pt x="533" y="685"/>
                        <a:pt x="533" y="685"/>
                        <a:pt x="533" y="685"/>
                      </a:cubicBezTo>
                      <a:cubicBezTo>
                        <a:pt x="529" y="670"/>
                        <a:pt x="529" y="670"/>
                        <a:pt x="529" y="670"/>
                      </a:cubicBezTo>
                      <a:cubicBezTo>
                        <a:pt x="533" y="656"/>
                        <a:pt x="533" y="656"/>
                        <a:pt x="533" y="656"/>
                      </a:cubicBezTo>
                      <a:cubicBezTo>
                        <a:pt x="527" y="651"/>
                        <a:pt x="527" y="651"/>
                        <a:pt x="527" y="651"/>
                      </a:cubicBezTo>
                      <a:cubicBezTo>
                        <a:pt x="517" y="657"/>
                        <a:pt x="517" y="657"/>
                        <a:pt x="517" y="657"/>
                      </a:cubicBezTo>
                      <a:cubicBezTo>
                        <a:pt x="496" y="654"/>
                        <a:pt x="496" y="654"/>
                        <a:pt x="496" y="654"/>
                      </a:cubicBezTo>
                      <a:cubicBezTo>
                        <a:pt x="492" y="658"/>
                        <a:pt x="492" y="658"/>
                        <a:pt x="492" y="658"/>
                      </a:cubicBezTo>
                      <a:cubicBezTo>
                        <a:pt x="500" y="667"/>
                        <a:pt x="500" y="667"/>
                        <a:pt x="500" y="667"/>
                      </a:cubicBezTo>
                      <a:cubicBezTo>
                        <a:pt x="501" y="676"/>
                        <a:pt x="501" y="676"/>
                        <a:pt x="501" y="676"/>
                      </a:cubicBezTo>
                      <a:cubicBezTo>
                        <a:pt x="477" y="653"/>
                        <a:pt x="477" y="653"/>
                        <a:pt x="477" y="653"/>
                      </a:cubicBezTo>
                      <a:cubicBezTo>
                        <a:pt x="473" y="642"/>
                        <a:pt x="473" y="642"/>
                        <a:pt x="473" y="642"/>
                      </a:cubicBezTo>
                      <a:cubicBezTo>
                        <a:pt x="465" y="632"/>
                        <a:pt x="465" y="632"/>
                        <a:pt x="465" y="632"/>
                      </a:cubicBezTo>
                      <a:cubicBezTo>
                        <a:pt x="462" y="596"/>
                        <a:pt x="462" y="596"/>
                        <a:pt x="462" y="596"/>
                      </a:cubicBezTo>
                      <a:cubicBezTo>
                        <a:pt x="470" y="581"/>
                        <a:pt x="470" y="581"/>
                        <a:pt x="470" y="581"/>
                      </a:cubicBezTo>
                      <a:cubicBezTo>
                        <a:pt x="474" y="560"/>
                        <a:pt x="474" y="560"/>
                        <a:pt x="474" y="560"/>
                      </a:cubicBezTo>
                      <a:cubicBezTo>
                        <a:pt x="458" y="536"/>
                        <a:pt x="458" y="536"/>
                        <a:pt x="458" y="536"/>
                      </a:cubicBezTo>
                      <a:cubicBezTo>
                        <a:pt x="454" y="523"/>
                        <a:pt x="454" y="523"/>
                        <a:pt x="454" y="523"/>
                      </a:cubicBezTo>
                      <a:cubicBezTo>
                        <a:pt x="442" y="514"/>
                        <a:pt x="442" y="514"/>
                        <a:pt x="442" y="514"/>
                      </a:cubicBezTo>
                      <a:cubicBezTo>
                        <a:pt x="437" y="503"/>
                        <a:pt x="437" y="503"/>
                        <a:pt x="437" y="503"/>
                      </a:cubicBezTo>
                      <a:cubicBezTo>
                        <a:pt x="427" y="492"/>
                        <a:pt x="427" y="492"/>
                        <a:pt x="427" y="492"/>
                      </a:cubicBezTo>
                      <a:cubicBezTo>
                        <a:pt x="426" y="487"/>
                        <a:pt x="426" y="487"/>
                        <a:pt x="426" y="487"/>
                      </a:cubicBezTo>
                      <a:cubicBezTo>
                        <a:pt x="425" y="468"/>
                        <a:pt x="425" y="468"/>
                        <a:pt x="425" y="468"/>
                      </a:cubicBezTo>
                      <a:cubicBezTo>
                        <a:pt x="421" y="451"/>
                        <a:pt x="421" y="451"/>
                        <a:pt x="421" y="451"/>
                      </a:cubicBezTo>
                      <a:cubicBezTo>
                        <a:pt x="429" y="432"/>
                        <a:pt x="429" y="432"/>
                        <a:pt x="429" y="432"/>
                      </a:cubicBezTo>
                      <a:cubicBezTo>
                        <a:pt x="432" y="412"/>
                        <a:pt x="432" y="412"/>
                        <a:pt x="432" y="412"/>
                      </a:cubicBezTo>
                      <a:cubicBezTo>
                        <a:pt x="431" y="404"/>
                        <a:pt x="431" y="404"/>
                        <a:pt x="431" y="404"/>
                      </a:cubicBezTo>
                      <a:cubicBezTo>
                        <a:pt x="433" y="399"/>
                        <a:pt x="433" y="399"/>
                        <a:pt x="433" y="399"/>
                      </a:cubicBezTo>
                      <a:cubicBezTo>
                        <a:pt x="428" y="396"/>
                        <a:pt x="428" y="396"/>
                        <a:pt x="428" y="396"/>
                      </a:cubicBezTo>
                      <a:cubicBezTo>
                        <a:pt x="412" y="397"/>
                        <a:pt x="412" y="397"/>
                        <a:pt x="412" y="397"/>
                      </a:cubicBezTo>
                      <a:cubicBezTo>
                        <a:pt x="401" y="392"/>
                        <a:pt x="401" y="392"/>
                        <a:pt x="401" y="392"/>
                      </a:cubicBezTo>
                      <a:cubicBezTo>
                        <a:pt x="388" y="389"/>
                        <a:pt x="388" y="389"/>
                        <a:pt x="388" y="389"/>
                      </a:cubicBezTo>
                      <a:cubicBezTo>
                        <a:pt x="378" y="393"/>
                        <a:pt x="378" y="393"/>
                        <a:pt x="378" y="393"/>
                      </a:cubicBezTo>
                      <a:cubicBezTo>
                        <a:pt x="371" y="391"/>
                        <a:pt x="371" y="391"/>
                        <a:pt x="371" y="391"/>
                      </a:cubicBezTo>
                      <a:cubicBezTo>
                        <a:pt x="366" y="379"/>
                        <a:pt x="366" y="379"/>
                        <a:pt x="366" y="379"/>
                      </a:cubicBezTo>
                      <a:cubicBezTo>
                        <a:pt x="360" y="374"/>
                        <a:pt x="360" y="374"/>
                        <a:pt x="360" y="374"/>
                      </a:cubicBezTo>
                      <a:cubicBezTo>
                        <a:pt x="354" y="362"/>
                        <a:pt x="354" y="362"/>
                        <a:pt x="354" y="362"/>
                      </a:cubicBezTo>
                      <a:cubicBezTo>
                        <a:pt x="347" y="358"/>
                        <a:pt x="347" y="358"/>
                        <a:pt x="347" y="358"/>
                      </a:cubicBezTo>
                      <a:cubicBezTo>
                        <a:pt x="342" y="361"/>
                        <a:pt x="342" y="361"/>
                        <a:pt x="342" y="361"/>
                      </a:cubicBezTo>
                      <a:cubicBezTo>
                        <a:pt x="329" y="364"/>
                        <a:pt x="329" y="364"/>
                        <a:pt x="329" y="364"/>
                      </a:cubicBezTo>
                      <a:cubicBezTo>
                        <a:pt x="323" y="364"/>
                        <a:pt x="323" y="364"/>
                        <a:pt x="323" y="364"/>
                      </a:cubicBezTo>
                      <a:cubicBezTo>
                        <a:pt x="324" y="346"/>
                        <a:pt x="324" y="346"/>
                        <a:pt x="324" y="346"/>
                      </a:cubicBezTo>
                      <a:cubicBezTo>
                        <a:pt x="323" y="332"/>
                        <a:pt x="323" y="332"/>
                        <a:pt x="323" y="332"/>
                      </a:cubicBezTo>
                      <a:cubicBezTo>
                        <a:pt x="303" y="309"/>
                        <a:pt x="303" y="309"/>
                        <a:pt x="303" y="309"/>
                      </a:cubicBezTo>
                      <a:cubicBezTo>
                        <a:pt x="299" y="300"/>
                        <a:pt x="299" y="300"/>
                        <a:pt x="299" y="300"/>
                      </a:cubicBezTo>
                      <a:cubicBezTo>
                        <a:pt x="294" y="298"/>
                        <a:pt x="294" y="298"/>
                        <a:pt x="294" y="298"/>
                      </a:cubicBezTo>
                      <a:cubicBezTo>
                        <a:pt x="288" y="283"/>
                        <a:pt x="288" y="283"/>
                        <a:pt x="288" y="283"/>
                      </a:cubicBezTo>
                      <a:cubicBezTo>
                        <a:pt x="280" y="278"/>
                        <a:pt x="280" y="278"/>
                        <a:pt x="280" y="278"/>
                      </a:cubicBezTo>
                      <a:cubicBezTo>
                        <a:pt x="275" y="267"/>
                        <a:pt x="275" y="267"/>
                        <a:pt x="275" y="267"/>
                      </a:cubicBezTo>
                      <a:cubicBezTo>
                        <a:pt x="263" y="262"/>
                        <a:pt x="263" y="262"/>
                        <a:pt x="263" y="262"/>
                      </a:cubicBezTo>
                      <a:cubicBezTo>
                        <a:pt x="252" y="262"/>
                        <a:pt x="252" y="262"/>
                        <a:pt x="252" y="262"/>
                      </a:cubicBezTo>
                      <a:cubicBezTo>
                        <a:pt x="243" y="251"/>
                        <a:pt x="243" y="251"/>
                        <a:pt x="243" y="251"/>
                      </a:cubicBezTo>
                      <a:cubicBezTo>
                        <a:pt x="244" y="244"/>
                        <a:pt x="244" y="244"/>
                        <a:pt x="244" y="244"/>
                      </a:cubicBezTo>
                      <a:cubicBezTo>
                        <a:pt x="250" y="237"/>
                        <a:pt x="250" y="237"/>
                        <a:pt x="250" y="23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78" y="238"/>
                        <a:pt x="278" y="238"/>
                        <a:pt x="278" y="238"/>
                      </a:cubicBezTo>
                      <a:cubicBezTo>
                        <a:pt x="284" y="241"/>
                        <a:pt x="284" y="241"/>
                        <a:pt x="284" y="241"/>
                      </a:cubicBezTo>
                      <a:cubicBezTo>
                        <a:pt x="292" y="241"/>
                        <a:pt x="292" y="241"/>
                        <a:pt x="292" y="241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306" y="238"/>
                        <a:pt x="306" y="238"/>
                        <a:pt x="306" y="238"/>
                      </a:cubicBezTo>
                      <a:cubicBezTo>
                        <a:pt x="312" y="234"/>
                        <a:pt x="312" y="234"/>
                        <a:pt x="312" y="234"/>
                      </a:cubicBezTo>
                      <a:cubicBezTo>
                        <a:pt x="324" y="239"/>
                        <a:pt x="324" y="239"/>
                        <a:pt x="324" y="239"/>
                      </a:cubicBezTo>
                      <a:cubicBezTo>
                        <a:pt x="328" y="236"/>
                        <a:pt x="328" y="236"/>
                        <a:pt x="328" y="236"/>
                      </a:cubicBezTo>
                      <a:cubicBezTo>
                        <a:pt x="325" y="229"/>
                        <a:pt x="325" y="229"/>
                        <a:pt x="325" y="229"/>
                      </a:cubicBezTo>
                      <a:cubicBezTo>
                        <a:pt x="310" y="229"/>
                        <a:pt x="310" y="229"/>
                        <a:pt x="310" y="229"/>
                      </a:cubicBezTo>
                      <a:cubicBezTo>
                        <a:pt x="306" y="227"/>
                        <a:pt x="306" y="227"/>
                        <a:pt x="306" y="227"/>
                      </a:cubicBezTo>
                      <a:cubicBezTo>
                        <a:pt x="306" y="216"/>
                        <a:pt x="306" y="216"/>
                        <a:pt x="306" y="216"/>
                      </a:cubicBezTo>
                      <a:cubicBezTo>
                        <a:pt x="292" y="200"/>
                        <a:pt x="292" y="200"/>
                        <a:pt x="292" y="200"/>
                      </a:cubicBezTo>
                      <a:cubicBezTo>
                        <a:pt x="291" y="193"/>
                        <a:pt x="291" y="193"/>
                        <a:pt x="291" y="193"/>
                      </a:cubicBezTo>
                      <a:cubicBezTo>
                        <a:pt x="298" y="188"/>
                        <a:pt x="298" y="188"/>
                        <a:pt x="298" y="188"/>
                      </a:cubicBezTo>
                      <a:cubicBezTo>
                        <a:pt x="298" y="177"/>
                        <a:pt x="298" y="177"/>
                        <a:pt x="298" y="177"/>
                      </a:cubicBezTo>
                      <a:cubicBezTo>
                        <a:pt x="296" y="171"/>
                        <a:pt x="296" y="171"/>
                        <a:pt x="296" y="171"/>
                      </a:cubicBezTo>
                      <a:cubicBezTo>
                        <a:pt x="304" y="162"/>
                        <a:pt x="304" y="162"/>
                        <a:pt x="304" y="162"/>
                      </a:cubicBezTo>
                      <a:cubicBezTo>
                        <a:pt x="320" y="157"/>
                        <a:pt x="320" y="157"/>
                        <a:pt x="320" y="157"/>
                      </a:cubicBezTo>
                      <a:cubicBezTo>
                        <a:pt x="333" y="152"/>
                        <a:pt x="333" y="152"/>
                        <a:pt x="333" y="152"/>
                      </a:cubicBezTo>
                      <a:cubicBezTo>
                        <a:pt x="343" y="158"/>
                        <a:pt x="343" y="158"/>
                        <a:pt x="343" y="158"/>
                      </a:cubicBezTo>
                      <a:cubicBezTo>
                        <a:pt x="357" y="154"/>
                        <a:pt x="357" y="154"/>
                        <a:pt x="357" y="154"/>
                      </a:cubicBezTo>
                      <a:cubicBezTo>
                        <a:pt x="369" y="152"/>
                        <a:pt x="369" y="152"/>
                        <a:pt x="369" y="152"/>
                      </a:cubicBezTo>
                      <a:cubicBezTo>
                        <a:pt x="375" y="158"/>
                        <a:pt x="375" y="158"/>
                        <a:pt x="375" y="158"/>
                      </a:cubicBezTo>
                      <a:cubicBezTo>
                        <a:pt x="382" y="154"/>
                        <a:pt x="382" y="154"/>
                        <a:pt x="382" y="154"/>
                      </a:cubicBezTo>
                      <a:cubicBezTo>
                        <a:pt x="391" y="154"/>
                        <a:pt x="391" y="154"/>
                        <a:pt x="391" y="154"/>
                      </a:cubicBezTo>
                      <a:cubicBezTo>
                        <a:pt x="403" y="167"/>
                        <a:pt x="403" y="167"/>
                        <a:pt x="403" y="167"/>
                      </a:cubicBezTo>
                      <a:cubicBezTo>
                        <a:pt x="414" y="167"/>
                        <a:pt x="414" y="167"/>
                        <a:pt x="414" y="167"/>
                      </a:cubicBezTo>
                      <a:cubicBezTo>
                        <a:pt x="429" y="159"/>
                        <a:pt x="429" y="159"/>
                        <a:pt x="429" y="159"/>
                      </a:cubicBezTo>
                      <a:cubicBezTo>
                        <a:pt x="432" y="153"/>
                        <a:pt x="432" y="153"/>
                        <a:pt x="432" y="153"/>
                      </a:cubicBezTo>
                      <a:cubicBezTo>
                        <a:pt x="421" y="149"/>
                        <a:pt x="421" y="149"/>
                        <a:pt x="421" y="149"/>
                      </a:cubicBezTo>
                      <a:cubicBezTo>
                        <a:pt x="408" y="146"/>
                        <a:pt x="408" y="146"/>
                        <a:pt x="408" y="146"/>
                      </a:cubicBezTo>
                      <a:cubicBezTo>
                        <a:pt x="398" y="127"/>
                        <a:pt x="398" y="127"/>
                        <a:pt x="398" y="127"/>
                      </a:cubicBezTo>
                      <a:cubicBezTo>
                        <a:pt x="401" y="111"/>
                        <a:pt x="401" y="111"/>
                        <a:pt x="401" y="111"/>
                      </a:cubicBezTo>
                      <a:cubicBezTo>
                        <a:pt x="410" y="107"/>
                        <a:pt x="410" y="107"/>
                        <a:pt x="410" y="107"/>
                      </a:cubicBezTo>
                      <a:cubicBezTo>
                        <a:pt x="415" y="100"/>
                        <a:pt x="415" y="100"/>
                        <a:pt x="415" y="100"/>
                      </a:cubicBezTo>
                      <a:cubicBezTo>
                        <a:pt x="411" y="96"/>
                        <a:pt x="411" y="96"/>
                        <a:pt x="411" y="96"/>
                      </a:cubicBezTo>
                      <a:cubicBezTo>
                        <a:pt x="406" y="90"/>
                        <a:pt x="406" y="90"/>
                        <a:pt x="406" y="90"/>
                      </a:cubicBezTo>
                      <a:cubicBezTo>
                        <a:pt x="404" y="83"/>
                        <a:pt x="404" y="83"/>
                        <a:pt x="404" y="83"/>
                      </a:cubicBezTo>
                      <a:cubicBezTo>
                        <a:pt x="412" y="68"/>
                        <a:pt x="412" y="68"/>
                        <a:pt x="412" y="68"/>
                      </a:cubicBezTo>
                      <a:cubicBezTo>
                        <a:pt x="413" y="58"/>
                        <a:pt x="413" y="58"/>
                        <a:pt x="413" y="58"/>
                      </a:cubicBezTo>
                      <a:cubicBezTo>
                        <a:pt x="402" y="47"/>
                        <a:pt x="402" y="47"/>
                        <a:pt x="402" y="47"/>
                      </a:cubicBezTo>
                      <a:cubicBezTo>
                        <a:pt x="399" y="39"/>
                        <a:pt x="399" y="39"/>
                        <a:pt x="399" y="39"/>
                      </a:cubicBezTo>
                      <a:cubicBezTo>
                        <a:pt x="405" y="30"/>
                        <a:pt x="405" y="30"/>
                        <a:pt x="405" y="30"/>
                      </a:cubicBezTo>
                      <a:cubicBezTo>
                        <a:pt x="404" y="25"/>
                        <a:pt x="404" y="25"/>
                        <a:pt x="404" y="25"/>
                      </a:cubicBezTo>
                      <a:cubicBezTo>
                        <a:pt x="395" y="23"/>
                        <a:pt x="395" y="23"/>
                        <a:pt x="395" y="23"/>
                      </a:cubicBezTo>
                      <a:cubicBezTo>
                        <a:pt x="389" y="14"/>
                        <a:pt x="389" y="14"/>
                        <a:pt x="389" y="14"/>
                      </a:cubicBezTo>
                      <a:cubicBezTo>
                        <a:pt x="387" y="8"/>
                        <a:pt x="387" y="8"/>
                        <a:pt x="387" y="8"/>
                      </a:cubicBezTo>
                      <a:cubicBezTo>
                        <a:pt x="363" y="6"/>
                        <a:pt x="363" y="6"/>
                        <a:pt x="363" y="6"/>
                      </a:cubicBezTo>
                      <a:cubicBezTo>
                        <a:pt x="354" y="5"/>
                        <a:pt x="354" y="5"/>
                        <a:pt x="354" y="5"/>
                      </a:cubicBezTo>
                      <a:cubicBezTo>
                        <a:pt x="344" y="7"/>
                        <a:pt x="344" y="7"/>
                        <a:pt x="344" y="7"/>
                      </a:cubicBezTo>
                      <a:cubicBezTo>
                        <a:pt x="343" y="12"/>
                        <a:pt x="343" y="12"/>
                        <a:pt x="343" y="12"/>
                      </a:cubicBezTo>
                      <a:cubicBezTo>
                        <a:pt x="335" y="16"/>
                        <a:pt x="335" y="16"/>
                        <a:pt x="335" y="16"/>
                      </a:cubicBezTo>
                      <a:cubicBezTo>
                        <a:pt x="334" y="23"/>
                        <a:pt x="334" y="23"/>
                        <a:pt x="334" y="23"/>
                      </a:cubicBezTo>
                      <a:cubicBezTo>
                        <a:pt x="327" y="27"/>
                        <a:pt x="327" y="27"/>
                        <a:pt x="327" y="27"/>
                      </a:cubicBezTo>
                      <a:cubicBezTo>
                        <a:pt x="317" y="23"/>
                        <a:pt x="317" y="23"/>
                        <a:pt x="317" y="23"/>
                      </a:cubicBezTo>
                      <a:cubicBezTo>
                        <a:pt x="316" y="17"/>
                        <a:pt x="316" y="17"/>
                        <a:pt x="316" y="17"/>
                      </a:cubicBezTo>
                      <a:cubicBezTo>
                        <a:pt x="308" y="18"/>
                        <a:pt x="308" y="18"/>
                        <a:pt x="308" y="18"/>
                      </a:cubicBezTo>
                      <a:cubicBezTo>
                        <a:pt x="303" y="22"/>
                        <a:pt x="303" y="22"/>
                        <a:pt x="303" y="22"/>
                      </a:cubicBezTo>
                      <a:cubicBezTo>
                        <a:pt x="296" y="14"/>
                        <a:pt x="296" y="14"/>
                        <a:pt x="296" y="14"/>
                      </a:cubicBezTo>
                      <a:cubicBezTo>
                        <a:pt x="297" y="3"/>
                        <a:pt x="297" y="3"/>
                        <a:pt x="297" y="3"/>
                      </a:cubicBezTo>
                      <a:cubicBezTo>
                        <a:pt x="294" y="0"/>
                        <a:pt x="294" y="0"/>
                        <a:pt x="294" y="0"/>
                      </a:cubicBezTo>
                      <a:cubicBezTo>
                        <a:pt x="288" y="4"/>
                        <a:pt x="288" y="4"/>
                        <a:pt x="288" y="4"/>
                      </a:cubicBezTo>
                      <a:cubicBezTo>
                        <a:pt x="279" y="4"/>
                        <a:pt x="279" y="4"/>
                        <a:pt x="279" y="4"/>
                      </a:cubicBezTo>
                      <a:cubicBezTo>
                        <a:pt x="273" y="0"/>
                        <a:pt x="273" y="0"/>
                        <a:pt x="27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44" y="10"/>
                        <a:pt x="244" y="10"/>
                        <a:pt x="244" y="10"/>
                      </a:cubicBezTo>
                      <a:cubicBezTo>
                        <a:pt x="241" y="20"/>
                        <a:pt x="241" y="20"/>
                        <a:pt x="241" y="20"/>
                      </a:cubicBezTo>
                      <a:cubicBezTo>
                        <a:pt x="237" y="23"/>
                        <a:pt x="237" y="23"/>
                        <a:pt x="237" y="23"/>
                      </a:cubicBezTo>
                      <a:cubicBezTo>
                        <a:pt x="232" y="18"/>
                        <a:pt x="232" y="18"/>
                        <a:pt x="232" y="18"/>
                      </a:cubicBezTo>
                      <a:cubicBezTo>
                        <a:pt x="225" y="18"/>
                        <a:pt x="225" y="18"/>
                        <a:pt x="225" y="18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cubicBezTo>
                        <a:pt x="209" y="29"/>
                        <a:pt x="209" y="29"/>
                        <a:pt x="209" y="29"/>
                      </a:cubicBezTo>
                      <a:cubicBezTo>
                        <a:pt x="203" y="38"/>
                        <a:pt x="203" y="38"/>
                        <a:pt x="203" y="38"/>
                      </a:cubicBezTo>
                      <a:cubicBezTo>
                        <a:pt x="191" y="48"/>
                        <a:pt x="191" y="48"/>
                        <a:pt x="191" y="48"/>
                      </a:cubicBezTo>
                      <a:cubicBezTo>
                        <a:pt x="185" y="47"/>
                        <a:pt x="185" y="47"/>
                        <a:pt x="185" y="47"/>
                      </a:cubicBezTo>
                      <a:cubicBezTo>
                        <a:pt x="182" y="55"/>
                        <a:pt x="182" y="55"/>
                        <a:pt x="182" y="55"/>
                      </a:cubicBezTo>
                      <a:cubicBezTo>
                        <a:pt x="177" y="61"/>
                        <a:pt x="177" y="61"/>
                        <a:pt x="177" y="61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66" y="55"/>
                        <a:pt x="166" y="55"/>
                        <a:pt x="166" y="55"/>
                      </a:cubicBezTo>
                      <a:cubicBezTo>
                        <a:pt x="161" y="62"/>
                        <a:pt x="161" y="62"/>
                        <a:pt x="161" y="62"/>
                      </a:cubicBezTo>
                      <a:cubicBezTo>
                        <a:pt x="151" y="62"/>
                        <a:pt x="151" y="62"/>
                        <a:pt x="151" y="62"/>
                      </a:cubicBezTo>
                      <a:cubicBezTo>
                        <a:pt x="148" y="55"/>
                        <a:pt x="148" y="55"/>
                        <a:pt x="148" y="55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41" y="61"/>
                        <a:pt x="141" y="61"/>
                        <a:pt x="141" y="61"/>
                      </a:cubicBezTo>
                      <a:cubicBezTo>
                        <a:pt x="140" y="68"/>
                        <a:pt x="140" y="68"/>
                        <a:pt x="140" y="68"/>
                      </a:cubicBezTo>
                      <a:cubicBezTo>
                        <a:pt x="129" y="70"/>
                        <a:pt x="129" y="70"/>
                        <a:pt x="129" y="70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6" y="84"/>
                        <a:pt x="136" y="84"/>
                        <a:pt x="136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35" y="88"/>
                        <a:pt x="135" y="88"/>
                        <a:pt x="135" y="88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23" y="94"/>
                        <a:pt x="123" y="94"/>
                        <a:pt x="123" y="94"/>
                      </a:cubicBezTo>
                      <a:cubicBezTo>
                        <a:pt x="118" y="96"/>
                        <a:pt x="118" y="96"/>
                        <a:pt x="118" y="96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96" y="94"/>
                        <a:pt x="96" y="94"/>
                        <a:pt x="96" y="94"/>
                      </a:cubicBezTo>
                      <a:cubicBezTo>
                        <a:pt x="116" y="106"/>
                        <a:pt x="116" y="106"/>
                        <a:pt x="116" y="106"/>
                      </a:cubicBezTo>
                      <a:cubicBezTo>
                        <a:pt x="119" y="114"/>
                        <a:pt x="119" y="114"/>
                        <a:pt x="119" y="114"/>
                      </a:cubicBezTo>
                      <a:cubicBezTo>
                        <a:pt x="114" y="119"/>
                        <a:pt x="114" y="119"/>
                        <a:pt x="114" y="119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98" y="115"/>
                        <a:pt x="96" y="115"/>
                      </a:cubicBezTo>
                      <a:cubicBezTo>
                        <a:pt x="94" y="115"/>
                        <a:pt x="90" y="112"/>
                        <a:pt x="90" y="112"/>
                      </a:cubicBezTo>
                      <a:cubicBezTo>
                        <a:pt x="83" y="113"/>
                        <a:pt x="83" y="113"/>
                        <a:pt x="83" y="113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5" y="123"/>
                        <a:pt x="95" y="123"/>
                        <a:pt x="95" y="123"/>
                      </a:cubicBezTo>
                      <a:cubicBezTo>
                        <a:pt x="86" y="130"/>
                        <a:pt x="86" y="130"/>
                        <a:pt x="86" y="130"/>
                      </a:cubicBezTo>
                      <a:cubicBezTo>
                        <a:pt x="76" y="130"/>
                        <a:pt x="76" y="130"/>
                        <a:pt x="76" y="130"/>
                      </a:cubicBezTo>
                      <a:cubicBezTo>
                        <a:pt x="69" y="135"/>
                        <a:pt x="69" y="135"/>
                        <a:pt x="69" y="135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54" y="141"/>
                        <a:pt x="54" y="141"/>
                        <a:pt x="54" y="141"/>
                      </a:cubicBezTo>
                      <a:cubicBezTo>
                        <a:pt x="48" y="135"/>
                        <a:pt x="48" y="135"/>
                        <a:pt x="48" y="13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0" y="141"/>
                        <a:pt x="40" y="141"/>
                        <a:pt x="40" y="141"/>
                      </a:cubicBezTo>
                      <a:cubicBezTo>
                        <a:pt x="33" y="153"/>
                        <a:pt x="33" y="153"/>
                        <a:pt x="33" y="153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23" y="174"/>
                        <a:pt x="23" y="174"/>
                        <a:pt x="23" y="174"/>
                      </a:cubicBezTo>
                      <a:cubicBezTo>
                        <a:pt x="18" y="189"/>
                        <a:pt x="18" y="189"/>
                        <a:pt x="18" y="189"/>
                      </a:cubicBezTo>
                      <a:cubicBezTo>
                        <a:pt x="12" y="200"/>
                        <a:pt x="12" y="200"/>
                        <a:pt x="12" y="200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cubicBezTo>
                        <a:pt x="5" y="232"/>
                        <a:pt x="5" y="232"/>
                        <a:pt x="5" y="232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7" y="270"/>
                        <a:pt x="7" y="270"/>
                        <a:pt x="7" y="270"/>
                      </a:cubicBezTo>
                      <a:cubicBezTo>
                        <a:pt x="18" y="271"/>
                        <a:pt x="18" y="271"/>
                        <a:pt x="18" y="271"/>
                      </a:cubicBezTo>
                      <a:cubicBezTo>
                        <a:pt x="27" y="268"/>
                        <a:pt x="27" y="268"/>
                        <a:pt x="27" y="268"/>
                      </a:cubicBezTo>
                      <a:cubicBezTo>
                        <a:pt x="37" y="280"/>
                        <a:pt x="37" y="280"/>
                        <a:pt x="37" y="280"/>
                      </a:cubicBezTo>
                      <a:cubicBezTo>
                        <a:pt x="50" y="284"/>
                        <a:pt x="50" y="284"/>
                        <a:pt x="50" y="284"/>
                      </a:cubicBezTo>
                      <a:cubicBezTo>
                        <a:pt x="50" y="308"/>
                        <a:pt x="50" y="308"/>
                        <a:pt x="50" y="308"/>
                      </a:cubicBezTo>
                      <a:cubicBezTo>
                        <a:pt x="66" y="318"/>
                        <a:pt x="66" y="318"/>
                        <a:pt x="66" y="318"/>
                      </a:cubicBezTo>
                      <a:cubicBezTo>
                        <a:pt x="74" y="311"/>
                        <a:pt x="74" y="311"/>
                        <a:pt x="74" y="311"/>
                      </a:cubicBezTo>
                      <a:cubicBezTo>
                        <a:pt x="82" y="311"/>
                        <a:pt x="82" y="311"/>
                        <a:pt x="82" y="311"/>
                      </a:cubicBezTo>
                      <a:cubicBezTo>
                        <a:pt x="76" y="322"/>
                        <a:pt x="76" y="322"/>
                        <a:pt x="76" y="322"/>
                      </a:cubicBezTo>
                      <a:cubicBezTo>
                        <a:pt x="73" y="336"/>
                        <a:pt x="73" y="336"/>
                        <a:pt x="73" y="336"/>
                      </a:cubicBezTo>
                      <a:cubicBezTo>
                        <a:pt x="65" y="333"/>
                        <a:pt x="65" y="333"/>
                        <a:pt x="65" y="333"/>
                      </a:cubicBezTo>
                      <a:cubicBezTo>
                        <a:pt x="64" y="345"/>
                        <a:pt x="64" y="345"/>
                        <a:pt x="64" y="345"/>
                      </a:cubicBezTo>
                      <a:cubicBezTo>
                        <a:pt x="74" y="345"/>
                        <a:pt x="74" y="345"/>
                        <a:pt x="74" y="345"/>
                      </a:cubicBezTo>
                      <a:cubicBezTo>
                        <a:pt x="76" y="353"/>
                        <a:pt x="76" y="353"/>
                        <a:pt x="76" y="353"/>
                      </a:cubicBezTo>
                      <a:cubicBezTo>
                        <a:pt x="80" y="363"/>
                        <a:pt x="80" y="363"/>
                        <a:pt x="80" y="363"/>
                      </a:cubicBezTo>
                      <a:cubicBezTo>
                        <a:pt x="81" y="383"/>
                        <a:pt x="81" y="383"/>
                        <a:pt x="81" y="383"/>
                      </a:cubicBezTo>
                      <a:cubicBezTo>
                        <a:pt x="92" y="396"/>
                        <a:pt x="92" y="396"/>
                        <a:pt x="92" y="396"/>
                      </a:cubicBezTo>
                      <a:cubicBezTo>
                        <a:pt x="97" y="416"/>
                        <a:pt x="97" y="416"/>
                        <a:pt x="97" y="416"/>
                      </a:cubicBezTo>
                      <a:cubicBezTo>
                        <a:pt x="124" y="449"/>
                        <a:pt x="124" y="449"/>
                        <a:pt x="124" y="449"/>
                      </a:cubicBezTo>
                      <a:cubicBezTo>
                        <a:pt x="162" y="480"/>
                        <a:pt x="162" y="480"/>
                        <a:pt x="162" y="480"/>
                      </a:cubicBezTo>
                      <a:cubicBezTo>
                        <a:pt x="168" y="485"/>
                        <a:pt x="168" y="485"/>
                        <a:pt x="168" y="485"/>
                      </a:cubicBezTo>
                      <a:cubicBezTo>
                        <a:pt x="167" y="486"/>
                        <a:pt x="167" y="486"/>
                        <a:pt x="167" y="486"/>
                      </a:cubicBezTo>
                      <a:cubicBezTo>
                        <a:pt x="143" y="515"/>
                        <a:pt x="143" y="515"/>
                        <a:pt x="143" y="515"/>
                      </a:cubicBezTo>
                      <a:cubicBezTo>
                        <a:pt x="168" y="485"/>
                        <a:pt x="168" y="485"/>
                        <a:pt x="168" y="485"/>
                      </a:cubicBezTo>
                      <a:cubicBezTo>
                        <a:pt x="183" y="496"/>
                        <a:pt x="183" y="496"/>
                        <a:pt x="183" y="496"/>
                      </a:cubicBezTo>
                      <a:cubicBezTo>
                        <a:pt x="205" y="525"/>
                        <a:pt x="205" y="525"/>
                        <a:pt x="205" y="525"/>
                      </a:cubicBezTo>
                      <a:cubicBezTo>
                        <a:pt x="206" y="538"/>
                        <a:pt x="206" y="538"/>
                        <a:pt x="206" y="538"/>
                      </a:cubicBezTo>
                      <a:cubicBezTo>
                        <a:pt x="216" y="559"/>
                        <a:pt x="216" y="559"/>
                        <a:pt x="216" y="559"/>
                      </a:cubicBezTo>
                      <a:cubicBezTo>
                        <a:pt x="240" y="576"/>
                        <a:pt x="240" y="576"/>
                        <a:pt x="240" y="576"/>
                      </a:cubicBezTo>
                      <a:cubicBezTo>
                        <a:pt x="242" y="587"/>
                        <a:pt x="242" y="587"/>
                        <a:pt x="242" y="587"/>
                      </a:cubicBezTo>
                      <a:cubicBezTo>
                        <a:pt x="258" y="599"/>
                        <a:pt x="258" y="599"/>
                        <a:pt x="258" y="599"/>
                      </a:cubicBezTo>
                      <a:cubicBezTo>
                        <a:pt x="277" y="598"/>
                        <a:pt x="277" y="598"/>
                        <a:pt x="277" y="598"/>
                      </a:cubicBezTo>
                      <a:cubicBezTo>
                        <a:pt x="295" y="606"/>
                        <a:pt x="295" y="606"/>
                        <a:pt x="295" y="606"/>
                      </a:cubicBezTo>
                      <a:cubicBezTo>
                        <a:pt x="306" y="621"/>
                        <a:pt x="306" y="621"/>
                        <a:pt x="306" y="621"/>
                      </a:cubicBezTo>
                      <a:cubicBezTo>
                        <a:pt x="295" y="619"/>
                        <a:pt x="295" y="619"/>
                        <a:pt x="295" y="619"/>
                      </a:cubicBezTo>
                      <a:cubicBezTo>
                        <a:pt x="285" y="626"/>
                        <a:pt x="285" y="626"/>
                        <a:pt x="285" y="626"/>
                      </a:cubicBezTo>
                      <a:cubicBezTo>
                        <a:pt x="266" y="628"/>
                        <a:pt x="266" y="628"/>
                        <a:pt x="266" y="628"/>
                      </a:cubicBezTo>
                      <a:cubicBezTo>
                        <a:pt x="244" y="646"/>
                        <a:pt x="244" y="646"/>
                        <a:pt x="244" y="646"/>
                      </a:cubicBezTo>
                      <a:cubicBezTo>
                        <a:pt x="246" y="664"/>
                        <a:pt x="246" y="664"/>
                        <a:pt x="246" y="664"/>
                      </a:cubicBezTo>
                      <a:cubicBezTo>
                        <a:pt x="249" y="679"/>
                        <a:pt x="249" y="679"/>
                        <a:pt x="249" y="679"/>
                      </a:cubicBezTo>
                      <a:cubicBezTo>
                        <a:pt x="242" y="688"/>
                        <a:pt x="242" y="688"/>
                        <a:pt x="242" y="688"/>
                      </a:cubicBezTo>
                      <a:cubicBezTo>
                        <a:pt x="240" y="701"/>
                        <a:pt x="240" y="701"/>
                        <a:pt x="240" y="701"/>
                      </a:cubicBezTo>
                      <a:cubicBezTo>
                        <a:pt x="245" y="708"/>
                        <a:pt x="245" y="708"/>
                        <a:pt x="245" y="708"/>
                      </a:cubicBezTo>
                      <a:cubicBezTo>
                        <a:pt x="245" y="719"/>
                        <a:pt x="245" y="719"/>
                        <a:pt x="245" y="719"/>
                      </a:cubicBezTo>
                      <a:cubicBezTo>
                        <a:pt x="238" y="725"/>
                        <a:pt x="238" y="725"/>
                        <a:pt x="238" y="725"/>
                      </a:cubicBezTo>
                      <a:cubicBezTo>
                        <a:pt x="238" y="750"/>
                        <a:pt x="238" y="750"/>
                        <a:pt x="238" y="750"/>
                      </a:cubicBezTo>
                      <a:cubicBezTo>
                        <a:pt x="234" y="759"/>
                        <a:pt x="234" y="759"/>
                        <a:pt x="234" y="759"/>
                      </a:cubicBezTo>
                      <a:cubicBezTo>
                        <a:pt x="230" y="751"/>
                        <a:pt x="230" y="751"/>
                        <a:pt x="230" y="751"/>
                      </a:cubicBezTo>
                      <a:cubicBezTo>
                        <a:pt x="234" y="735"/>
                        <a:pt x="234" y="735"/>
                        <a:pt x="234" y="735"/>
                      </a:cubicBezTo>
                      <a:cubicBezTo>
                        <a:pt x="224" y="725"/>
                        <a:pt x="224" y="725"/>
                        <a:pt x="224" y="725"/>
                      </a:cubicBezTo>
                      <a:cubicBezTo>
                        <a:pt x="219" y="730"/>
                        <a:pt x="219" y="730"/>
                        <a:pt x="219" y="730"/>
                      </a:cubicBezTo>
                      <a:cubicBezTo>
                        <a:pt x="215" y="741"/>
                        <a:pt x="215" y="741"/>
                        <a:pt x="215" y="741"/>
                      </a:cubicBezTo>
                      <a:cubicBezTo>
                        <a:pt x="220" y="760"/>
                        <a:pt x="220" y="760"/>
                        <a:pt x="220" y="760"/>
                      </a:cubicBezTo>
                      <a:cubicBezTo>
                        <a:pt x="218" y="771"/>
                        <a:pt x="218" y="771"/>
                        <a:pt x="218" y="771"/>
                      </a:cubicBezTo>
                      <a:cubicBezTo>
                        <a:pt x="222" y="777"/>
                        <a:pt x="222" y="777"/>
                        <a:pt x="222" y="777"/>
                      </a:cubicBezTo>
                      <a:cubicBezTo>
                        <a:pt x="221" y="804"/>
                        <a:pt x="221" y="804"/>
                        <a:pt x="221" y="804"/>
                      </a:cubicBezTo>
                      <a:cubicBezTo>
                        <a:pt x="221" y="809"/>
                        <a:pt x="221" y="809"/>
                        <a:pt x="221" y="809"/>
                      </a:cubicBezTo>
                      <a:cubicBezTo>
                        <a:pt x="232" y="824"/>
                        <a:pt x="232" y="824"/>
                        <a:pt x="232" y="824"/>
                      </a:cubicBezTo>
                      <a:cubicBezTo>
                        <a:pt x="234" y="841"/>
                        <a:pt x="234" y="841"/>
                        <a:pt x="234" y="841"/>
                      </a:cubicBezTo>
                      <a:cubicBezTo>
                        <a:pt x="231" y="857"/>
                        <a:pt x="231" y="857"/>
                        <a:pt x="231" y="857"/>
                      </a:cubicBezTo>
                      <a:cubicBezTo>
                        <a:pt x="235" y="864"/>
                        <a:pt x="235" y="864"/>
                        <a:pt x="235" y="864"/>
                      </a:cubicBezTo>
                      <a:cubicBezTo>
                        <a:pt x="246" y="865"/>
                        <a:pt x="246" y="865"/>
                        <a:pt x="246" y="865"/>
                      </a:cubicBezTo>
                      <a:cubicBezTo>
                        <a:pt x="260" y="880"/>
                        <a:pt x="260" y="880"/>
                        <a:pt x="260" y="880"/>
                      </a:cubicBezTo>
                      <a:cubicBezTo>
                        <a:pt x="277" y="880"/>
                        <a:pt x="277" y="880"/>
                        <a:pt x="277" y="880"/>
                      </a:cubicBezTo>
                      <a:cubicBezTo>
                        <a:pt x="289" y="884"/>
                        <a:pt x="289" y="884"/>
                        <a:pt x="289" y="884"/>
                      </a:cubicBezTo>
                      <a:cubicBezTo>
                        <a:pt x="306" y="878"/>
                        <a:pt x="306" y="878"/>
                        <a:pt x="306" y="878"/>
                      </a:cubicBezTo>
                      <a:cubicBezTo>
                        <a:pt x="322" y="889"/>
                        <a:pt x="322" y="889"/>
                        <a:pt x="322" y="889"/>
                      </a:cubicBezTo>
                      <a:cubicBezTo>
                        <a:pt x="333" y="890"/>
                        <a:pt x="333" y="890"/>
                        <a:pt x="333" y="890"/>
                      </a:cubicBezTo>
                      <a:cubicBezTo>
                        <a:pt x="337" y="905"/>
                        <a:pt x="337" y="905"/>
                        <a:pt x="337" y="905"/>
                      </a:cubicBezTo>
                      <a:cubicBezTo>
                        <a:pt x="348" y="918"/>
                        <a:pt x="348" y="918"/>
                        <a:pt x="348" y="918"/>
                      </a:cubicBezTo>
                      <a:cubicBezTo>
                        <a:pt x="384" y="933"/>
                        <a:pt x="384" y="933"/>
                        <a:pt x="384" y="933"/>
                      </a:cubicBezTo>
                      <a:cubicBezTo>
                        <a:pt x="400" y="934"/>
                        <a:pt x="400" y="934"/>
                        <a:pt x="400" y="934"/>
                      </a:cubicBezTo>
                      <a:cubicBezTo>
                        <a:pt x="443" y="947"/>
                        <a:pt x="443" y="947"/>
                        <a:pt x="443" y="947"/>
                      </a:cubicBezTo>
                      <a:cubicBezTo>
                        <a:pt x="464" y="947"/>
                        <a:pt x="464" y="947"/>
                        <a:pt x="464" y="947"/>
                      </a:cubicBezTo>
                      <a:cubicBezTo>
                        <a:pt x="512" y="933"/>
                        <a:pt x="512" y="933"/>
                        <a:pt x="512" y="933"/>
                      </a:cubicBezTo>
                      <a:cubicBezTo>
                        <a:pt x="547" y="929"/>
                        <a:pt x="547" y="929"/>
                        <a:pt x="547" y="929"/>
                      </a:cubicBezTo>
                      <a:cubicBezTo>
                        <a:pt x="588" y="932"/>
                        <a:pt x="588" y="932"/>
                        <a:pt x="588" y="932"/>
                      </a:cubicBezTo>
                      <a:cubicBezTo>
                        <a:pt x="604" y="935"/>
                        <a:pt x="604" y="935"/>
                        <a:pt x="604" y="935"/>
                      </a:cubicBezTo>
                      <a:cubicBezTo>
                        <a:pt x="609" y="917"/>
                        <a:pt x="609" y="917"/>
                        <a:pt x="609" y="917"/>
                      </a:cubicBezTo>
                      <a:cubicBezTo>
                        <a:pt x="599" y="901"/>
                        <a:pt x="599" y="901"/>
                        <a:pt x="599" y="901"/>
                      </a:cubicBezTo>
                      <a:cubicBezTo>
                        <a:pt x="592" y="882"/>
                        <a:pt x="592" y="882"/>
                        <a:pt x="592" y="882"/>
                      </a:cubicBezTo>
                      <a:cubicBezTo>
                        <a:pt x="579" y="847"/>
                        <a:pt x="579" y="847"/>
                        <a:pt x="579" y="847"/>
                      </a:cubicBezTo>
                      <a:lnTo>
                        <a:pt x="572" y="8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3" name="Freeform 21"/>
                <p:cNvSpPr>
                  <a:spLocks/>
                </p:cNvSpPr>
                <p:nvPr/>
              </p:nvSpPr>
              <p:spPr bwMode="auto">
                <a:xfrm>
                  <a:off x="15819438" y="15754350"/>
                  <a:ext cx="52388" cy="15875"/>
                </a:xfrm>
                <a:custGeom>
                  <a:avLst/>
                  <a:gdLst>
                    <a:gd name="T0" fmla="*/ 33 w 33"/>
                    <a:gd name="T1" fmla="*/ 0 h 10"/>
                    <a:gd name="T2" fmla="*/ 29 w 33"/>
                    <a:gd name="T3" fmla="*/ 2 h 10"/>
                    <a:gd name="T4" fmla="*/ 0 w 33"/>
                    <a:gd name="T5" fmla="*/ 10 h 10"/>
                    <a:gd name="T6" fmla="*/ 33 w 33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0">
                      <a:moveTo>
                        <a:pt x="33" y="0"/>
                      </a:moveTo>
                      <a:lnTo>
                        <a:pt x="29" y="2"/>
                      </a:lnTo>
                      <a:lnTo>
                        <a:pt x="0" y="1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4" name="Freeform 22"/>
                <p:cNvSpPr>
                  <a:spLocks/>
                </p:cNvSpPr>
                <p:nvPr/>
              </p:nvSpPr>
              <p:spPr bwMode="auto">
                <a:xfrm>
                  <a:off x="24249063" y="11806238"/>
                  <a:ext cx="41275" cy="12700"/>
                </a:xfrm>
                <a:custGeom>
                  <a:avLst/>
                  <a:gdLst>
                    <a:gd name="T0" fmla="*/ 26 w 26"/>
                    <a:gd name="T1" fmla="*/ 8 h 8"/>
                    <a:gd name="T2" fmla="*/ 8 w 26"/>
                    <a:gd name="T3" fmla="*/ 8 h 8"/>
                    <a:gd name="T4" fmla="*/ 0 w 26"/>
                    <a:gd name="T5" fmla="*/ 0 h 8"/>
                    <a:gd name="T6" fmla="*/ 8 w 26"/>
                    <a:gd name="T7" fmla="*/ 8 h 8"/>
                    <a:gd name="T8" fmla="*/ 26 w 26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8">
                      <a:moveTo>
                        <a:pt x="26" y="8"/>
                      </a:move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5" name="Freeform 23"/>
                <p:cNvSpPr>
                  <a:spLocks/>
                </p:cNvSpPr>
                <p:nvPr/>
              </p:nvSpPr>
              <p:spPr bwMode="auto">
                <a:xfrm>
                  <a:off x="15449550" y="14633575"/>
                  <a:ext cx="38100" cy="41275"/>
                </a:xfrm>
                <a:custGeom>
                  <a:avLst/>
                  <a:gdLst>
                    <a:gd name="T0" fmla="*/ 0 w 24"/>
                    <a:gd name="T1" fmla="*/ 0 h 26"/>
                    <a:gd name="T2" fmla="*/ 24 w 24"/>
                    <a:gd name="T3" fmla="*/ 26 h 26"/>
                    <a:gd name="T4" fmla="*/ 2 w 24"/>
                    <a:gd name="T5" fmla="*/ 2 h 26"/>
                    <a:gd name="T6" fmla="*/ 0 w 24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6">
                      <a:moveTo>
                        <a:pt x="0" y="0"/>
                      </a:moveTo>
                      <a:lnTo>
                        <a:pt x="24" y="2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6" name="Freeform 24"/>
                <p:cNvSpPr>
                  <a:spLocks/>
                </p:cNvSpPr>
                <p:nvPr/>
              </p:nvSpPr>
              <p:spPr bwMode="auto">
                <a:xfrm>
                  <a:off x="16057563" y="15114588"/>
                  <a:ext cx="100013" cy="152400"/>
                </a:xfrm>
                <a:custGeom>
                  <a:avLst/>
                  <a:gdLst>
                    <a:gd name="T0" fmla="*/ 63 w 63"/>
                    <a:gd name="T1" fmla="*/ 94 h 96"/>
                    <a:gd name="T2" fmla="*/ 63 w 63"/>
                    <a:gd name="T3" fmla="*/ 96 h 96"/>
                    <a:gd name="T4" fmla="*/ 0 w 63"/>
                    <a:gd name="T5" fmla="*/ 0 h 96"/>
                    <a:gd name="T6" fmla="*/ 63 w 63"/>
                    <a:gd name="T7" fmla="*/ 9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96">
                      <a:moveTo>
                        <a:pt x="63" y="94"/>
                      </a:moveTo>
                      <a:lnTo>
                        <a:pt x="63" y="96"/>
                      </a:lnTo>
                      <a:lnTo>
                        <a:pt x="0" y="0"/>
                      </a:lnTo>
                      <a:lnTo>
                        <a:pt x="63" y="9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7" name="Freeform 25"/>
                <p:cNvSpPr>
                  <a:spLocks/>
                </p:cNvSpPr>
                <p:nvPr/>
              </p:nvSpPr>
              <p:spPr bwMode="auto">
                <a:xfrm>
                  <a:off x="15773400" y="150193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0 w 6"/>
                    <a:gd name="T5" fmla="*/ 0 h 8"/>
                    <a:gd name="T6" fmla="*/ 6 w 6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8" name="Freeform 26"/>
                <p:cNvSpPr>
                  <a:spLocks/>
                </p:cNvSpPr>
                <p:nvPr/>
              </p:nvSpPr>
              <p:spPr bwMode="auto">
                <a:xfrm>
                  <a:off x="8485188" y="13141325"/>
                  <a:ext cx="42863" cy="55563"/>
                </a:xfrm>
                <a:custGeom>
                  <a:avLst/>
                  <a:gdLst>
                    <a:gd name="T0" fmla="*/ 0 w 27"/>
                    <a:gd name="T1" fmla="*/ 35 h 35"/>
                    <a:gd name="T2" fmla="*/ 27 w 27"/>
                    <a:gd name="T3" fmla="*/ 0 h 35"/>
                    <a:gd name="T4" fmla="*/ 27 w 27"/>
                    <a:gd name="T5" fmla="*/ 0 h 35"/>
                    <a:gd name="T6" fmla="*/ 0 w 27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5">
                      <a:moveTo>
                        <a:pt x="0" y="35"/>
                      </a:move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49" name="Freeform 27"/>
                <p:cNvSpPr>
                  <a:spLocks/>
                </p:cNvSpPr>
                <p:nvPr/>
              </p:nvSpPr>
              <p:spPr bwMode="auto">
                <a:xfrm>
                  <a:off x="10907713" y="12504738"/>
                  <a:ext cx="49213" cy="3175"/>
                </a:xfrm>
                <a:custGeom>
                  <a:avLst/>
                  <a:gdLst>
                    <a:gd name="T0" fmla="*/ 4 w 31"/>
                    <a:gd name="T1" fmla="*/ 0 h 2"/>
                    <a:gd name="T2" fmla="*/ 31 w 31"/>
                    <a:gd name="T3" fmla="*/ 2 h 2"/>
                    <a:gd name="T4" fmla="*/ 0 w 31"/>
                    <a:gd name="T5" fmla="*/ 0 h 2"/>
                    <a:gd name="T6" fmla="*/ 4 w 3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4" y="0"/>
                      </a:moveTo>
                      <a:lnTo>
                        <a:pt x="31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0" name="Freeform 28"/>
                <p:cNvSpPr>
                  <a:spLocks/>
                </p:cNvSpPr>
                <p:nvPr/>
              </p:nvSpPr>
              <p:spPr bwMode="auto">
                <a:xfrm>
                  <a:off x="10799763" y="12679363"/>
                  <a:ext cx="58738" cy="36513"/>
                </a:xfrm>
                <a:custGeom>
                  <a:avLst/>
                  <a:gdLst>
                    <a:gd name="T0" fmla="*/ 31 w 37"/>
                    <a:gd name="T1" fmla="*/ 4 h 23"/>
                    <a:gd name="T2" fmla="*/ 37 w 37"/>
                    <a:gd name="T3" fmla="*/ 0 h 23"/>
                    <a:gd name="T4" fmla="*/ 0 w 37"/>
                    <a:gd name="T5" fmla="*/ 23 h 23"/>
                    <a:gd name="T6" fmla="*/ 31 w 37"/>
                    <a:gd name="T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23">
                      <a:moveTo>
                        <a:pt x="31" y="4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1" name="Freeform 29"/>
                <p:cNvSpPr>
                  <a:spLocks/>
                </p:cNvSpPr>
                <p:nvPr/>
              </p:nvSpPr>
              <p:spPr bwMode="auto">
                <a:xfrm>
                  <a:off x="10212388" y="13466763"/>
                  <a:ext cx="28575" cy="19050"/>
                </a:xfrm>
                <a:custGeom>
                  <a:avLst/>
                  <a:gdLst>
                    <a:gd name="T0" fmla="*/ 0 w 18"/>
                    <a:gd name="T1" fmla="*/ 0 h 12"/>
                    <a:gd name="T2" fmla="*/ 18 w 18"/>
                    <a:gd name="T3" fmla="*/ 12 h 12"/>
                    <a:gd name="T4" fmla="*/ 14 w 18"/>
                    <a:gd name="T5" fmla="*/ 10 h 12"/>
                    <a:gd name="T6" fmla="*/ 0 w 1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18" y="12"/>
                      </a:lnTo>
                      <a:lnTo>
                        <a:pt x="1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2" name="Freeform 30"/>
                <p:cNvSpPr>
                  <a:spLocks/>
                </p:cNvSpPr>
                <p:nvPr/>
              </p:nvSpPr>
              <p:spPr bwMode="auto">
                <a:xfrm>
                  <a:off x="10675938" y="14528800"/>
                  <a:ext cx="11113" cy="23813"/>
                </a:xfrm>
                <a:custGeom>
                  <a:avLst/>
                  <a:gdLst>
                    <a:gd name="T0" fmla="*/ 0 w 7"/>
                    <a:gd name="T1" fmla="*/ 0 h 15"/>
                    <a:gd name="T2" fmla="*/ 5 w 7"/>
                    <a:gd name="T3" fmla="*/ 12 h 15"/>
                    <a:gd name="T4" fmla="*/ 7 w 7"/>
                    <a:gd name="T5" fmla="*/ 15 h 15"/>
                    <a:gd name="T6" fmla="*/ 0 w 7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7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3" name="Freeform 31"/>
                <p:cNvSpPr>
                  <a:spLocks/>
                </p:cNvSpPr>
                <p:nvPr/>
              </p:nvSpPr>
              <p:spPr bwMode="auto">
                <a:xfrm>
                  <a:off x="21075650" y="222250"/>
                  <a:ext cx="231775" cy="123825"/>
                </a:xfrm>
                <a:custGeom>
                  <a:avLst/>
                  <a:gdLst>
                    <a:gd name="T0" fmla="*/ 29 w 146"/>
                    <a:gd name="T1" fmla="*/ 64 h 78"/>
                    <a:gd name="T2" fmla="*/ 43 w 146"/>
                    <a:gd name="T3" fmla="*/ 78 h 78"/>
                    <a:gd name="T4" fmla="*/ 70 w 146"/>
                    <a:gd name="T5" fmla="*/ 76 h 78"/>
                    <a:gd name="T6" fmla="*/ 88 w 146"/>
                    <a:gd name="T7" fmla="*/ 70 h 78"/>
                    <a:gd name="T8" fmla="*/ 115 w 146"/>
                    <a:gd name="T9" fmla="*/ 74 h 78"/>
                    <a:gd name="T10" fmla="*/ 137 w 146"/>
                    <a:gd name="T11" fmla="*/ 70 h 78"/>
                    <a:gd name="T12" fmla="*/ 146 w 146"/>
                    <a:gd name="T13" fmla="*/ 50 h 78"/>
                    <a:gd name="T14" fmla="*/ 146 w 146"/>
                    <a:gd name="T15" fmla="*/ 41 h 78"/>
                    <a:gd name="T16" fmla="*/ 139 w 146"/>
                    <a:gd name="T17" fmla="*/ 37 h 78"/>
                    <a:gd name="T18" fmla="*/ 142 w 146"/>
                    <a:gd name="T19" fmla="*/ 25 h 78"/>
                    <a:gd name="T20" fmla="*/ 135 w 146"/>
                    <a:gd name="T21" fmla="*/ 0 h 78"/>
                    <a:gd name="T22" fmla="*/ 113 w 146"/>
                    <a:gd name="T23" fmla="*/ 2 h 78"/>
                    <a:gd name="T24" fmla="*/ 97 w 146"/>
                    <a:gd name="T25" fmla="*/ 15 h 78"/>
                    <a:gd name="T26" fmla="*/ 103 w 146"/>
                    <a:gd name="T27" fmla="*/ 29 h 78"/>
                    <a:gd name="T28" fmla="*/ 94 w 146"/>
                    <a:gd name="T29" fmla="*/ 35 h 78"/>
                    <a:gd name="T30" fmla="*/ 80 w 146"/>
                    <a:gd name="T31" fmla="*/ 31 h 78"/>
                    <a:gd name="T32" fmla="*/ 70 w 146"/>
                    <a:gd name="T33" fmla="*/ 17 h 78"/>
                    <a:gd name="T34" fmla="*/ 58 w 146"/>
                    <a:gd name="T35" fmla="*/ 17 h 78"/>
                    <a:gd name="T36" fmla="*/ 47 w 146"/>
                    <a:gd name="T37" fmla="*/ 35 h 78"/>
                    <a:gd name="T38" fmla="*/ 33 w 146"/>
                    <a:gd name="T39" fmla="*/ 41 h 78"/>
                    <a:gd name="T40" fmla="*/ 11 w 146"/>
                    <a:gd name="T41" fmla="*/ 39 h 78"/>
                    <a:gd name="T42" fmla="*/ 0 w 146"/>
                    <a:gd name="T43" fmla="*/ 58 h 78"/>
                    <a:gd name="T44" fmla="*/ 8 w 146"/>
                    <a:gd name="T45" fmla="*/ 68 h 78"/>
                    <a:gd name="T46" fmla="*/ 29 w 146"/>
                    <a:gd name="T47" fmla="*/ 6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6" h="78">
                      <a:moveTo>
                        <a:pt x="29" y="64"/>
                      </a:moveTo>
                      <a:lnTo>
                        <a:pt x="43" y="78"/>
                      </a:lnTo>
                      <a:lnTo>
                        <a:pt x="70" y="76"/>
                      </a:lnTo>
                      <a:lnTo>
                        <a:pt x="88" y="70"/>
                      </a:lnTo>
                      <a:lnTo>
                        <a:pt x="115" y="74"/>
                      </a:lnTo>
                      <a:lnTo>
                        <a:pt x="137" y="70"/>
                      </a:lnTo>
                      <a:lnTo>
                        <a:pt x="146" y="50"/>
                      </a:lnTo>
                      <a:lnTo>
                        <a:pt x="146" y="41"/>
                      </a:lnTo>
                      <a:lnTo>
                        <a:pt x="139" y="37"/>
                      </a:lnTo>
                      <a:lnTo>
                        <a:pt x="142" y="25"/>
                      </a:lnTo>
                      <a:lnTo>
                        <a:pt x="135" y="0"/>
                      </a:lnTo>
                      <a:lnTo>
                        <a:pt x="113" y="2"/>
                      </a:lnTo>
                      <a:lnTo>
                        <a:pt x="97" y="15"/>
                      </a:lnTo>
                      <a:lnTo>
                        <a:pt x="103" y="29"/>
                      </a:lnTo>
                      <a:lnTo>
                        <a:pt x="94" y="35"/>
                      </a:lnTo>
                      <a:lnTo>
                        <a:pt x="80" y="31"/>
                      </a:lnTo>
                      <a:lnTo>
                        <a:pt x="70" y="17"/>
                      </a:lnTo>
                      <a:lnTo>
                        <a:pt x="58" y="17"/>
                      </a:lnTo>
                      <a:lnTo>
                        <a:pt x="47" y="35"/>
                      </a:lnTo>
                      <a:lnTo>
                        <a:pt x="33" y="41"/>
                      </a:lnTo>
                      <a:lnTo>
                        <a:pt x="11" y="39"/>
                      </a:lnTo>
                      <a:lnTo>
                        <a:pt x="0" y="58"/>
                      </a:lnTo>
                      <a:lnTo>
                        <a:pt x="8" y="68"/>
                      </a:lnTo>
                      <a:lnTo>
                        <a:pt x="29" y="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4" name="Freeform 32"/>
                <p:cNvSpPr>
                  <a:spLocks/>
                </p:cNvSpPr>
                <p:nvPr/>
              </p:nvSpPr>
              <p:spPr bwMode="auto">
                <a:xfrm>
                  <a:off x="20078700" y="1614488"/>
                  <a:ext cx="71438" cy="96838"/>
                </a:xfrm>
                <a:custGeom>
                  <a:avLst/>
                  <a:gdLst>
                    <a:gd name="T0" fmla="*/ 6 w 45"/>
                    <a:gd name="T1" fmla="*/ 61 h 61"/>
                    <a:gd name="T2" fmla="*/ 18 w 45"/>
                    <a:gd name="T3" fmla="*/ 57 h 61"/>
                    <a:gd name="T4" fmla="*/ 43 w 45"/>
                    <a:gd name="T5" fmla="*/ 36 h 61"/>
                    <a:gd name="T6" fmla="*/ 45 w 45"/>
                    <a:gd name="T7" fmla="*/ 16 h 61"/>
                    <a:gd name="T8" fmla="*/ 32 w 45"/>
                    <a:gd name="T9" fmla="*/ 0 h 61"/>
                    <a:gd name="T10" fmla="*/ 6 w 45"/>
                    <a:gd name="T11" fmla="*/ 2 h 61"/>
                    <a:gd name="T12" fmla="*/ 4 w 45"/>
                    <a:gd name="T13" fmla="*/ 22 h 61"/>
                    <a:gd name="T14" fmla="*/ 8 w 45"/>
                    <a:gd name="T15" fmla="*/ 38 h 61"/>
                    <a:gd name="T16" fmla="*/ 0 w 45"/>
                    <a:gd name="T17" fmla="*/ 55 h 61"/>
                    <a:gd name="T18" fmla="*/ 6 w 45"/>
                    <a:gd name="T1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61">
                      <a:moveTo>
                        <a:pt x="6" y="61"/>
                      </a:moveTo>
                      <a:lnTo>
                        <a:pt x="18" y="57"/>
                      </a:lnTo>
                      <a:lnTo>
                        <a:pt x="43" y="36"/>
                      </a:lnTo>
                      <a:lnTo>
                        <a:pt x="45" y="16"/>
                      </a:lnTo>
                      <a:lnTo>
                        <a:pt x="32" y="0"/>
                      </a:lnTo>
                      <a:lnTo>
                        <a:pt x="6" y="2"/>
                      </a:lnTo>
                      <a:lnTo>
                        <a:pt x="4" y="22"/>
                      </a:lnTo>
                      <a:lnTo>
                        <a:pt x="8" y="38"/>
                      </a:lnTo>
                      <a:lnTo>
                        <a:pt x="0" y="55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5" name="Freeform 33"/>
                <p:cNvSpPr>
                  <a:spLocks/>
                </p:cNvSpPr>
                <p:nvPr/>
              </p:nvSpPr>
              <p:spPr bwMode="auto">
                <a:xfrm>
                  <a:off x="20529550" y="3602038"/>
                  <a:ext cx="42863" cy="65088"/>
                </a:xfrm>
                <a:custGeom>
                  <a:avLst/>
                  <a:gdLst>
                    <a:gd name="T0" fmla="*/ 27 w 27"/>
                    <a:gd name="T1" fmla="*/ 41 h 41"/>
                    <a:gd name="T2" fmla="*/ 27 w 27"/>
                    <a:gd name="T3" fmla="*/ 17 h 41"/>
                    <a:gd name="T4" fmla="*/ 10 w 27"/>
                    <a:gd name="T5" fmla="*/ 0 h 41"/>
                    <a:gd name="T6" fmla="*/ 0 w 27"/>
                    <a:gd name="T7" fmla="*/ 3 h 41"/>
                    <a:gd name="T8" fmla="*/ 13 w 27"/>
                    <a:gd name="T9" fmla="*/ 33 h 41"/>
                    <a:gd name="T10" fmla="*/ 27 w 27"/>
                    <a:gd name="T11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1">
                      <a:moveTo>
                        <a:pt x="27" y="41"/>
                      </a:moveTo>
                      <a:lnTo>
                        <a:pt x="27" y="17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13" y="33"/>
                      </a:lnTo>
                      <a:lnTo>
                        <a:pt x="27" y="4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6" name="Freeform 34"/>
                <p:cNvSpPr>
                  <a:spLocks/>
                </p:cNvSpPr>
                <p:nvPr/>
              </p:nvSpPr>
              <p:spPr bwMode="auto">
                <a:xfrm>
                  <a:off x="20272375" y="1931988"/>
                  <a:ext cx="61913" cy="68263"/>
                </a:xfrm>
                <a:custGeom>
                  <a:avLst/>
                  <a:gdLst>
                    <a:gd name="T0" fmla="*/ 39 w 39"/>
                    <a:gd name="T1" fmla="*/ 27 h 43"/>
                    <a:gd name="T2" fmla="*/ 21 w 39"/>
                    <a:gd name="T3" fmla="*/ 10 h 43"/>
                    <a:gd name="T4" fmla="*/ 0 w 39"/>
                    <a:gd name="T5" fmla="*/ 0 h 43"/>
                    <a:gd name="T6" fmla="*/ 11 w 39"/>
                    <a:gd name="T7" fmla="*/ 35 h 43"/>
                    <a:gd name="T8" fmla="*/ 25 w 39"/>
                    <a:gd name="T9" fmla="*/ 43 h 43"/>
                    <a:gd name="T10" fmla="*/ 39 w 39"/>
                    <a:gd name="T11" fmla="*/ 2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43">
                      <a:moveTo>
                        <a:pt x="39" y="27"/>
                      </a:moveTo>
                      <a:lnTo>
                        <a:pt x="21" y="10"/>
                      </a:lnTo>
                      <a:lnTo>
                        <a:pt x="0" y="0"/>
                      </a:lnTo>
                      <a:lnTo>
                        <a:pt x="11" y="35"/>
                      </a:lnTo>
                      <a:lnTo>
                        <a:pt x="25" y="43"/>
                      </a:lnTo>
                      <a:lnTo>
                        <a:pt x="39" y="2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7" name="Freeform 35"/>
                <p:cNvSpPr>
                  <a:spLocks/>
                </p:cNvSpPr>
                <p:nvPr/>
              </p:nvSpPr>
              <p:spPr bwMode="auto">
                <a:xfrm>
                  <a:off x="20085050" y="1851025"/>
                  <a:ext cx="74613" cy="49213"/>
                </a:xfrm>
                <a:custGeom>
                  <a:avLst/>
                  <a:gdLst>
                    <a:gd name="T0" fmla="*/ 32 w 47"/>
                    <a:gd name="T1" fmla="*/ 29 h 31"/>
                    <a:gd name="T2" fmla="*/ 47 w 47"/>
                    <a:gd name="T3" fmla="*/ 8 h 31"/>
                    <a:gd name="T4" fmla="*/ 24 w 47"/>
                    <a:gd name="T5" fmla="*/ 0 h 31"/>
                    <a:gd name="T6" fmla="*/ 6 w 47"/>
                    <a:gd name="T7" fmla="*/ 4 h 31"/>
                    <a:gd name="T8" fmla="*/ 10 w 47"/>
                    <a:gd name="T9" fmla="*/ 18 h 31"/>
                    <a:gd name="T10" fmla="*/ 0 w 47"/>
                    <a:gd name="T11" fmla="*/ 31 h 31"/>
                    <a:gd name="T12" fmla="*/ 32 w 47"/>
                    <a:gd name="T1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1">
                      <a:moveTo>
                        <a:pt x="32" y="29"/>
                      </a:moveTo>
                      <a:lnTo>
                        <a:pt x="47" y="8"/>
                      </a:lnTo>
                      <a:lnTo>
                        <a:pt x="24" y="0"/>
                      </a:lnTo>
                      <a:lnTo>
                        <a:pt x="6" y="4"/>
                      </a:lnTo>
                      <a:lnTo>
                        <a:pt x="10" y="18"/>
                      </a:lnTo>
                      <a:lnTo>
                        <a:pt x="0" y="31"/>
                      </a:lnTo>
                      <a:lnTo>
                        <a:pt x="32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8" name="Freeform 36"/>
                <p:cNvSpPr>
                  <a:spLocks/>
                </p:cNvSpPr>
                <p:nvPr/>
              </p:nvSpPr>
              <p:spPr bwMode="auto">
                <a:xfrm>
                  <a:off x="19694525" y="1941513"/>
                  <a:ext cx="100013" cy="61913"/>
                </a:xfrm>
                <a:custGeom>
                  <a:avLst/>
                  <a:gdLst>
                    <a:gd name="T0" fmla="*/ 22 w 63"/>
                    <a:gd name="T1" fmla="*/ 9 h 39"/>
                    <a:gd name="T2" fmla="*/ 0 w 63"/>
                    <a:gd name="T3" fmla="*/ 17 h 39"/>
                    <a:gd name="T4" fmla="*/ 10 w 63"/>
                    <a:gd name="T5" fmla="*/ 29 h 39"/>
                    <a:gd name="T6" fmla="*/ 39 w 63"/>
                    <a:gd name="T7" fmla="*/ 39 h 39"/>
                    <a:gd name="T8" fmla="*/ 59 w 63"/>
                    <a:gd name="T9" fmla="*/ 23 h 39"/>
                    <a:gd name="T10" fmla="*/ 63 w 63"/>
                    <a:gd name="T11" fmla="*/ 4 h 39"/>
                    <a:gd name="T12" fmla="*/ 33 w 63"/>
                    <a:gd name="T13" fmla="*/ 0 h 39"/>
                    <a:gd name="T14" fmla="*/ 22 w 63"/>
                    <a:gd name="T15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39">
                      <a:moveTo>
                        <a:pt x="22" y="9"/>
                      </a:moveTo>
                      <a:lnTo>
                        <a:pt x="0" y="17"/>
                      </a:lnTo>
                      <a:lnTo>
                        <a:pt x="10" y="29"/>
                      </a:lnTo>
                      <a:lnTo>
                        <a:pt x="39" y="39"/>
                      </a:lnTo>
                      <a:lnTo>
                        <a:pt x="59" y="23"/>
                      </a:lnTo>
                      <a:lnTo>
                        <a:pt x="63" y="4"/>
                      </a:lnTo>
                      <a:lnTo>
                        <a:pt x="33" y="0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59" name="Freeform 37"/>
                <p:cNvSpPr>
                  <a:spLocks/>
                </p:cNvSpPr>
                <p:nvPr/>
              </p:nvSpPr>
              <p:spPr bwMode="auto">
                <a:xfrm>
                  <a:off x="19577050" y="1968500"/>
                  <a:ext cx="84138" cy="68263"/>
                </a:xfrm>
                <a:custGeom>
                  <a:avLst/>
                  <a:gdLst>
                    <a:gd name="T0" fmla="*/ 0 w 53"/>
                    <a:gd name="T1" fmla="*/ 18 h 43"/>
                    <a:gd name="T2" fmla="*/ 10 w 53"/>
                    <a:gd name="T3" fmla="*/ 41 h 43"/>
                    <a:gd name="T4" fmla="*/ 31 w 53"/>
                    <a:gd name="T5" fmla="*/ 43 h 43"/>
                    <a:gd name="T6" fmla="*/ 53 w 53"/>
                    <a:gd name="T7" fmla="*/ 12 h 43"/>
                    <a:gd name="T8" fmla="*/ 41 w 53"/>
                    <a:gd name="T9" fmla="*/ 0 h 43"/>
                    <a:gd name="T10" fmla="*/ 17 w 53"/>
                    <a:gd name="T11" fmla="*/ 2 h 43"/>
                    <a:gd name="T12" fmla="*/ 0 w 53"/>
                    <a:gd name="T13" fmla="*/ 1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43">
                      <a:moveTo>
                        <a:pt x="0" y="18"/>
                      </a:moveTo>
                      <a:lnTo>
                        <a:pt x="10" y="41"/>
                      </a:lnTo>
                      <a:lnTo>
                        <a:pt x="31" y="43"/>
                      </a:lnTo>
                      <a:lnTo>
                        <a:pt x="53" y="12"/>
                      </a:lnTo>
                      <a:lnTo>
                        <a:pt x="41" y="0"/>
                      </a:lnTo>
                      <a:lnTo>
                        <a:pt x="17" y="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0" name="Freeform 38"/>
                <p:cNvSpPr>
                  <a:spLocks/>
                </p:cNvSpPr>
                <p:nvPr/>
              </p:nvSpPr>
              <p:spPr bwMode="auto">
                <a:xfrm>
                  <a:off x="19867563" y="1500188"/>
                  <a:ext cx="109538" cy="68263"/>
                </a:xfrm>
                <a:custGeom>
                  <a:avLst/>
                  <a:gdLst>
                    <a:gd name="T0" fmla="*/ 63 w 69"/>
                    <a:gd name="T1" fmla="*/ 6 h 43"/>
                    <a:gd name="T2" fmla="*/ 43 w 69"/>
                    <a:gd name="T3" fmla="*/ 0 h 43"/>
                    <a:gd name="T4" fmla="*/ 24 w 69"/>
                    <a:gd name="T5" fmla="*/ 10 h 43"/>
                    <a:gd name="T6" fmla="*/ 0 w 69"/>
                    <a:gd name="T7" fmla="*/ 14 h 43"/>
                    <a:gd name="T8" fmla="*/ 2 w 69"/>
                    <a:gd name="T9" fmla="*/ 22 h 43"/>
                    <a:gd name="T10" fmla="*/ 36 w 69"/>
                    <a:gd name="T11" fmla="*/ 33 h 43"/>
                    <a:gd name="T12" fmla="*/ 49 w 69"/>
                    <a:gd name="T13" fmla="*/ 43 h 43"/>
                    <a:gd name="T14" fmla="*/ 69 w 69"/>
                    <a:gd name="T15" fmla="*/ 16 h 43"/>
                    <a:gd name="T16" fmla="*/ 63 w 69"/>
                    <a:gd name="T17" fmla="*/ 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43">
                      <a:moveTo>
                        <a:pt x="63" y="6"/>
                      </a:moveTo>
                      <a:lnTo>
                        <a:pt x="43" y="0"/>
                      </a:lnTo>
                      <a:lnTo>
                        <a:pt x="24" y="10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36" y="33"/>
                      </a:lnTo>
                      <a:lnTo>
                        <a:pt x="49" y="43"/>
                      </a:lnTo>
                      <a:lnTo>
                        <a:pt x="69" y="16"/>
                      </a:lnTo>
                      <a:lnTo>
                        <a:pt x="63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1" name="Freeform 39"/>
                <p:cNvSpPr>
                  <a:spLocks/>
                </p:cNvSpPr>
                <p:nvPr/>
              </p:nvSpPr>
              <p:spPr bwMode="auto">
                <a:xfrm>
                  <a:off x="19992975" y="1649413"/>
                  <a:ext cx="68263" cy="61913"/>
                </a:xfrm>
                <a:custGeom>
                  <a:avLst/>
                  <a:gdLst>
                    <a:gd name="T0" fmla="*/ 25 w 43"/>
                    <a:gd name="T1" fmla="*/ 39 h 39"/>
                    <a:gd name="T2" fmla="*/ 39 w 43"/>
                    <a:gd name="T3" fmla="*/ 29 h 39"/>
                    <a:gd name="T4" fmla="*/ 43 w 43"/>
                    <a:gd name="T5" fmla="*/ 19 h 39"/>
                    <a:gd name="T6" fmla="*/ 37 w 43"/>
                    <a:gd name="T7" fmla="*/ 2 h 39"/>
                    <a:gd name="T8" fmla="*/ 7 w 43"/>
                    <a:gd name="T9" fmla="*/ 0 h 39"/>
                    <a:gd name="T10" fmla="*/ 0 w 43"/>
                    <a:gd name="T11" fmla="*/ 14 h 39"/>
                    <a:gd name="T12" fmla="*/ 4 w 43"/>
                    <a:gd name="T13" fmla="*/ 37 h 39"/>
                    <a:gd name="T14" fmla="*/ 25 w 43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39">
                      <a:moveTo>
                        <a:pt x="25" y="39"/>
                      </a:moveTo>
                      <a:lnTo>
                        <a:pt x="39" y="29"/>
                      </a:lnTo>
                      <a:lnTo>
                        <a:pt x="43" y="19"/>
                      </a:lnTo>
                      <a:lnTo>
                        <a:pt x="37" y="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4" y="37"/>
                      </a:lnTo>
                      <a:lnTo>
                        <a:pt x="25" y="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2" name="Freeform 40"/>
                <p:cNvSpPr>
                  <a:spLocks/>
                </p:cNvSpPr>
                <p:nvPr/>
              </p:nvSpPr>
              <p:spPr bwMode="auto">
                <a:xfrm>
                  <a:off x="19873913" y="1997075"/>
                  <a:ext cx="100013" cy="36513"/>
                </a:xfrm>
                <a:custGeom>
                  <a:avLst/>
                  <a:gdLst>
                    <a:gd name="T0" fmla="*/ 51 w 63"/>
                    <a:gd name="T1" fmla="*/ 23 h 23"/>
                    <a:gd name="T2" fmla="*/ 63 w 63"/>
                    <a:gd name="T3" fmla="*/ 14 h 23"/>
                    <a:gd name="T4" fmla="*/ 36 w 63"/>
                    <a:gd name="T5" fmla="*/ 0 h 23"/>
                    <a:gd name="T6" fmla="*/ 0 w 63"/>
                    <a:gd name="T7" fmla="*/ 14 h 23"/>
                    <a:gd name="T8" fmla="*/ 12 w 63"/>
                    <a:gd name="T9" fmla="*/ 21 h 23"/>
                    <a:gd name="T10" fmla="*/ 51 w 63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23">
                      <a:moveTo>
                        <a:pt x="51" y="23"/>
                      </a:moveTo>
                      <a:lnTo>
                        <a:pt x="63" y="14"/>
                      </a:lnTo>
                      <a:lnTo>
                        <a:pt x="36" y="0"/>
                      </a:lnTo>
                      <a:lnTo>
                        <a:pt x="0" y="14"/>
                      </a:lnTo>
                      <a:lnTo>
                        <a:pt x="12" y="21"/>
                      </a:lnTo>
                      <a:lnTo>
                        <a:pt x="51" y="2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3" name="Freeform 41"/>
                <p:cNvSpPr>
                  <a:spLocks/>
                </p:cNvSpPr>
                <p:nvPr/>
              </p:nvSpPr>
              <p:spPr bwMode="auto">
                <a:xfrm>
                  <a:off x="20032663" y="1350963"/>
                  <a:ext cx="155575" cy="115888"/>
                </a:xfrm>
                <a:custGeom>
                  <a:avLst/>
                  <a:gdLst>
                    <a:gd name="T0" fmla="*/ 98 w 98"/>
                    <a:gd name="T1" fmla="*/ 26 h 73"/>
                    <a:gd name="T2" fmla="*/ 80 w 98"/>
                    <a:gd name="T3" fmla="*/ 4 h 73"/>
                    <a:gd name="T4" fmla="*/ 47 w 98"/>
                    <a:gd name="T5" fmla="*/ 0 h 73"/>
                    <a:gd name="T6" fmla="*/ 33 w 98"/>
                    <a:gd name="T7" fmla="*/ 10 h 73"/>
                    <a:gd name="T8" fmla="*/ 35 w 98"/>
                    <a:gd name="T9" fmla="*/ 28 h 73"/>
                    <a:gd name="T10" fmla="*/ 27 w 98"/>
                    <a:gd name="T11" fmla="*/ 30 h 73"/>
                    <a:gd name="T12" fmla="*/ 8 w 98"/>
                    <a:gd name="T13" fmla="*/ 18 h 73"/>
                    <a:gd name="T14" fmla="*/ 0 w 98"/>
                    <a:gd name="T15" fmla="*/ 24 h 73"/>
                    <a:gd name="T16" fmla="*/ 14 w 98"/>
                    <a:gd name="T17" fmla="*/ 47 h 73"/>
                    <a:gd name="T18" fmla="*/ 29 w 98"/>
                    <a:gd name="T19" fmla="*/ 57 h 73"/>
                    <a:gd name="T20" fmla="*/ 57 w 98"/>
                    <a:gd name="T21" fmla="*/ 59 h 73"/>
                    <a:gd name="T22" fmla="*/ 76 w 98"/>
                    <a:gd name="T23" fmla="*/ 73 h 73"/>
                    <a:gd name="T24" fmla="*/ 88 w 98"/>
                    <a:gd name="T25" fmla="*/ 67 h 73"/>
                    <a:gd name="T26" fmla="*/ 86 w 98"/>
                    <a:gd name="T27" fmla="*/ 57 h 73"/>
                    <a:gd name="T28" fmla="*/ 76 w 98"/>
                    <a:gd name="T29" fmla="*/ 41 h 73"/>
                    <a:gd name="T30" fmla="*/ 98 w 98"/>
                    <a:gd name="T31" fmla="*/ 37 h 73"/>
                    <a:gd name="T32" fmla="*/ 98 w 98"/>
                    <a:gd name="T33" fmla="*/ 2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73">
                      <a:moveTo>
                        <a:pt x="98" y="26"/>
                      </a:moveTo>
                      <a:lnTo>
                        <a:pt x="80" y="4"/>
                      </a:lnTo>
                      <a:lnTo>
                        <a:pt x="47" y="0"/>
                      </a:lnTo>
                      <a:lnTo>
                        <a:pt x="33" y="10"/>
                      </a:lnTo>
                      <a:lnTo>
                        <a:pt x="35" y="28"/>
                      </a:lnTo>
                      <a:lnTo>
                        <a:pt x="27" y="30"/>
                      </a:lnTo>
                      <a:lnTo>
                        <a:pt x="8" y="18"/>
                      </a:lnTo>
                      <a:lnTo>
                        <a:pt x="0" y="24"/>
                      </a:lnTo>
                      <a:lnTo>
                        <a:pt x="14" y="47"/>
                      </a:lnTo>
                      <a:lnTo>
                        <a:pt x="29" y="57"/>
                      </a:lnTo>
                      <a:lnTo>
                        <a:pt x="57" y="59"/>
                      </a:lnTo>
                      <a:lnTo>
                        <a:pt x="76" y="73"/>
                      </a:lnTo>
                      <a:lnTo>
                        <a:pt x="88" y="67"/>
                      </a:lnTo>
                      <a:lnTo>
                        <a:pt x="86" y="57"/>
                      </a:lnTo>
                      <a:lnTo>
                        <a:pt x="76" y="41"/>
                      </a:lnTo>
                      <a:lnTo>
                        <a:pt x="98" y="37"/>
                      </a:lnTo>
                      <a:lnTo>
                        <a:pt x="98" y="2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4" name="Freeform 42"/>
                <p:cNvSpPr>
                  <a:spLocks/>
                </p:cNvSpPr>
                <p:nvPr/>
              </p:nvSpPr>
              <p:spPr bwMode="auto">
                <a:xfrm>
                  <a:off x="19138900" y="2924175"/>
                  <a:ext cx="223838" cy="227013"/>
                </a:xfrm>
                <a:custGeom>
                  <a:avLst/>
                  <a:gdLst>
                    <a:gd name="T0" fmla="*/ 30 w 141"/>
                    <a:gd name="T1" fmla="*/ 139 h 143"/>
                    <a:gd name="T2" fmla="*/ 57 w 141"/>
                    <a:gd name="T3" fmla="*/ 116 h 143"/>
                    <a:gd name="T4" fmla="*/ 74 w 141"/>
                    <a:gd name="T5" fmla="*/ 106 h 143"/>
                    <a:gd name="T6" fmla="*/ 94 w 141"/>
                    <a:gd name="T7" fmla="*/ 75 h 143"/>
                    <a:gd name="T8" fmla="*/ 116 w 141"/>
                    <a:gd name="T9" fmla="*/ 65 h 143"/>
                    <a:gd name="T10" fmla="*/ 141 w 141"/>
                    <a:gd name="T11" fmla="*/ 34 h 143"/>
                    <a:gd name="T12" fmla="*/ 139 w 141"/>
                    <a:gd name="T13" fmla="*/ 12 h 143"/>
                    <a:gd name="T14" fmla="*/ 125 w 141"/>
                    <a:gd name="T15" fmla="*/ 4 h 143"/>
                    <a:gd name="T16" fmla="*/ 96 w 141"/>
                    <a:gd name="T17" fmla="*/ 0 h 143"/>
                    <a:gd name="T18" fmla="*/ 55 w 141"/>
                    <a:gd name="T19" fmla="*/ 12 h 143"/>
                    <a:gd name="T20" fmla="*/ 37 w 141"/>
                    <a:gd name="T21" fmla="*/ 36 h 143"/>
                    <a:gd name="T22" fmla="*/ 39 w 141"/>
                    <a:gd name="T23" fmla="*/ 61 h 143"/>
                    <a:gd name="T24" fmla="*/ 22 w 141"/>
                    <a:gd name="T25" fmla="*/ 86 h 143"/>
                    <a:gd name="T26" fmla="*/ 6 w 141"/>
                    <a:gd name="T27" fmla="*/ 98 h 143"/>
                    <a:gd name="T28" fmla="*/ 0 w 141"/>
                    <a:gd name="T29" fmla="*/ 124 h 143"/>
                    <a:gd name="T30" fmla="*/ 14 w 141"/>
                    <a:gd name="T31" fmla="*/ 143 h 143"/>
                    <a:gd name="T32" fmla="*/ 30 w 141"/>
                    <a:gd name="T33" fmla="*/ 139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1" h="143">
                      <a:moveTo>
                        <a:pt x="30" y="139"/>
                      </a:moveTo>
                      <a:lnTo>
                        <a:pt x="57" y="116"/>
                      </a:lnTo>
                      <a:lnTo>
                        <a:pt x="74" y="106"/>
                      </a:lnTo>
                      <a:lnTo>
                        <a:pt x="94" y="75"/>
                      </a:lnTo>
                      <a:lnTo>
                        <a:pt x="116" y="65"/>
                      </a:lnTo>
                      <a:lnTo>
                        <a:pt x="141" y="34"/>
                      </a:lnTo>
                      <a:lnTo>
                        <a:pt x="139" y="12"/>
                      </a:lnTo>
                      <a:lnTo>
                        <a:pt x="125" y="4"/>
                      </a:lnTo>
                      <a:lnTo>
                        <a:pt x="96" y="0"/>
                      </a:lnTo>
                      <a:lnTo>
                        <a:pt x="55" y="12"/>
                      </a:lnTo>
                      <a:lnTo>
                        <a:pt x="37" y="36"/>
                      </a:lnTo>
                      <a:lnTo>
                        <a:pt x="39" y="61"/>
                      </a:lnTo>
                      <a:lnTo>
                        <a:pt x="22" y="86"/>
                      </a:lnTo>
                      <a:lnTo>
                        <a:pt x="6" y="98"/>
                      </a:lnTo>
                      <a:lnTo>
                        <a:pt x="0" y="124"/>
                      </a:lnTo>
                      <a:lnTo>
                        <a:pt x="14" y="143"/>
                      </a:lnTo>
                      <a:lnTo>
                        <a:pt x="30" y="1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5" name="Freeform 43"/>
                <p:cNvSpPr>
                  <a:spLocks/>
                </p:cNvSpPr>
                <p:nvPr/>
              </p:nvSpPr>
              <p:spPr bwMode="auto">
                <a:xfrm>
                  <a:off x="26501725" y="274638"/>
                  <a:ext cx="77788" cy="98425"/>
                </a:xfrm>
                <a:custGeom>
                  <a:avLst/>
                  <a:gdLst>
                    <a:gd name="T0" fmla="*/ 20 w 49"/>
                    <a:gd name="T1" fmla="*/ 51 h 62"/>
                    <a:gd name="T2" fmla="*/ 31 w 49"/>
                    <a:gd name="T3" fmla="*/ 62 h 62"/>
                    <a:gd name="T4" fmla="*/ 45 w 49"/>
                    <a:gd name="T5" fmla="*/ 55 h 62"/>
                    <a:gd name="T6" fmla="*/ 49 w 49"/>
                    <a:gd name="T7" fmla="*/ 23 h 62"/>
                    <a:gd name="T8" fmla="*/ 47 w 49"/>
                    <a:gd name="T9" fmla="*/ 0 h 62"/>
                    <a:gd name="T10" fmla="*/ 10 w 49"/>
                    <a:gd name="T11" fmla="*/ 17 h 62"/>
                    <a:gd name="T12" fmla="*/ 0 w 49"/>
                    <a:gd name="T13" fmla="*/ 25 h 62"/>
                    <a:gd name="T14" fmla="*/ 6 w 49"/>
                    <a:gd name="T15" fmla="*/ 49 h 62"/>
                    <a:gd name="T16" fmla="*/ 20 w 49"/>
                    <a:gd name="T17" fmla="*/ 5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62">
                      <a:moveTo>
                        <a:pt x="20" y="51"/>
                      </a:moveTo>
                      <a:lnTo>
                        <a:pt x="31" y="62"/>
                      </a:lnTo>
                      <a:lnTo>
                        <a:pt x="45" y="55"/>
                      </a:lnTo>
                      <a:lnTo>
                        <a:pt x="49" y="23"/>
                      </a:lnTo>
                      <a:lnTo>
                        <a:pt x="47" y="0"/>
                      </a:lnTo>
                      <a:lnTo>
                        <a:pt x="10" y="17"/>
                      </a:lnTo>
                      <a:lnTo>
                        <a:pt x="0" y="25"/>
                      </a:lnTo>
                      <a:lnTo>
                        <a:pt x="6" y="49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6" name="Freeform 44"/>
                <p:cNvSpPr>
                  <a:spLocks/>
                </p:cNvSpPr>
                <p:nvPr/>
              </p:nvSpPr>
              <p:spPr bwMode="auto">
                <a:xfrm>
                  <a:off x="25965150" y="895350"/>
                  <a:ext cx="127000" cy="93663"/>
                </a:xfrm>
                <a:custGeom>
                  <a:avLst/>
                  <a:gdLst>
                    <a:gd name="T0" fmla="*/ 10 w 41"/>
                    <a:gd name="T1" fmla="*/ 19 h 30"/>
                    <a:gd name="T2" fmla="*/ 10 w 41"/>
                    <a:gd name="T3" fmla="*/ 30 h 30"/>
                    <a:gd name="T4" fmla="*/ 29 w 41"/>
                    <a:gd name="T5" fmla="*/ 30 h 30"/>
                    <a:gd name="T6" fmla="*/ 34 w 41"/>
                    <a:gd name="T7" fmla="*/ 25 h 30"/>
                    <a:gd name="T8" fmla="*/ 40 w 41"/>
                    <a:gd name="T9" fmla="*/ 27 h 30"/>
                    <a:gd name="T10" fmla="*/ 41 w 41"/>
                    <a:gd name="T11" fmla="*/ 21 h 30"/>
                    <a:gd name="T12" fmla="*/ 32 w 41"/>
                    <a:gd name="T13" fmla="*/ 12 h 30"/>
                    <a:gd name="T14" fmla="*/ 17 w 41"/>
                    <a:gd name="T15" fmla="*/ 1 h 30"/>
                    <a:gd name="T16" fmla="*/ 6 w 41"/>
                    <a:gd name="T17" fmla="*/ 0 h 30"/>
                    <a:gd name="T18" fmla="*/ 0 w 41"/>
                    <a:gd name="T19" fmla="*/ 6 h 30"/>
                    <a:gd name="T20" fmla="*/ 1 w 41"/>
                    <a:gd name="T21" fmla="*/ 13 h 30"/>
                    <a:gd name="T22" fmla="*/ 10 w 41"/>
                    <a:gd name="T23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0">
                      <a:moveTo>
                        <a:pt x="10" y="19"/>
                      </a:moveTo>
                      <a:cubicBezTo>
                        <a:pt x="10" y="19"/>
                        <a:pt x="10" y="30"/>
                        <a:pt x="10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3"/>
                        <a:pt x="1" y="13"/>
                        <a:pt x="1" y="13"/>
                      </a:cubicBez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7" name="Freeform 45"/>
                <p:cNvSpPr>
                  <a:spLocks/>
                </p:cNvSpPr>
                <p:nvPr/>
              </p:nvSpPr>
              <p:spPr bwMode="auto">
                <a:xfrm>
                  <a:off x="24261763" y="430213"/>
                  <a:ext cx="331788" cy="309563"/>
                </a:xfrm>
                <a:custGeom>
                  <a:avLst/>
                  <a:gdLst>
                    <a:gd name="T0" fmla="*/ 53 w 209"/>
                    <a:gd name="T1" fmla="*/ 162 h 195"/>
                    <a:gd name="T2" fmla="*/ 123 w 209"/>
                    <a:gd name="T3" fmla="*/ 179 h 195"/>
                    <a:gd name="T4" fmla="*/ 154 w 209"/>
                    <a:gd name="T5" fmla="*/ 185 h 195"/>
                    <a:gd name="T6" fmla="*/ 170 w 209"/>
                    <a:gd name="T7" fmla="*/ 195 h 195"/>
                    <a:gd name="T8" fmla="*/ 190 w 209"/>
                    <a:gd name="T9" fmla="*/ 183 h 195"/>
                    <a:gd name="T10" fmla="*/ 195 w 209"/>
                    <a:gd name="T11" fmla="*/ 162 h 195"/>
                    <a:gd name="T12" fmla="*/ 209 w 209"/>
                    <a:gd name="T13" fmla="*/ 150 h 195"/>
                    <a:gd name="T14" fmla="*/ 209 w 209"/>
                    <a:gd name="T15" fmla="*/ 133 h 195"/>
                    <a:gd name="T16" fmla="*/ 193 w 209"/>
                    <a:gd name="T17" fmla="*/ 117 h 195"/>
                    <a:gd name="T18" fmla="*/ 193 w 209"/>
                    <a:gd name="T19" fmla="*/ 70 h 195"/>
                    <a:gd name="T20" fmla="*/ 176 w 209"/>
                    <a:gd name="T21" fmla="*/ 50 h 195"/>
                    <a:gd name="T22" fmla="*/ 162 w 209"/>
                    <a:gd name="T23" fmla="*/ 21 h 195"/>
                    <a:gd name="T24" fmla="*/ 162 w 209"/>
                    <a:gd name="T25" fmla="*/ 4 h 195"/>
                    <a:gd name="T26" fmla="*/ 141 w 209"/>
                    <a:gd name="T27" fmla="*/ 0 h 195"/>
                    <a:gd name="T28" fmla="*/ 90 w 209"/>
                    <a:gd name="T29" fmla="*/ 13 h 195"/>
                    <a:gd name="T30" fmla="*/ 41 w 209"/>
                    <a:gd name="T31" fmla="*/ 45 h 195"/>
                    <a:gd name="T32" fmla="*/ 14 w 209"/>
                    <a:gd name="T33" fmla="*/ 45 h 195"/>
                    <a:gd name="T34" fmla="*/ 8 w 209"/>
                    <a:gd name="T35" fmla="*/ 58 h 195"/>
                    <a:gd name="T36" fmla="*/ 16 w 209"/>
                    <a:gd name="T37" fmla="*/ 88 h 195"/>
                    <a:gd name="T38" fmla="*/ 39 w 209"/>
                    <a:gd name="T39" fmla="*/ 101 h 195"/>
                    <a:gd name="T40" fmla="*/ 45 w 209"/>
                    <a:gd name="T41" fmla="*/ 125 h 195"/>
                    <a:gd name="T42" fmla="*/ 31 w 209"/>
                    <a:gd name="T43" fmla="*/ 138 h 195"/>
                    <a:gd name="T44" fmla="*/ 6 w 209"/>
                    <a:gd name="T45" fmla="*/ 136 h 195"/>
                    <a:gd name="T46" fmla="*/ 0 w 209"/>
                    <a:gd name="T47" fmla="*/ 144 h 195"/>
                    <a:gd name="T48" fmla="*/ 14 w 209"/>
                    <a:gd name="T49" fmla="*/ 160 h 195"/>
                    <a:gd name="T50" fmla="*/ 53 w 209"/>
                    <a:gd name="T51" fmla="*/ 16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9" h="195">
                      <a:moveTo>
                        <a:pt x="53" y="162"/>
                      </a:moveTo>
                      <a:lnTo>
                        <a:pt x="123" y="179"/>
                      </a:lnTo>
                      <a:lnTo>
                        <a:pt x="154" y="185"/>
                      </a:lnTo>
                      <a:lnTo>
                        <a:pt x="170" y="195"/>
                      </a:lnTo>
                      <a:lnTo>
                        <a:pt x="190" y="183"/>
                      </a:lnTo>
                      <a:lnTo>
                        <a:pt x="195" y="162"/>
                      </a:lnTo>
                      <a:lnTo>
                        <a:pt x="209" y="150"/>
                      </a:lnTo>
                      <a:lnTo>
                        <a:pt x="209" y="133"/>
                      </a:lnTo>
                      <a:lnTo>
                        <a:pt x="193" y="117"/>
                      </a:lnTo>
                      <a:lnTo>
                        <a:pt x="193" y="70"/>
                      </a:lnTo>
                      <a:lnTo>
                        <a:pt x="176" y="50"/>
                      </a:lnTo>
                      <a:lnTo>
                        <a:pt x="162" y="21"/>
                      </a:lnTo>
                      <a:lnTo>
                        <a:pt x="162" y="4"/>
                      </a:lnTo>
                      <a:lnTo>
                        <a:pt x="141" y="0"/>
                      </a:lnTo>
                      <a:lnTo>
                        <a:pt x="90" y="13"/>
                      </a:lnTo>
                      <a:lnTo>
                        <a:pt x="41" y="45"/>
                      </a:lnTo>
                      <a:lnTo>
                        <a:pt x="14" y="45"/>
                      </a:lnTo>
                      <a:lnTo>
                        <a:pt x="8" y="58"/>
                      </a:lnTo>
                      <a:lnTo>
                        <a:pt x="16" y="88"/>
                      </a:lnTo>
                      <a:lnTo>
                        <a:pt x="39" y="101"/>
                      </a:lnTo>
                      <a:lnTo>
                        <a:pt x="45" y="125"/>
                      </a:lnTo>
                      <a:lnTo>
                        <a:pt x="31" y="138"/>
                      </a:lnTo>
                      <a:lnTo>
                        <a:pt x="6" y="136"/>
                      </a:lnTo>
                      <a:lnTo>
                        <a:pt x="0" y="144"/>
                      </a:lnTo>
                      <a:lnTo>
                        <a:pt x="14" y="160"/>
                      </a:lnTo>
                      <a:lnTo>
                        <a:pt x="53" y="16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8" name="Freeform 46"/>
                <p:cNvSpPr>
                  <a:spLocks/>
                </p:cNvSpPr>
                <p:nvPr/>
              </p:nvSpPr>
              <p:spPr bwMode="auto">
                <a:xfrm>
                  <a:off x="22418675" y="-976312"/>
                  <a:ext cx="93663" cy="133350"/>
                </a:xfrm>
                <a:custGeom>
                  <a:avLst/>
                  <a:gdLst>
                    <a:gd name="T0" fmla="*/ 22 w 59"/>
                    <a:gd name="T1" fmla="*/ 72 h 84"/>
                    <a:gd name="T2" fmla="*/ 23 w 59"/>
                    <a:gd name="T3" fmla="*/ 84 h 84"/>
                    <a:gd name="T4" fmla="*/ 51 w 59"/>
                    <a:gd name="T5" fmla="*/ 72 h 84"/>
                    <a:gd name="T6" fmla="*/ 59 w 59"/>
                    <a:gd name="T7" fmla="*/ 43 h 84"/>
                    <a:gd name="T8" fmla="*/ 41 w 59"/>
                    <a:gd name="T9" fmla="*/ 4 h 84"/>
                    <a:gd name="T10" fmla="*/ 14 w 59"/>
                    <a:gd name="T11" fmla="*/ 0 h 84"/>
                    <a:gd name="T12" fmla="*/ 0 w 59"/>
                    <a:gd name="T13" fmla="*/ 6 h 84"/>
                    <a:gd name="T14" fmla="*/ 0 w 59"/>
                    <a:gd name="T15" fmla="*/ 27 h 84"/>
                    <a:gd name="T16" fmla="*/ 27 w 59"/>
                    <a:gd name="T17" fmla="*/ 61 h 84"/>
                    <a:gd name="T18" fmla="*/ 22 w 59"/>
                    <a:gd name="T19" fmla="*/ 7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84">
                      <a:moveTo>
                        <a:pt x="22" y="72"/>
                      </a:moveTo>
                      <a:lnTo>
                        <a:pt x="23" y="84"/>
                      </a:lnTo>
                      <a:lnTo>
                        <a:pt x="51" y="72"/>
                      </a:lnTo>
                      <a:lnTo>
                        <a:pt x="59" y="43"/>
                      </a:lnTo>
                      <a:lnTo>
                        <a:pt x="41" y="4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27" y="61"/>
                      </a:lnTo>
                      <a:lnTo>
                        <a:pt x="22" y="7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69" name="Freeform 47"/>
                <p:cNvSpPr>
                  <a:spLocks/>
                </p:cNvSpPr>
                <p:nvPr/>
              </p:nvSpPr>
              <p:spPr bwMode="auto">
                <a:xfrm>
                  <a:off x="19865975" y="1689100"/>
                  <a:ext cx="76200" cy="80963"/>
                </a:xfrm>
                <a:custGeom>
                  <a:avLst/>
                  <a:gdLst>
                    <a:gd name="T0" fmla="*/ 48 w 48"/>
                    <a:gd name="T1" fmla="*/ 14 h 51"/>
                    <a:gd name="T2" fmla="*/ 48 w 48"/>
                    <a:gd name="T3" fmla="*/ 2 h 51"/>
                    <a:gd name="T4" fmla="*/ 33 w 48"/>
                    <a:gd name="T5" fmla="*/ 0 h 51"/>
                    <a:gd name="T6" fmla="*/ 0 w 48"/>
                    <a:gd name="T7" fmla="*/ 24 h 51"/>
                    <a:gd name="T8" fmla="*/ 0 w 48"/>
                    <a:gd name="T9" fmla="*/ 39 h 51"/>
                    <a:gd name="T10" fmla="*/ 27 w 48"/>
                    <a:gd name="T11" fmla="*/ 51 h 51"/>
                    <a:gd name="T12" fmla="*/ 33 w 48"/>
                    <a:gd name="T13" fmla="*/ 41 h 51"/>
                    <a:gd name="T14" fmla="*/ 27 w 48"/>
                    <a:gd name="T15" fmla="*/ 32 h 51"/>
                    <a:gd name="T16" fmla="*/ 31 w 48"/>
                    <a:gd name="T17" fmla="*/ 24 h 51"/>
                    <a:gd name="T18" fmla="*/ 48 w 48"/>
                    <a:gd name="T19" fmla="*/ 1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51">
                      <a:moveTo>
                        <a:pt x="48" y="14"/>
                      </a:moveTo>
                      <a:lnTo>
                        <a:pt x="48" y="2"/>
                      </a:lnTo>
                      <a:lnTo>
                        <a:pt x="33" y="0"/>
                      </a:lnTo>
                      <a:lnTo>
                        <a:pt x="0" y="24"/>
                      </a:lnTo>
                      <a:lnTo>
                        <a:pt x="0" y="39"/>
                      </a:lnTo>
                      <a:lnTo>
                        <a:pt x="27" y="51"/>
                      </a:lnTo>
                      <a:lnTo>
                        <a:pt x="33" y="41"/>
                      </a:lnTo>
                      <a:lnTo>
                        <a:pt x="27" y="32"/>
                      </a:lnTo>
                      <a:lnTo>
                        <a:pt x="31" y="24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0" name="Freeform 48"/>
                <p:cNvSpPr>
                  <a:spLocks/>
                </p:cNvSpPr>
                <p:nvPr/>
              </p:nvSpPr>
              <p:spPr bwMode="auto">
                <a:xfrm>
                  <a:off x="18573750" y="2478088"/>
                  <a:ext cx="131763" cy="133350"/>
                </a:xfrm>
                <a:custGeom>
                  <a:avLst/>
                  <a:gdLst>
                    <a:gd name="T0" fmla="*/ 28 w 83"/>
                    <a:gd name="T1" fmla="*/ 57 h 84"/>
                    <a:gd name="T2" fmla="*/ 43 w 83"/>
                    <a:gd name="T3" fmla="*/ 64 h 84"/>
                    <a:gd name="T4" fmla="*/ 69 w 83"/>
                    <a:gd name="T5" fmla="*/ 47 h 84"/>
                    <a:gd name="T6" fmla="*/ 63 w 83"/>
                    <a:gd name="T7" fmla="*/ 31 h 84"/>
                    <a:gd name="T8" fmla="*/ 67 w 83"/>
                    <a:gd name="T9" fmla="*/ 17 h 84"/>
                    <a:gd name="T10" fmla="*/ 83 w 83"/>
                    <a:gd name="T11" fmla="*/ 8 h 84"/>
                    <a:gd name="T12" fmla="*/ 75 w 83"/>
                    <a:gd name="T13" fmla="*/ 0 h 84"/>
                    <a:gd name="T14" fmla="*/ 55 w 83"/>
                    <a:gd name="T15" fmla="*/ 2 h 84"/>
                    <a:gd name="T16" fmla="*/ 16 w 83"/>
                    <a:gd name="T17" fmla="*/ 31 h 84"/>
                    <a:gd name="T18" fmla="*/ 0 w 83"/>
                    <a:gd name="T19" fmla="*/ 62 h 84"/>
                    <a:gd name="T20" fmla="*/ 2 w 83"/>
                    <a:gd name="T21" fmla="*/ 84 h 84"/>
                    <a:gd name="T22" fmla="*/ 28 w 83"/>
                    <a:gd name="T23" fmla="*/ 57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84">
                      <a:moveTo>
                        <a:pt x="28" y="57"/>
                      </a:moveTo>
                      <a:lnTo>
                        <a:pt x="43" y="64"/>
                      </a:lnTo>
                      <a:lnTo>
                        <a:pt x="69" y="47"/>
                      </a:lnTo>
                      <a:lnTo>
                        <a:pt x="63" y="31"/>
                      </a:lnTo>
                      <a:lnTo>
                        <a:pt x="67" y="17"/>
                      </a:lnTo>
                      <a:lnTo>
                        <a:pt x="83" y="8"/>
                      </a:lnTo>
                      <a:lnTo>
                        <a:pt x="75" y="0"/>
                      </a:lnTo>
                      <a:lnTo>
                        <a:pt x="55" y="2"/>
                      </a:lnTo>
                      <a:lnTo>
                        <a:pt x="16" y="31"/>
                      </a:lnTo>
                      <a:lnTo>
                        <a:pt x="0" y="62"/>
                      </a:lnTo>
                      <a:lnTo>
                        <a:pt x="2" y="84"/>
                      </a:lnTo>
                      <a:lnTo>
                        <a:pt x="28" y="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1" name="Freeform 49"/>
                <p:cNvSpPr>
                  <a:spLocks/>
                </p:cNvSpPr>
                <p:nvPr/>
              </p:nvSpPr>
              <p:spPr bwMode="auto">
                <a:xfrm>
                  <a:off x="18770600" y="2651125"/>
                  <a:ext cx="133350" cy="60325"/>
                </a:xfrm>
                <a:custGeom>
                  <a:avLst/>
                  <a:gdLst>
                    <a:gd name="T0" fmla="*/ 64 w 84"/>
                    <a:gd name="T1" fmla="*/ 38 h 38"/>
                    <a:gd name="T2" fmla="*/ 84 w 84"/>
                    <a:gd name="T3" fmla="*/ 34 h 38"/>
                    <a:gd name="T4" fmla="*/ 82 w 84"/>
                    <a:gd name="T5" fmla="*/ 16 h 38"/>
                    <a:gd name="T6" fmla="*/ 43 w 84"/>
                    <a:gd name="T7" fmla="*/ 10 h 38"/>
                    <a:gd name="T8" fmla="*/ 15 w 84"/>
                    <a:gd name="T9" fmla="*/ 0 h 38"/>
                    <a:gd name="T10" fmla="*/ 0 w 84"/>
                    <a:gd name="T11" fmla="*/ 6 h 38"/>
                    <a:gd name="T12" fmla="*/ 27 w 84"/>
                    <a:gd name="T13" fmla="*/ 32 h 38"/>
                    <a:gd name="T14" fmla="*/ 64 w 84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38">
                      <a:moveTo>
                        <a:pt x="64" y="38"/>
                      </a:moveTo>
                      <a:lnTo>
                        <a:pt x="84" y="34"/>
                      </a:lnTo>
                      <a:lnTo>
                        <a:pt x="82" y="16"/>
                      </a:lnTo>
                      <a:lnTo>
                        <a:pt x="43" y="10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27" y="32"/>
                      </a:lnTo>
                      <a:lnTo>
                        <a:pt x="64" y="3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2" name="Freeform 50"/>
                <p:cNvSpPr>
                  <a:spLocks/>
                </p:cNvSpPr>
                <p:nvPr/>
              </p:nvSpPr>
              <p:spPr bwMode="auto">
                <a:xfrm>
                  <a:off x="17767300" y="2654300"/>
                  <a:ext cx="307975" cy="307975"/>
                </a:xfrm>
                <a:custGeom>
                  <a:avLst/>
                  <a:gdLst>
                    <a:gd name="T0" fmla="*/ 20 w 194"/>
                    <a:gd name="T1" fmla="*/ 106 h 194"/>
                    <a:gd name="T2" fmla="*/ 24 w 194"/>
                    <a:gd name="T3" fmla="*/ 133 h 194"/>
                    <a:gd name="T4" fmla="*/ 20 w 194"/>
                    <a:gd name="T5" fmla="*/ 170 h 194"/>
                    <a:gd name="T6" fmla="*/ 45 w 194"/>
                    <a:gd name="T7" fmla="*/ 192 h 194"/>
                    <a:gd name="T8" fmla="*/ 55 w 194"/>
                    <a:gd name="T9" fmla="*/ 194 h 194"/>
                    <a:gd name="T10" fmla="*/ 49 w 194"/>
                    <a:gd name="T11" fmla="*/ 178 h 194"/>
                    <a:gd name="T12" fmla="*/ 51 w 194"/>
                    <a:gd name="T13" fmla="*/ 163 h 194"/>
                    <a:gd name="T14" fmla="*/ 67 w 194"/>
                    <a:gd name="T15" fmla="*/ 161 h 194"/>
                    <a:gd name="T16" fmla="*/ 79 w 194"/>
                    <a:gd name="T17" fmla="*/ 186 h 194"/>
                    <a:gd name="T18" fmla="*/ 94 w 194"/>
                    <a:gd name="T19" fmla="*/ 180 h 194"/>
                    <a:gd name="T20" fmla="*/ 104 w 194"/>
                    <a:gd name="T21" fmla="*/ 184 h 194"/>
                    <a:gd name="T22" fmla="*/ 125 w 194"/>
                    <a:gd name="T23" fmla="*/ 180 h 194"/>
                    <a:gd name="T24" fmla="*/ 135 w 194"/>
                    <a:gd name="T25" fmla="*/ 157 h 194"/>
                    <a:gd name="T26" fmla="*/ 161 w 194"/>
                    <a:gd name="T27" fmla="*/ 135 h 194"/>
                    <a:gd name="T28" fmla="*/ 190 w 194"/>
                    <a:gd name="T29" fmla="*/ 125 h 194"/>
                    <a:gd name="T30" fmla="*/ 194 w 194"/>
                    <a:gd name="T31" fmla="*/ 110 h 194"/>
                    <a:gd name="T32" fmla="*/ 178 w 194"/>
                    <a:gd name="T33" fmla="*/ 80 h 194"/>
                    <a:gd name="T34" fmla="*/ 141 w 194"/>
                    <a:gd name="T35" fmla="*/ 61 h 194"/>
                    <a:gd name="T36" fmla="*/ 137 w 194"/>
                    <a:gd name="T37" fmla="*/ 39 h 194"/>
                    <a:gd name="T38" fmla="*/ 112 w 194"/>
                    <a:gd name="T39" fmla="*/ 10 h 194"/>
                    <a:gd name="T40" fmla="*/ 96 w 194"/>
                    <a:gd name="T41" fmla="*/ 0 h 194"/>
                    <a:gd name="T42" fmla="*/ 77 w 194"/>
                    <a:gd name="T43" fmla="*/ 8 h 194"/>
                    <a:gd name="T44" fmla="*/ 51 w 194"/>
                    <a:gd name="T45" fmla="*/ 34 h 194"/>
                    <a:gd name="T46" fmla="*/ 28 w 194"/>
                    <a:gd name="T47" fmla="*/ 36 h 194"/>
                    <a:gd name="T48" fmla="*/ 0 w 194"/>
                    <a:gd name="T49" fmla="*/ 59 h 194"/>
                    <a:gd name="T50" fmla="*/ 2 w 194"/>
                    <a:gd name="T51" fmla="*/ 80 h 194"/>
                    <a:gd name="T52" fmla="*/ 20 w 194"/>
                    <a:gd name="T53" fmla="*/ 106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4" h="194">
                      <a:moveTo>
                        <a:pt x="20" y="106"/>
                      </a:moveTo>
                      <a:lnTo>
                        <a:pt x="24" y="133"/>
                      </a:lnTo>
                      <a:lnTo>
                        <a:pt x="20" y="170"/>
                      </a:lnTo>
                      <a:lnTo>
                        <a:pt x="45" y="192"/>
                      </a:lnTo>
                      <a:lnTo>
                        <a:pt x="55" y="194"/>
                      </a:lnTo>
                      <a:lnTo>
                        <a:pt x="49" y="178"/>
                      </a:lnTo>
                      <a:lnTo>
                        <a:pt x="51" y="163"/>
                      </a:lnTo>
                      <a:lnTo>
                        <a:pt x="67" y="161"/>
                      </a:lnTo>
                      <a:lnTo>
                        <a:pt x="79" y="186"/>
                      </a:lnTo>
                      <a:lnTo>
                        <a:pt x="94" y="180"/>
                      </a:lnTo>
                      <a:lnTo>
                        <a:pt x="104" y="184"/>
                      </a:lnTo>
                      <a:lnTo>
                        <a:pt x="125" y="180"/>
                      </a:lnTo>
                      <a:lnTo>
                        <a:pt x="135" y="157"/>
                      </a:lnTo>
                      <a:lnTo>
                        <a:pt x="161" y="135"/>
                      </a:lnTo>
                      <a:lnTo>
                        <a:pt x="190" y="125"/>
                      </a:lnTo>
                      <a:lnTo>
                        <a:pt x="194" y="110"/>
                      </a:lnTo>
                      <a:lnTo>
                        <a:pt x="178" y="80"/>
                      </a:lnTo>
                      <a:lnTo>
                        <a:pt x="141" y="61"/>
                      </a:lnTo>
                      <a:lnTo>
                        <a:pt x="137" y="39"/>
                      </a:lnTo>
                      <a:lnTo>
                        <a:pt x="112" y="10"/>
                      </a:lnTo>
                      <a:lnTo>
                        <a:pt x="96" y="0"/>
                      </a:lnTo>
                      <a:lnTo>
                        <a:pt x="77" y="8"/>
                      </a:lnTo>
                      <a:lnTo>
                        <a:pt x="51" y="34"/>
                      </a:lnTo>
                      <a:lnTo>
                        <a:pt x="28" y="36"/>
                      </a:lnTo>
                      <a:lnTo>
                        <a:pt x="0" y="59"/>
                      </a:lnTo>
                      <a:lnTo>
                        <a:pt x="2" y="80"/>
                      </a:lnTo>
                      <a:lnTo>
                        <a:pt x="20" y="10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3" name="Freeform 51"/>
                <p:cNvSpPr>
                  <a:spLocks/>
                </p:cNvSpPr>
                <p:nvPr/>
              </p:nvSpPr>
              <p:spPr bwMode="auto">
                <a:xfrm>
                  <a:off x="18543588" y="2776538"/>
                  <a:ext cx="107950" cy="157163"/>
                </a:xfrm>
                <a:custGeom>
                  <a:avLst/>
                  <a:gdLst>
                    <a:gd name="T0" fmla="*/ 62 w 68"/>
                    <a:gd name="T1" fmla="*/ 25 h 99"/>
                    <a:gd name="T2" fmla="*/ 53 w 68"/>
                    <a:gd name="T3" fmla="*/ 5 h 99"/>
                    <a:gd name="T4" fmla="*/ 29 w 68"/>
                    <a:gd name="T5" fmla="*/ 0 h 99"/>
                    <a:gd name="T6" fmla="*/ 8 w 68"/>
                    <a:gd name="T7" fmla="*/ 9 h 99"/>
                    <a:gd name="T8" fmla="*/ 0 w 68"/>
                    <a:gd name="T9" fmla="*/ 58 h 99"/>
                    <a:gd name="T10" fmla="*/ 10 w 68"/>
                    <a:gd name="T11" fmla="*/ 78 h 99"/>
                    <a:gd name="T12" fmla="*/ 33 w 68"/>
                    <a:gd name="T13" fmla="*/ 80 h 99"/>
                    <a:gd name="T14" fmla="*/ 47 w 68"/>
                    <a:gd name="T15" fmla="*/ 97 h 99"/>
                    <a:gd name="T16" fmla="*/ 68 w 68"/>
                    <a:gd name="T17" fmla="*/ 99 h 99"/>
                    <a:gd name="T18" fmla="*/ 62 w 68"/>
                    <a:gd name="T19" fmla="*/ 72 h 99"/>
                    <a:gd name="T20" fmla="*/ 47 w 68"/>
                    <a:gd name="T21" fmla="*/ 56 h 99"/>
                    <a:gd name="T22" fmla="*/ 49 w 68"/>
                    <a:gd name="T23" fmla="*/ 37 h 99"/>
                    <a:gd name="T24" fmla="*/ 62 w 68"/>
                    <a:gd name="T25" fmla="*/ 2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8" h="99">
                      <a:moveTo>
                        <a:pt x="62" y="25"/>
                      </a:moveTo>
                      <a:lnTo>
                        <a:pt x="53" y="5"/>
                      </a:lnTo>
                      <a:lnTo>
                        <a:pt x="29" y="0"/>
                      </a:lnTo>
                      <a:lnTo>
                        <a:pt x="8" y="9"/>
                      </a:lnTo>
                      <a:lnTo>
                        <a:pt x="0" y="58"/>
                      </a:lnTo>
                      <a:lnTo>
                        <a:pt x="10" y="78"/>
                      </a:lnTo>
                      <a:lnTo>
                        <a:pt x="33" y="80"/>
                      </a:lnTo>
                      <a:lnTo>
                        <a:pt x="47" y="97"/>
                      </a:lnTo>
                      <a:lnTo>
                        <a:pt x="68" y="99"/>
                      </a:lnTo>
                      <a:lnTo>
                        <a:pt x="62" y="72"/>
                      </a:lnTo>
                      <a:lnTo>
                        <a:pt x="47" y="56"/>
                      </a:lnTo>
                      <a:lnTo>
                        <a:pt x="49" y="37"/>
                      </a:lnTo>
                      <a:lnTo>
                        <a:pt x="62" y="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4" name="Freeform 52"/>
                <p:cNvSpPr>
                  <a:spLocks/>
                </p:cNvSpPr>
                <p:nvPr/>
              </p:nvSpPr>
              <p:spPr bwMode="auto">
                <a:xfrm>
                  <a:off x="19278600" y="2573338"/>
                  <a:ext cx="195263" cy="261938"/>
                </a:xfrm>
                <a:custGeom>
                  <a:avLst/>
                  <a:gdLst>
                    <a:gd name="T0" fmla="*/ 100 w 123"/>
                    <a:gd name="T1" fmla="*/ 165 h 165"/>
                    <a:gd name="T2" fmla="*/ 123 w 123"/>
                    <a:gd name="T3" fmla="*/ 157 h 165"/>
                    <a:gd name="T4" fmla="*/ 123 w 123"/>
                    <a:gd name="T5" fmla="*/ 137 h 165"/>
                    <a:gd name="T6" fmla="*/ 102 w 123"/>
                    <a:gd name="T7" fmla="*/ 98 h 165"/>
                    <a:gd name="T8" fmla="*/ 96 w 123"/>
                    <a:gd name="T9" fmla="*/ 59 h 165"/>
                    <a:gd name="T10" fmla="*/ 63 w 123"/>
                    <a:gd name="T11" fmla="*/ 32 h 165"/>
                    <a:gd name="T12" fmla="*/ 49 w 123"/>
                    <a:gd name="T13" fmla="*/ 0 h 165"/>
                    <a:gd name="T14" fmla="*/ 26 w 123"/>
                    <a:gd name="T15" fmla="*/ 34 h 165"/>
                    <a:gd name="T16" fmla="*/ 18 w 123"/>
                    <a:gd name="T17" fmla="*/ 79 h 165"/>
                    <a:gd name="T18" fmla="*/ 0 w 123"/>
                    <a:gd name="T19" fmla="*/ 112 h 165"/>
                    <a:gd name="T20" fmla="*/ 4 w 123"/>
                    <a:gd name="T21" fmla="*/ 131 h 165"/>
                    <a:gd name="T22" fmla="*/ 37 w 123"/>
                    <a:gd name="T23" fmla="*/ 137 h 165"/>
                    <a:gd name="T24" fmla="*/ 49 w 123"/>
                    <a:gd name="T25" fmla="*/ 151 h 165"/>
                    <a:gd name="T26" fmla="*/ 76 w 123"/>
                    <a:gd name="T27" fmla="*/ 155 h 165"/>
                    <a:gd name="T28" fmla="*/ 100 w 123"/>
                    <a:gd name="T29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3" h="165">
                      <a:moveTo>
                        <a:pt x="100" y="165"/>
                      </a:moveTo>
                      <a:lnTo>
                        <a:pt x="123" y="157"/>
                      </a:lnTo>
                      <a:lnTo>
                        <a:pt x="123" y="137"/>
                      </a:lnTo>
                      <a:lnTo>
                        <a:pt x="102" y="98"/>
                      </a:lnTo>
                      <a:lnTo>
                        <a:pt x="96" y="59"/>
                      </a:lnTo>
                      <a:lnTo>
                        <a:pt x="63" y="32"/>
                      </a:lnTo>
                      <a:lnTo>
                        <a:pt x="49" y="0"/>
                      </a:lnTo>
                      <a:lnTo>
                        <a:pt x="26" y="34"/>
                      </a:lnTo>
                      <a:lnTo>
                        <a:pt x="18" y="79"/>
                      </a:lnTo>
                      <a:lnTo>
                        <a:pt x="0" y="112"/>
                      </a:lnTo>
                      <a:lnTo>
                        <a:pt x="4" y="131"/>
                      </a:lnTo>
                      <a:lnTo>
                        <a:pt x="37" y="137"/>
                      </a:lnTo>
                      <a:lnTo>
                        <a:pt x="49" y="151"/>
                      </a:lnTo>
                      <a:lnTo>
                        <a:pt x="76" y="155"/>
                      </a:lnTo>
                      <a:lnTo>
                        <a:pt x="100" y="1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5" name="Freeform 53"/>
                <p:cNvSpPr>
                  <a:spLocks/>
                </p:cNvSpPr>
                <p:nvPr/>
              </p:nvSpPr>
              <p:spPr bwMode="auto">
                <a:xfrm>
                  <a:off x="20550188" y="15494000"/>
                  <a:ext cx="71438" cy="19050"/>
                </a:xfrm>
                <a:custGeom>
                  <a:avLst/>
                  <a:gdLst>
                    <a:gd name="T0" fmla="*/ 0 w 45"/>
                    <a:gd name="T1" fmla="*/ 12 h 12"/>
                    <a:gd name="T2" fmla="*/ 45 w 45"/>
                    <a:gd name="T3" fmla="*/ 0 h 12"/>
                    <a:gd name="T4" fmla="*/ 6 w 45"/>
                    <a:gd name="T5" fmla="*/ 10 h 12"/>
                    <a:gd name="T6" fmla="*/ 0 w 45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2">
                      <a:moveTo>
                        <a:pt x="0" y="12"/>
                      </a:moveTo>
                      <a:lnTo>
                        <a:pt x="45" y="0"/>
                      </a:lnTo>
                      <a:lnTo>
                        <a:pt x="6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6" name="Freeform 54"/>
                <p:cNvSpPr>
                  <a:spLocks/>
                </p:cNvSpPr>
                <p:nvPr/>
              </p:nvSpPr>
              <p:spPr bwMode="auto">
                <a:xfrm>
                  <a:off x="15841663" y="10093325"/>
                  <a:ext cx="8426450" cy="4425950"/>
                </a:xfrm>
                <a:custGeom>
                  <a:avLst/>
                  <a:gdLst>
                    <a:gd name="T0" fmla="*/ 500 w 5308"/>
                    <a:gd name="T1" fmla="*/ 1857 h 2788"/>
                    <a:gd name="T2" fmla="*/ 623 w 5308"/>
                    <a:gd name="T3" fmla="*/ 1764 h 2788"/>
                    <a:gd name="T4" fmla="*/ 744 w 5308"/>
                    <a:gd name="T5" fmla="*/ 1797 h 2788"/>
                    <a:gd name="T6" fmla="*/ 883 w 5308"/>
                    <a:gd name="T7" fmla="*/ 1779 h 2788"/>
                    <a:gd name="T8" fmla="*/ 916 w 5308"/>
                    <a:gd name="T9" fmla="*/ 1926 h 2788"/>
                    <a:gd name="T10" fmla="*/ 971 w 5308"/>
                    <a:gd name="T11" fmla="*/ 2063 h 2788"/>
                    <a:gd name="T12" fmla="*/ 797 w 5308"/>
                    <a:gd name="T13" fmla="*/ 2072 h 2788"/>
                    <a:gd name="T14" fmla="*/ 725 w 5308"/>
                    <a:gd name="T15" fmla="*/ 2186 h 2788"/>
                    <a:gd name="T16" fmla="*/ 697 w 5308"/>
                    <a:gd name="T17" fmla="*/ 2235 h 2788"/>
                    <a:gd name="T18" fmla="*/ 664 w 5308"/>
                    <a:gd name="T19" fmla="*/ 2286 h 2788"/>
                    <a:gd name="T20" fmla="*/ 770 w 5308"/>
                    <a:gd name="T21" fmla="*/ 2475 h 2788"/>
                    <a:gd name="T22" fmla="*/ 910 w 5308"/>
                    <a:gd name="T23" fmla="*/ 2530 h 2788"/>
                    <a:gd name="T24" fmla="*/ 959 w 5308"/>
                    <a:gd name="T25" fmla="*/ 2716 h 2788"/>
                    <a:gd name="T26" fmla="*/ 1727 w 5308"/>
                    <a:gd name="T27" fmla="*/ 2039 h 2788"/>
                    <a:gd name="T28" fmla="*/ 2750 w 5308"/>
                    <a:gd name="T29" fmla="*/ 2596 h 2788"/>
                    <a:gd name="T30" fmla="*/ 3219 w 5308"/>
                    <a:gd name="T31" fmla="*/ 2727 h 2788"/>
                    <a:gd name="T32" fmla="*/ 3434 w 5308"/>
                    <a:gd name="T33" fmla="*/ 2475 h 2788"/>
                    <a:gd name="T34" fmla="*/ 3744 w 5308"/>
                    <a:gd name="T35" fmla="*/ 2383 h 2788"/>
                    <a:gd name="T36" fmla="*/ 4037 w 5308"/>
                    <a:gd name="T37" fmla="*/ 2385 h 2788"/>
                    <a:gd name="T38" fmla="*/ 4479 w 5308"/>
                    <a:gd name="T39" fmla="*/ 2374 h 2788"/>
                    <a:gd name="T40" fmla="*/ 4671 w 5308"/>
                    <a:gd name="T41" fmla="*/ 2331 h 2788"/>
                    <a:gd name="T42" fmla="*/ 4604 w 5308"/>
                    <a:gd name="T43" fmla="*/ 2078 h 2788"/>
                    <a:gd name="T44" fmla="*/ 4565 w 5308"/>
                    <a:gd name="T45" fmla="*/ 1932 h 2788"/>
                    <a:gd name="T46" fmla="*/ 4811 w 5308"/>
                    <a:gd name="T47" fmla="*/ 1898 h 2788"/>
                    <a:gd name="T48" fmla="*/ 4819 w 5308"/>
                    <a:gd name="T49" fmla="*/ 1627 h 2788"/>
                    <a:gd name="T50" fmla="*/ 5069 w 5308"/>
                    <a:gd name="T51" fmla="*/ 1552 h 2788"/>
                    <a:gd name="T52" fmla="*/ 5142 w 5308"/>
                    <a:gd name="T53" fmla="*/ 1302 h 2788"/>
                    <a:gd name="T54" fmla="*/ 5308 w 5308"/>
                    <a:gd name="T55" fmla="*/ 1091 h 2788"/>
                    <a:gd name="T56" fmla="*/ 5167 w 5308"/>
                    <a:gd name="T57" fmla="*/ 984 h 2788"/>
                    <a:gd name="T58" fmla="*/ 4958 w 5308"/>
                    <a:gd name="T59" fmla="*/ 1017 h 2788"/>
                    <a:gd name="T60" fmla="*/ 4849 w 5308"/>
                    <a:gd name="T61" fmla="*/ 896 h 2788"/>
                    <a:gd name="T62" fmla="*/ 4622 w 5308"/>
                    <a:gd name="T63" fmla="*/ 815 h 2788"/>
                    <a:gd name="T64" fmla="*/ 4411 w 5308"/>
                    <a:gd name="T65" fmla="*/ 823 h 2788"/>
                    <a:gd name="T66" fmla="*/ 4297 w 5308"/>
                    <a:gd name="T67" fmla="*/ 835 h 2788"/>
                    <a:gd name="T68" fmla="*/ 3654 w 5308"/>
                    <a:gd name="T69" fmla="*/ 149 h 2788"/>
                    <a:gd name="T70" fmla="*/ 3447 w 5308"/>
                    <a:gd name="T71" fmla="*/ 303 h 2788"/>
                    <a:gd name="T72" fmla="*/ 3254 w 5308"/>
                    <a:gd name="T73" fmla="*/ 338 h 2788"/>
                    <a:gd name="T74" fmla="*/ 3152 w 5308"/>
                    <a:gd name="T75" fmla="*/ 266 h 2788"/>
                    <a:gd name="T76" fmla="*/ 3058 w 5308"/>
                    <a:gd name="T77" fmla="*/ 237 h 2788"/>
                    <a:gd name="T78" fmla="*/ 2912 w 5308"/>
                    <a:gd name="T79" fmla="*/ 211 h 2788"/>
                    <a:gd name="T80" fmla="*/ 2875 w 5308"/>
                    <a:gd name="T81" fmla="*/ 57 h 2788"/>
                    <a:gd name="T82" fmla="*/ 2626 w 5308"/>
                    <a:gd name="T83" fmla="*/ 4 h 2788"/>
                    <a:gd name="T84" fmla="*/ 2480 w 5308"/>
                    <a:gd name="T85" fmla="*/ 125 h 2788"/>
                    <a:gd name="T86" fmla="*/ 2251 w 5308"/>
                    <a:gd name="T87" fmla="*/ 204 h 2788"/>
                    <a:gd name="T88" fmla="*/ 2095 w 5308"/>
                    <a:gd name="T89" fmla="*/ 284 h 2788"/>
                    <a:gd name="T90" fmla="*/ 1866 w 5308"/>
                    <a:gd name="T91" fmla="*/ 372 h 2788"/>
                    <a:gd name="T92" fmla="*/ 1704 w 5308"/>
                    <a:gd name="T93" fmla="*/ 403 h 2788"/>
                    <a:gd name="T94" fmla="*/ 1688 w 5308"/>
                    <a:gd name="T95" fmla="*/ 507 h 2788"/>
                    <a:gd name="T96" fmla="*/ 1827 w 5308"/>
                    <a:gd name="T97" fmla="*/ 593 h 2788"/>
                    <a:gd name="T98" fmla="*/ 1686 w 5308"/>
                    <a:gd name="T99" fmla="*/ 784 h 2788"/>
                    <a:gd name="T100" fmla="*/ 1782 w 5308"/>
                    <a:gd name="T101" fmla="*/ 898 h 2788"/>
                    <a:gd name="T102" fmla="*/ 1684 w 5308"/>
                    <a:gd name="T103" fmla="*/ 1068 h 2788"/>
                    <a:gd name="T104" fmla="*/ 1485 w 5308"/>
                    <a:gd name="T105" fmla="*/ 1025 h 2788"/>
                    <a:gd name="T106" fmla="*/ 1331 w 5308"/>
                    <a:gd name="T107" fmla="*/ 1023 h 2788"/>
                    <a:gd name="T108" fmla="*/ 1139 w 5308"/>
                    <a:gd name="T109" fmla="*/ 1109 h 2788"/>
                    <a:gd name="T110" fmla="*/ 967 w 5308"/>
                    <a:gd name="T111" fmla="*/ 1079 h 2788"/>
                    <a:gd name="T112" fmla="*/ 762 w 5308"/>
                    <a:gd name="T113" fmla="*/ 941 h 2788"/>
                    <a:gd name="T114" fmla="*/ 561 w 5308"/>
                    <a:gd name="T115" fmla="*/ 933 h 2788"/>
                    <a:gd name="T116" fmla="*/ 435 w 5308"/>
                    <a:gd name="T117" fmla="*/ 907 h 2788"/>
                    <a:gd name="T118" fmla="*/ 326 w 5308"/>
                    <a:gd name="T119" fmla="*/ 1087 h 2788"/>
                    <a:gd name="T120" fmla="*/ 164 w 5308"/>
                    <a:gd name="T121" fmla="*/ 1246 h 2788"/>
                    <a:gd name="T122" fmla="*/ 0 w 5308"/>
                    <a:gd name="T123" fmla="*/ 1523 h 2788"/>
                    <a:gd name="T124" fmla="*/ 285 w 5308"/>
                    <a:gd name="T125" fmla="*/ 1803 h 2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308" h="2788">
                      <a:moveTo>
                        <a:pt x="416" y="1871"/>
                      </a:moveTo>
                      <a:lnTo>
                        <a:pt x="422" y="1885"/>
                      </a:lnTo>
                      <a:lnTo>
                        <a:pt x="441" y="1885"/>
                      </a:lnTo>
                      <a:lnTo>
                        <a:pt x="451" y="1871"/>
                      </a:lnTo>
                      <a:lnTo>
                        <a:pt x="463" y="1871"/>
                      </a:lnTo>
                      <a:lnTo>
                        <a:pt x="473" y="1883"/>
                      </a:lnTo>
                      <a:lnTo>
                        <a:pt x="482" y="1871"/>
                      </a:lnTo>
                      <a:lnTo>
                        <a:pt x="488" y="1855"/>
                      </a:lnTo>
                      <a:lnTo>
                        <a:pt x="500" y="1857"/>
                      </a:lnTo>
                      <a:lnTo>
                        <a:pt x="523" y="1838"/>
                      </a:lnTo>
                      <a:lnTo>
                        <a:pt x="535" y="1820"/>
                      </a:lnTo>
                      <a:lnTo>
                        <a:pt x="551" y="1822"/>
                      </a:lnTo>
                      <a:lnTo>
                        <a:pt x="566" y="1799"/>
                      </a:lnTo>
                      <a:lnTo>
                        <a:pt x="580" y="1799"/>
                      </a:lnTo>
                      <a:lnTo>
                        <a:pt x="590" y="1809"/>
                      </a:lnTo>
                      <a:lnTo>
                        <a:pt x="598" y="1803"/>
                      </a:lnTo>
                      <a:lnTo>
                        <a:pt x="604" y="1783"/>
                      </a:lnTo>
                      <a:lnTo>
                        <a:pt x="623" y="1764"/>
                      </a:lnTo>
                      <a:lnTo>
                        <a:pt x="660" y="1764"/>
                      </a:lnTo>
                      <a:lnTo>
                        <a:pt x="672" y="1771"/>
                      </a:lnTo>
                      <a:lnTo>
                        <a:pt x="690" y="1771"/>
                      </a:lnTo>
                      <a:lnTo>
                        <a:pt x="701" y="1764"/>
                      </a:lnTo>
                      <a:lnTo>
                        <a:pt x="707" y="1769"/>
                      </a:lnTo>
                      <a:lnTo>
                        <a:pt x="705" y="1791"/>
                      </a:lnTo>
                      <a:lnTo>
                        <a:pt x="719" y="1807"/>
                      </a:lnTo>
                      <a:lnTo>
                        <a:pt x="729" y="1799"/>
                      </a:lnTo>
                      <a:lnTo>
                        <a:pt x="744" y="1797"/>
                      </a:lnTo>
                      <a:lnTo>
                        <a:pt x="746" y="1809"/>
                      </a:lnTo>
                      <a:lnTo>
                        <a:pt x="766" y="1816"/>
                      </a:lnTo>
                      <a:lnTo>
                        <a:pt x="779" y="1809"/>
                      </a:lnTo>
                      <a:lnTo>
                        <a:pt x="781" y="1795"/>
                      </a:lnTo>
                      <a:lnTo>
                        <a:pt x="797" y="1787"/>
                      </a:lnTo>
                      <a:lnTo>
                        <a:pt x="799" y="1777"/>
                      </a:lnTo>
                      <a:lnTo>
                        <a:pt x="819" y="1773"/>
                      </a:lnTo>
                      <a:lnTo>
                        <a:pt x="836" y="1775"/>
                      </a:lnTo>
                      <a:lnTo>
                        <a:pt x="883" y="1779"/>
                      </a:lnTo>
                      <a:lnTo>
                        <a:pt x="887" y="1791"/>
                      </a:lnTo>
                      <a:lnTo>
                        <a:pt x="899" y="1809"/>
                      </a:lnTo>
                      <a:lnTo>
                        <a:pt x="916" y="1812"/>
                      </a:lnTo>
                      <a:lnTo>
                        <a:pt x="918" y="1822"/>
                      </a:lnTo>
                      <a:lnTo>
                        <a:pt x="906" y="1840"/>
                      </a:lnTo>
                      <a:lnTo>
                        <a:pt x="912" y="1855"/>
                      </a:lnTo>
                      <a:lnTo>
                        <a:pt x="934" y="1877"/>
                      </a:lnTo>
                      <a:lnTo>
                        <a:pt x="932" y="1897"/>
                      </a:lnTo>
                      <a:lnTo>
                        <a:pt x="916" y="1926"/>
                      </a:lnTo>
                      <a:lnTo>
                        <a:pt x="920" y="1940"/>
                      </a:lnTo>
                      <a:lnTo>
                        <a:pt x="930" y="1951"/>
                      </a:lnTo>
                      <a:lnTo>
                        <a:pt x="938" y="1959"/>
                      </a:lnTo>
                      <a:lnTo>
                        <a:pt x="928" y="1973"/>
                      </a:lnTo>
                      <a:lnTo>
                        <a:pt x="910" y="1981"/>
                      </a:lnTo>
                      <a:lnTo>
                        <a:pt x="905" y="2012"/>
                      </a:lnTo>
                      <a:lnTo>
                        <a:pt x="924" y="2049"/>
                      </a:lnTo>
                      <a:lnTo>
                        <a:pt x="949" y="2055"/>
                      </a:lnTo>
                      <a:lnTo>
                        <a:pt x="971" y="2063"/>
                      </a:lnTo>
                      <a:lnTo>
                        <a:pt x="965" y="2074"/>
                      </a:lnTo>
                      <a:lnTo>
                        <a:pt x="936" y="2090"/>
                      </a:lnTo>
                      <a:lnTo>
                        <a:pt x="914" y="2090"/>
                      </a:lnTo>
                      <a:lnTo>
                        <a:pt x="891" y="2065"/>
                      </a:lnTo>
                      <a:lnTo>
                        <a:pt x="873" y="2065"/>
                      </a:lnTo>
                      <a:lnTo>
                        <a:pt x="860" y="2072"/>
                      </a:lnTo>
                      <a:lnTo>
                        <a:pt x="848" y="2061"/>
                      </a:lnTo>
                      <a:lnTo>
                        <a:pt x="824" y="2065"/>
                      </a:lnTo>
                      <a:lnTo>
                        <a:pt x="797" y="2072"/>
                      </a:lnTo>
                      <a:lnTo>
                        <a:pt x="778" y="2061"/>
                      </a:lnTo>
                      <a:lnTo>
                        <a:pt x="752" y="2071"/>
                      </a:lnTo>
                      <a:lnTo>
                        <a:pt x="721" y="2080"/>
                      </a:lnTo>
                      <a:lnTo>
                        <a:pt x="705" y="2098"/>
                      </a:lnTo>
                      <a:lnTo>
                        <a:pt x="709" y="2110"/>
                      </a:lnTo>
                      <a:lnTo>
                        <a:pt x="709" y="2131"/>
                      </a:lnTo>
                      <a:lnTo>
                        <a:pt x="695" y="2141"/>
                      </a:lnTo>
                      <a:lnTo>
                        <a:pt x="697" y="2155"/>
                      </a:lnTo>
                      <a:lnTo>
                        <a:pt x="725" y="2186"/>
                      </a:lnTo>
                      <a:lnTo>
                        <a:pt x="725" y="2207"/>
                      </a:lnTo>
                      <a:lnTo>
                        <a:pt x="733" y="2211"/>
                      </a:lnTo>
                      <a:lnTo>
                        <a:pt x="762" y="2211"/>
                      </a:lnTo>
                      <a:lnTo>
                        <a:pt x="768" y="2225"/>
                      </a:lnTo>
                      <a:lnTo>
                        <a:pt x="760" y="2231"/>
                      </a:lnTo>
                      <a:lnTo>
                        <a:pt x="736" y="2221"/>
                      </a:lnTo>
                      <a:lnTo>
                        <a:pt x="725" y="2229"/>
                      </a:lnTo>
                      <a:lnTo>
                        <a:pt x="709" y="2241"/>
                      </a:lnTo>
                      <a:lnTo>
                        <a:pt x="697" y="2235"/>
                      </a:lnTo>
                      <a:lnTo>
                        <a:pt x="682" y="2235"/>
                      </a:lnTo>
                      <a:lnTo>
                        <a:pt x="670" y="2229"/>
                      </a:lnTo>
                      <a:lnTo>
                        <a:pt x="629" y="2233"/>
                      </a:lnTo>
                      <a:lnTo>
                        <a:pt x="615" y="2227"/>
                      </a:lnTo>
                      <a:lnTo>
                        <a:pt x="604" y="2241"/>
                      </a:lnTo>
                      <a:lnTo>
                        <a:pt x="602" y="2254"/>
                      </a:lnTo>
                      <a:lnTo>
                        <a:pt x="619" y="2276"/>
                      </a:lnTo>
                      <a:lnTo>
                        <a:pt x="641" y="2276"/>
                      </a:lnTo>
                      <a:lnTo>
                        <a:pt x="664" y="2286"/>
                      </a:lnTo>
                      <a:lnTo>
                        <a:pt x="674" y="2307"/>
                      </a:lnTo>
                      <a:lnTo>
                        <a:pt x="690" y="2317"/>
                      </a:lnTo>
                      <a:lnTo>
                        <a:pt x="701" y="2346"/>
                      </a:lnTo>
                      <a:lnTo>
                        <a:pt x="711" y="2350"/>
                      </a:lnTo>
                      <a:lnTo>
                        <a:pt x="719" y="2368"/>
                      </a:lnTo>
                      <a:lnTo>
                        <a:pt x="758" y="2413"/>
                      </a:lnTo>
                      <a:lnTo>
                        <a:pt x="760" y="2440"/>
                      </a:lnTo>
                      <a:lnTo>
                        <a:pt x="758" y="2475"/>
                      </a:lnTo>
                      <a:lnTo>
                        <a:pt x="770" y="2475"/>
                      </a:lnTo>
                      <a:lnTo>
                        <a:pt x="795" y="2469"/>
                      </a:lnTo>
                      <a:lnTo>
                        <a:pt x="805" y="2463"/>
                      </a:lnTo>
                      <a:lnTo>
                        <a:pt x="819" y="2471"/>
                      </a:lnTo>
                      <a:lnTo>
                        <a:pt x="830" y="2495"/>
                      </a:lnTo>
                      <a:lnTo>
                        <a:pt x="842" y="2505"/>
                      </a:lnTo>
                      <a:lnTo>
                        <a:pt x="852" y="2528"/>
                      </a:lnTo>
                      <a:lnTo>
                        <a:pt x="865" y="2532"/>
                      </a:lnTo>
                      <a:lnTo>
                        <a:pt x="885" y="2524"/>
                      </a:lnTo>
                      <a:lnTo>
                        <a:pt x="910" y="2530"/>
                      </a:lnTo>
                      <a:lnTo>
                        <a:pt x="932" y="2540"/>
                      </a:lnTo>
                      <a:lnTo>
                        <a:pt x="963" y="2538"/>
                      </a:lnTo>
                      <a:lnTo>
                        <a:pt x="973" y="2544"/>
                      </a:lnTo>
                      <a:lnTo>
                        <a:pt x="969" y="2553"/>
                      </a:lnTo>
                      <a:lnTo>
                        <a:pt x="971" y="2569"/>
                      </a:lnTo>
                      <a:lnTo>
                        <a:pt x="965" y="2608"/>
                      </a:lnTo>
                      <a:lnTo>
                        <a:pt x="949" y="2645"/>
                      </a:lnTo>
                      <a:lnTo>
                        <a:pt x="957" y="2678"/>
                      </a:lnTo>
                      <a:lnTo>
                        <a:pt x="959" y="2716"/>
                      </a:lnTo>
                      <a:lnTo>
                        <a:pt x="1045" y="2637"/>
                      </a:lnTo>
                      <a:lnTo>
                        <a:pt x="1114" y="2614"/>
                      </a:lnTo>
                      <a:lnTo>
                        <a:pt x="1206" y="2628"/>
                      </a:lnTo>
                      <a:lnTo>
                        <a:pt x="1303" y="2684"/>
                      </a:lnTo>
                      <a:lnTo>
                        <a:pt x="1395" y="2788"/>
                      </a:lnTo>
                      <a:lnTo>
                        <a:pt x="1450" y="2776"/>
                      </a:lnTo>
                      <a:lnTo>
                        <a:pt x="1471" y="2774"/>
                      </a:lnTo>
                      <a:lnTo>
                        <a:pt x="1358" y="2110"/>
                      </a:lnTo>
                      <a:lnTo>
                        <a:pt x="1727" y="2039"/>
                      </a:lnTo>
                      <a:lnTo>
                        <a:pt x="1948" y="2196"/>
                      </a:lnTo>
                      <a:lnTo>
                        <a:pt x="2034" y="2229"/>
                      </a:lnTo>
                      <a:lnTo>
                        <a:pt x="2151" y="2299"/>
                      </a:lnTo>
                      <a:lnTo>
                        <a:pt x="2359" y="2278"/>
                      </a:lnTo>
                      <a:lnTo>
                        <a:pt x="2589" y="2276"/>
                      </a:lnTo>
                      <a:lnTo>
                        <a:pt x="2660" y="2329"/>
                      </a:lnTo>
                      <a:lnTo>
                        <a:pt x="2695" y="2415"/>
                      </a:lnTo>
                      <a:lnTo>
                        <a:pt x="2744" y="2399"/>
                      </a:lnTo>
                      <a:lnTo>
                        <a:pt x="2750" y="2596"/>
                      </a:lnTo>
                      <a:lnTo>
                        <a:pt x="2847" y="2610"/>
                      </a:lnTo>
                      <a:lnTo>
                        <a:pt x="2906" y="2770"/>
                      </a:lnTo>
                      <a:lnTo>
                        <a:pt x="2935" y="2772"/>
                      </a:lnTo>
                      <a:lnTo>
                        <a:pt x="2998" y="2739"/>
                      </a:lnTo>
                      <a:lnTo>
                        <a:pt x="3039" y="2731"/>
                      </a:lnTo>
                      <a:lnTo>
                        <a:pt x="3086" y="2737"/>
                      </a:lnTo>
                      <a:lnTo>
                        <a:pt x="3148" y="2768"/>
                      </a:lnTo>
                      <a:lnTo>
                        <a:pt x="3164" y="2780"/>
                      </a:lnTo>
                      <a:lnTo>
                        <a:pt x="3219" y="2727"/>
                      </a:lnTo>
                      <a:lnTo>
                        <a:pt x="3248" y="2675"/>
                      </a:lnTo>
                      <a:lnTo>
                        <a:pt x="3264" y="2655"/>
                      </a:lnTo>
                      <a:lnTo>
                        <a:pt x="3283" y="2618"/>
                      </a:lnTo>
                      <a:lnTo>
                        <a:pt x="3338" y="2551"/>
                      </a:lnTo>
                      <a:lnTo>
                        <a:pt x="3361" y="2542"/>
                      </a:lnTo>
                      <a:lnTo>
                        <a:pt x="3391" y="2506"/>
                      </a:lnTo>
                      <a:lnTo>
                        <a:pt x="3398" y="2506"/>
                      </a:lnTo>
                      <a:lnTo>
                        <a:pt x="3402" y="2495"/>
                      </a:lnTo>
                      <a:lnTo>
                        <a:pt x="3434" y="2475"/>
                      </a:lnTo>
                      <a:lnTo>
                        <a:pt x="3424" y="2458"/>
                      </a:lnTo>
                      <a:lnTo>
                        <a:pt x="3449" y="2430"/>
                      </a:lnTo>
                      <a:lnTo>
                        <a:pt x="3496" y="2436"/>
                      </a:lnTo>
                      <a:lnTo>
                        <a:pt x="3520" y="2450"/>
                      </a:lnTo>
                      <a:lnTo>
                        <a:pt x="3623" y="2460"/>
                      </a:lnTo>
                      <a:lnTo>
                        <a:pt x="3709" y="2458"/>
                      </a:lnTo>
                      <a:lnTo>
                        <a:pt x="3752" y="2452"/>
                      </a:lnTo>
                      <a:lnTo>
                        <a:pt x="3752" y="2415"/>
                      </a:lnTo>
                      <a:lnTo>
                        <a:pt x="3744" y="2383"/>
                      </a:lnTo>
                      <a:lnTo>
                        <a:pt x="3740" y="2352"/>
                      </a:lnTo>
                      <a:lnTo>
                        <a:pt x="3756" y="2344"/>
                      </a:lnTo>
                      <a:lnTo>
                        <a:pt x="3783" y="2348"/>
                      </a:lnTo>
                      <a:lnTo>
                        <a:pt x="3817" y="2350"/>
                      </a:lnTo>
                      <a:lnTo>
                        <a:pt x="3830" y="2344"/>
                      </a:lnTo>
                      <a:lnTo>
                        <a:pt x="3875" y="2342"/>
                      </a:lnTo>
                      <a:lnTo>
                        <a:pt x="3905" y="2360"/>
                      </a:lnTo>
                      <a:lnTo>
                        <a:pt x="3961" y="2375"/>
                      </a:lnTo>
                      <a:lnTo>
                        <a:pt x="4037" y="2385"/>
                      </a:lnTo>
                      <a:lnTo>
                        <a:pt x="4063" y="2374"/>
                      </a:lnTo>
                      <a:lnTo>
                        <a:pt x="4088" y="2352"/>
                      </a:lnTo>
                      <a:lnTo>
                        <a:pt x="4122" y="2362"/>
                      </a:lnTo>
                      <a:lnTo>
                        <a:pt x="4155" y="2356"/>
                      </a:lnTo>
                      <a:lnTo>
                        <a:pt x="4221" y="2340"/>
                      </a:lnTo>
                      <a:lnTo>
                        <a:pt x="4294" y="2360"/>
                      </a:lnTo>
                      <a:lnTo>
                        <a:pt x="4335" y="2344"/>
                      </a:lnTo>
                      <a:lnTo>
                        <a:pt x="4421" y="2350"/>
                      </a:lnTo>
                      <a:lnTo>
                        <a:pt x="4479" y="2374"/>
                      </a:lnTo>
                      <a:lnTo>
                        <a:pt x="4505" y="2366"/>
                      </a:lnTo>
                      <a:lnTo>
                        <a:pt x="4563" y="2434"/>
                      </a:lnTo>
                      <a:lnTo>
                        <a:pt x="4626" y="2452"/>
                      </a:lnTo>
                      <a:lnTo>
                        <a:pt x="4653" y="2436"/>
                      </a:lnTo>
                      <a:lnTo>
                        <a:pt x="4651" y="2399"/>
                      </a:lnTo>
                      <a:lnTo>
                        <a:pt x="4677" y="2381"/>
                      </a:lnTo>
                      <a:lnTo>
                        <a:pt x="4680" y="2366"/>
                      </a:lnTo>
                      <a:lnTo>
                        <a:pt x="4694" y="2358"/>
                      </a:lnTo>
                      <a:lnTo>
                        <a:pt x="4671" y="2331"/>
                      </a:lnTo>
                      <a:lnTo>
                        <a:pt x="4679" y="2307"/>
                      </a:lnTo>
                      <a:lnTo>
                        <a:pt x="4696" y="2291"/>
                      </a:lnTo>
                      <a:lnTo>
                        <a:pt x="4686" y="2235"/>
                      </a:lnTo>
                      <a:lnTo>
                        <a:pt x="4655" y="2211"/>
                      </a:lnTo>
                      <a:lnTo>
                        <a:pt x="4651" y="2188"/>
                      </a:lnTo>
                      <a:lnTo>
                        <a:pt x="4624" y="2147"/>
                      </a:lnTo>
                      <a:lnTo>
                        <a:pt x="4620" y="2117"/>
                      </a:lnTo>
                      <a:lnTo>
                        <a:pt x="4606" y="2100"/>
                      </a:lnTo>
                      <a:lnTo>
                        <a:pt x="4604" y="2078"/>
                      </a:lnTo>
                      <a:lnTo>
                        <a:pt x="4593" y="2037"/>
                      </a:lnTo>
                      <a:lnTo>
                        <a:pt x="4612" y="2018"/>
                      </a:lnTo>
                      <a:lnTo>
                        <a:pt x="4610" y="2004"/>
                      </a:lnTo>
                      <a:lnTo>
                        <a:pt x="4579" y="2000"/>
                      </a:lnTo>
                      <a:lnTo>
                        <a:pt x="4540" y="2002"/>
                      </a:lnTo>
                      <a:lnTo>
                        <a:pt x="4516" y="1984"/>
                      </a:lnTo>
                      <a:lnTo>
                        <a:pt x="4516" y="1965"/>
                      </a:lnTo>
                      <a:lnTo>
                        <a:pt x="4542" y="1941"/>
                      </a:lnTo>
                      <a:lnTo>
                        <a:pt x="4565" y="1932"/>
                      </a:lnTo>
                      <a:lnTo>
                        <a:pt x="4583" y="1940"/>
                      </a:lnTo>
                      <a:lnTo>
                        <a:pt x="4602" y="1940"/>
                      </a:lnTo>
                      <a:lnTo>
                        <a:pt x="4645" y="1924"/>
                      </a:lnTo>
                      <a:lnTo>
                        <a:pt x="4706" y="1910"/>
                      </a:lnTo>
                      <a:lnTo>
                        <a:pt x="4739" y="1902"/>
                      </a:lnTo>
                      <a:lnTo>
                        <a:pt x="4759" y="1895"/>
                      </a:lnTo>
                      <a:lnTo>
                        <a:pt x="4774" y="1908"/>
                      </a:lnTo>
                      <a:lnTo>
                        <a:pt x="4796" y="1908"/>
                      </a:lnTo>
                      <a:lnTo>
                        <a:pt x="4811" y="1898"/>
                      </a:lnTo>
                      <a:lnTo>
                        <a:pt x="4831" y="1898"/>
                      </a:lnTo>
                      <a:lnTo>
                        <a:pt x="4833" y="1877"/>
                      </a:lnTo>
                      <a:lnTo>
                        <a:pt x="4847" y="1848"/>
                      </a:lnTo>
                      <a:lnTo>
                        <a:pt x="4813" y="1834"/>
                      </a:lnTo>
                      <a:lnTo>
                        <a:pt x="4798" y="1822"/>
                      </a:lnTo>
                      <a:lnTo>
                        <a:pt x="4806" y="1801"/>
                      </a:lnTo>
                      <a:lnTo>
                        <a:pt x="4806" y="1738"/>
                      </a:lnTo>
                      <a:lnTo>
                        <a:pt x="4817" y="1658"/>
                      </a:lnTo>
                      <a:lnTo>
                        <a:pt x="4819" y="1627"/>
                      </a:lnTo>
                      <a:lnTo>
                        <a:pt x="4833" y="1588"/>
                      </a:lnTo>
                      <a:lnTo>
                        <a:pt x="4845" y="1523"/>
                      </a:lnTo>
                      <a:lnTo>
                        <a:pt x="4860" y="1521"/>
                      </a:lnTo>
                      <a:lnTo>
                        <a:pt x="4894" y="1525"/>
                      </a:lnTo>
                      <a:lnTo>
                        <a:pt x="4946" y="1545"/>
                      </a:lnTo>
                      <a:lnTo>
                        <a:pt x="4983" y="1547"/>
                      </a:lnTo>
                      <a:lnTo>
                        <a:pt x="5038" y="1535"/>
                      </a:lnTo>
                      <a:lnTo>
                        <a:pt x="5064" y="1535"/>
                      </a:lnTo>
                      <a:lnTo>
                        <a:pt x="5069" y="1552"/>
                      </a:lnTo>
                      <a:lnTo>
                        <a:pt x="5083" y="1556"/>
                      </a:lnTo>
                      <a:lnTo>
                        <a:pt x="5103" y="1551"/>
                      </a:lnTo>
                      <a:lnTo>
                        <a:pt x="5128" y="1521"/>
                      </a:lnTo>
                      <a:lnTo>
                        <a:pt x="5157" y="1509"/>
                      </a:lnTo>
                      <a:lnTo>
                        <a:pt x="5193" y="1470"/>
                      </a:lnTo>
                      <a:lnTo>
                        <a:pt x="5196" y="1453"/>
                      </a:lnTo>
                      <a:lnTo>
                        <a:pt x="5171" y="1418"/>
                      </a:lnTo>
                      <a:lnTo>
                        <a:pt x="5144" y="1361"/>
                      </a:lnTo>
                      <a:lnTo>
                        <a:pt x="5142" y="1302"/>
                      </a:lnTo>
                      <a:lnTo>
                        <a:pt x="5146" y="1269"/>
                      </a:lnTo>
                      <a:lnTo>
                        <a:pt x="5171" y="1251"/>
                      </a:lnTo>
                      <a:lnTo>
                        <a:pt x="5212" y="1236"/>
                      </a:lnTo>
                      <a:lnTo>
                        <a:pt x="5230" y="1206"/>
                      </a:lnTo>
                      <a:lnTo>
                        <a:pt x="5222" y="1191"/>
                      </a:lnTo>
                      <a:lnTo>
                        <a:pt x="5222" y="1169"/>
                      </a:lnTo>
                      <a:lnTo>
                        <a:pt x="5259" y="1130"/>
                      </a:lnTo>
                      <a:lnTo>
                        <a:pt x="5282" y="1118"/>
                      </a:lnTo>
                      <a:lnTo>
                        <a:pt x="5308" y="1091"/>
                      </a:lnTo>
                      <a:lnTo>
                        <a:pt x="5304" y="1087"/>
                      </a:lnTo>
                      <a:lnTo>
                        <a:pt x="5296" y="1079"/>
                      </a:lnTo>
                      <a:lnTo>
                        <a:pt x="5255" y="1064"/>
                      </a:lnTo>
                      <a:lnTo>
                        <a:pt x="5224" y="1036"/>
                      </a:lnTo>
                      <a:lnTo>
                        <a:pt x="5204" y="1032"/>
                      </a:lnTo>
                      <a:lnTo>
                        <a:pt x="5196" y="1009"/>
                      </a:lnTo>
                      <a:lnTo>
                        <a:pt x="5208" y="976"/>
                      </a:lnTo>
                      <a:lnTo>
                        <a:pt x="5193" y="968"/>
                      </a:lnTo>
                      <a:lnTo>
                        <a:pt x="5167" y="984"/>
                      </a:lnTo>
                      <a:lnTo>
                        <a:pt x="5152" y="1007"/>
                      </a:lnTo>
                      <a:lnTo>
                        <a:pt x="5122" y="1017"/>
                      </a:lnTo>
                      <a:lnTo>
                        <a:pt x="5056" y="1021"/>
                      </a:lnTo>
                      <a:lnTo>
                        <a:pt x="5034" y="1032"/>
                      </a:lnTo>
                      <a:lnTo>
                        <a:pt x="5026" y="1046"/>
                      </a:lnTo>
                      <a:lnTo>
                        <a:pt x="5005" y="1034"/>
                      </a:lnTo>
                      <a:lnTo>
                        <a:pt x="4978" y="1023"/>
                      </a:lnTo>
                      <a:lnTo>
                        <a:pt x="4964" y="1025"/>
                      </a:lnTo>
                      <a:lnTo>
                        <a:pt x="4958" y="1017"/>
                      </a:lnTo>
                      <a:lnTo>
                        <a:pt x="4944" y="1003"/>
                      </a:lnTo>
                      <a:lnTo>
                        <a:pt x="4938" y="986"/>
                      </a:lnTo>
                      <a:lnTo>
                        <a:pt x="4937" y="962"/>
                      </a:lnTo>
                      <a:lnTo>
                        <a:pt x="4942" y="950"/>
                      </a:lnTo>
                      <a:lnTo>
                        <a:pt x="4940" y="933"/>
                      </a:lnTo>
                      <a:lnTo>
                        <a:pt x="4919" y="923"/>
                      </a:lnTo>
                      <a:lnTo>
                        <a:pt x="4909" y="923"/>
                      </a:lnTo>
                      <a:lnTo>
                        <a:pt x="4878" y="903"/>
                      </a:lnTo>
                      <a:lnTo>
                        <a:pt x="4849" y="896"/>
                      </a:lnTo>
                      <a:lnTo>
                        <a:pt x="4835" y="894"/>
                      </a:lnTo>
                      <a:lnTo>
                        <a:pt x="4819" y="862"/>
                      </a:lnTo>
                      <a:lnTo>
                        <a:pt x="4798" y="821"/>
                      </a:lnTo>
                      <a:lnTo>
                        <a:pt x="4755" y="790"/>
                      </a:lnTo>
                      <a:lnTo>
                        <a:pt x="4714" y="780"/>
                      </a:lnTo>
                      <a:lnTo>
                        <a:pt x="4663" y="780"/>
                      </a:lnTo>
                      <a:lnTo>
                        <a:pt x="4618" y="786"/>
                      </a:lnTo>
                      <a:lnTo>
                        <a:pt x="4612" y="802"/>
                      </a:lnTo>
                      <a:lnTo>
                        <a:pt x="4622" y="815"/>
                      </a:lnTo>
                      <a:lnTo>
                        <a:pt x="4614" y="829"/>
                      </a:lnTo>
                      <a:lnTo>
                        <a:pt x="4587" y="839"/>
                      </a:lnTo>
                      <a:lnTo>
                        <a:pt x="4563" y="833"/>
                      </a:lnTo>
                      <a:lnTo>
                        <a:pt x="4534" y="847"/>
                      </a:lnTo>
                      <a:lnTo>
                        <a:pt x="4499" y="827"/>
                      </a:lnTo>
                      <a:lnTo>
                        <a:pt x="4475" y="831"/>
                      </a:lnTo>
                      <a:lnTo>
                        <a:pt x="4456" y="845"/>
                      </a:lnTo>
                      <a:lnTo>
                        <a:pt x="4430" y="845"/>
                      </a:lnTo>
                      <a:lnTo>
                        <a:pt x="4411" y="823"/>
                      </a:lnTo>
                      <a:lnTo>
                        <a:pt x="4380" y="815"/>
                      </a:lnTo>
                      <a:lnTo>
                        <a:pt x="4376" y="796"/>
                      </a:lnTo>
                      <a:lnTo>
                        <a:pt x="4381" y="776"/>
                      </a:lnTo>
                      <a:lnTo>
                        <a:pt x="4340" y="757"/>
                      </a:lnTo>
                      <a:lnTo>
                        <a:pt x="4319" y="769"/>
                      </a:lnTo>
                      <a:lnTo>
                        <a:pt x="4319" y="798"/>
                      </a:lnTo>
                      <a:lnTo>
                        <a:pt x="4327" y="804"/>
                      </a:lnTo>
                      <a:lnTo>
                        <a:pt x="4321" y="821"/>
                      </a:lnTo>
                      <a:lnTo>
                        <a:pt x="4297" y="835"/>
                      </a:lnTo>
                      <a:lnTo>
                        <a:pt x="4264" y="841"/>
                      </a:lnTo>
                      <a:lnTo>
                        <a:pt x="3920" y="413"/>
                      </a:lnTo>
                      <a:lnTo>
                        <a:pt x="3670" y="223"/>
                      </a:lnTo>
                      <a:lnTo>
                        <a:pt x="3658" y="204"/>
                      </a:lnTo>
                      <a:lnTo>
                        <a:pt x="3682" y="198"/>
                      </a:lnTo>
                      <a:lnTo>
                        <a:pt x="3703" y="172"/>
                      </a:lnTo>
                      <a:lnTo>
                        <a:pt x="3705" y="147"/>
                      </a:lnTo>
                      <a:lnTo>
                        <a:pt x="3690" y="137"/>
                      </a:lnTo>
                      <a:lnTo>
                        <a:pt x="3654" y="149"/>
                      </a:lnTo>
                      <a:lnTo>
                        <a:pt x="3623" y="157"/>
                      </a:lnTo>
                      <a:lnTo>
                        <a:pt x="3602" y="178"/>
                      </a:lnTo>
                      <a:lnTo>
                        <a:pt x="3580" y="188"/>
                      </a:lnTo>
                      <a:lnTo>
                        <a:pt x="3549" y="217"/>
                      </a:lnTo>
                      <a:lnTo>
                        <a:pt x="3547" y="239"/>
                      </a:lnTo>
                      <a:lnTo>
                        <a:pt x="3525" y="254"/>
                      </a:lnTo>
                      <a:lnTo>
                        <a:pt x="3514" y="280"/>
                      </a:lnTo>
                      <a:lnTo>
                        <a:pt x="3488" y="297"/>
                      </a:lnTo>
                      <a:lnTo>
                        <a:pt x="3447" y="303"/>
                      </a:lnTo>
                      <a:lnTo>
                        <a:pt x="3420" y="313"/>
                      </a:lnTo>
                      <a:lnTo>
                        <a:pt x="3426" y="344"/>
                      </a:lnTo>
                      <a:lnTo>
                        <a:pt x="3408" y="356"/>
                      </a:lnTo>
                      <a:lnTo>
                        <a:pt x="3394" y="346"/>
                      </a:lnTo>
                      <a:lnTo>
                        <a:pt x="3340" y="333"/>
                      </a:lnTo>
                      <a:lnTo>
                        <a:pt x="3307" y="342"/>
                      </a:lnTo>
                      <a:lnTo>
                        <a:pt x="3291" y="362"/>
                      </a:lnTo>
                      <a:lnTo>
                        <a:pt x="3271" y="364"/>
                      </a:lnTo>
                      <a:lnTo>
                        <a:pt x="3254" y="338"/>
                      </a:lnTo>
                      <a:lnTo>
                        <a:pt x="3254" y="301"/>
                      </a:lnTo>
                      <a:lnTo>
                        <a:pt x="3271" y="288"/>
                      </a:lnTo>
                      <a:lnTo>
                        <a:pt x="3283" y="260"/>
                      </a:lnTo>
                      <a:lnTo>
                        <a:pt x="3267" y="250"/>
                      </a:lnTo>
                      <a:lnTo>
                        <a:pt x="3246" y="268"/>
                      </a:lnTo>
                      <a:lnTo>
                        <a:pt x="3228" y="268"/>
                      </a:lnTo>
                      <a:lnTo>
                        <a:pt x="3176" y="243"/>
                      </a:lnTo>
                      <a:lnTo>
                        <a:pt x="3144" y="250"/>
                      </a:lnTo>
                      <a:lnTo>
                        <a:pt x="3152" y="266"/>
                      </a:lnTo>
                      <a:lnTo>
                        <a:pt x="3168" y="272"/>
                      </a:lnTo>
                      <a:lnTo>
                        <a:pt x="3148" y="293"/>
                      </a:lnTo>
                      <a:lnTo>
                        <a:pt x="3131" y="295"/>
                      </a:lnTo>
                      <a:lnTo>
                        <a:pt x="3113" y="260"/>
                      </a:lnTo>
                      <a:lnTo>
                        <a:pt x="3107" y="215"/>
                      </a:lnTo>
                      <a:lnTo>
                        <a:pt x="3060" y="180"/>
                      </a:lnTo>
                      <a:lnTo>
                        <a:pt x="3050" y="188"/>
                      </a:lnTo>
                      <a:lnTo>
                        <a:pt x="3062" y="215"/>
                      </a:lnTo>
                      <a:lnTo>
                        <a:pt x="3058" y="237"/>
                      </a:lnTo>
                      <a:lnTo>
                        <a:pt x="3041" y="237"/>
                      </a:lnTo>
                      <a:lnTo>
                        <a:pt x="3031" y="209"/>
                      </a:lnTo>
                      <a:lnTo>
                        <a:pt x="3013" y="215"/>
                      </a:lnTo>
                      <a:lnTo>
                        <a:pt x="3009" y="243"/>
                      </a:lnTo>
                      <a:lnTo>
                        <a:pt x="2994" y="249"/>
                      </a:lnTo>
                      <a:lnTo>
                        <a:pt x="2972" y="231"/>
                      </a:lnTo>
                      <a:lnTo>
                        <a:pt x="2941" y="250"/>
                      </a:lnTo>
                      <a:lnTo>
                        <a:pt x="2923" y="237"/>
                      </a:lnTo>
                      <a:lnTo>
                        <a:pt x="2912" y="211"/>
                      </a:lnTo>
                      <a:lnTo>
                        <a:pt x="2933" y="206"/>
                      </a:lnTo>
                      <a:lnTo>
                        <a:pt x="2935" y="194"/>
                      </a:lnTo>
                      <a:lnTo>
                        <a:pt x="2929" y="168"/>
                      </a:lnTo>
                      <a:lnTo>
                        <a:pt x="2937" y="145"/>
                      </a:lnTo>
                      <a:lnTo>
                        <a:pt x="2933" y="129"/>
                      </a:lnTo>
                      <a:lnTo>
                        <a:pt x="2916" y="118"/>
                      </a:lnTo>
                      <a:lnTo>
                        <a:pt x="2896" y="94"/>
                      </a:lnTo>
                      <a:lnTo>
                        <a:pt x="2886" y="65"/>
                      </a:lnTo>
                      <a:lnTo>
                        <a:pt x="2875" y="57"/>
                      </a:lnTo>
                      <a:lnTo>
                        <a:pt x="2863" y="22"/>
                      </a:lnTo>
                      <a:lnTo>
                        <a:pt x="2834" y="20"/>
                      </a:lnTo>
                      <a:lnTo>
                        <a:pt x="2804" y="33"/>
                      </a:lnTo>
                      <a:lnTo>
                        <a:pt x="2771" y="33"/>
                      </a:lnTo>
                      <a:lnTo>
                        <a:pt x="2736" y="10"/>
                      </a:lnTo>
                      <a:lnTo>
                        <a:pt x="2699" y="14"/>
                      </a:lnTo>
                      <a:lnTo>
                        <a:pt x="2664" y="0"/>
                      </a:lnTo>
                      <a:lnTo>
                        <a:pt x="2644" y="8"/>
                      </a:lnTo>
                      <a:lnTo>
                        <a:pt x="2626" y="4"/>
                      </a:lnTo>
                      <a:lnTo>
                        <a:pt x="2601" y="18"/>
                      </a:lnTo>
                      <a:lnTo>
                        <a:pt x="2593" y="45"/>
                      </a:lnTo>
                      <a:lnTo>
                        <a:pt x="2556" y="47"/>
                      </a:lnTo>
                      <a:lnTo>
                        <a:pt x="2540" y="57"/>
                      </a:lnTo>
                      <a:lnTo>
                        <a:pt x="2554" y="76"/>
                      </a:lnTo>
                      <a:lnTo>
                        <a:pt x="2554" y="98"/>
                      </a:lnTo>
                      <a:lnTo>
                        <a:pt x="2517" y="106"/>
                      </a:lnTo>
                      <a:lnTo>
                        <a:pt x="2499" y="100"/>
                      </a:lnTo>
                      <a:lnTo>
                        <a:pt x="2480" y="125"/>
                      </a:lnTo>
                      <a:lnTo>
                        <a:pt x="2447" y="131"/>
                      </a:lnTo>
                      <a:lnTo>
                        <a:pt x="2433" y="141"/>
                      </a:lnTo>
                      <a:lnTo>
                        <a:pt x="2421" y="141"/>
                      </a:lnTo>
                      <a:lnTo>
                        <a:pt x="2361" y="180"/>
                      </a:lnTo>
                      <a:lnTo>
                        <a:pt x="2329" y="192"/>
                      </a:lnTo>
                      <a:lnTo>
                        <a:pt x="2304" y="206"/>
                      </a:lnTo>
                      <a:lnTo>
                        <a:pt x="2284" y="202"/>
                      </a:lnTo>
                      <a:lnTo>
                        <a:pt x="2269" y="188"/>
                      </a:lnTo>
                      <a:lnTo>
                        <a:pt x="2251" y="204"/>
                      </a:lnTo>
                      <a:lnTo>
                        <a:pt x="2247" y="221"/>
                      </a:lnTo>
                      <a:lnTo>
                        <a:pt x="2216" y="221"/>
                      </a:lnTo>
                      <a:lnTo>
                        <a:pt x="2200" y="235"/>
                      </a:lnTo>
                      <a:lnTo>
                        <a:pt x="2202" y="264"/>
                      </a:lnTo>
                      <a:lnTo>
                        <a:pt x="2191" y="274"/>
                      </a:lnTo>
                      <a:lnTo>
                        <a:pt x="2171" y="266"/>
                      </a:lnTo>
                      <a:lnTo>
                        <a:pt x="2151" y="268"/>
                      </a:lnTo>
                      <a:lnTo>
                        <a:pt x="2130" y="284"/>
                      </a:lnTo>
                      <a:lnTo>
                        <a:pt x="2095" y="284"/>
                      </a:lnTo>
                      <a:lnTo>
                        <a:pt x="2058" y="307"/>
                      </a:lnTo>
                      <a:lnTo>
                        <a:pt x="2050" y="319"/>
                      </a:lnTo>
                      <a:lnTo>
                        <a:pt x="2013" y="323"/>
                      </a:lnTo>
                      <a:lnTo>
                        <a:pt x="1978" y="340"/>
                      </a:lnTo>
                      <a:lnTo>
                        <a:pt x="1946" y="342"/>
                      </a:lnTo>
                      <a:lnTo>
                        <a:pt x="1897" y="358"/>
                      </a:lnTo>
                      <a:lnTo>
                        <a:pt x="1895" y="378"/>
                      </a:lnTo>
                      <a:lnTo>
                        <a:pt x="1882" y="397"/>
                      </a:lnTo>
                      <a:lnTo>
                        <a:pt x="1866" y="372"/>
                      </a:lnTo>
                      <a:lnTo>
                        <a:pt x="1841" y="370"/>
                      </a:lnTo>
                      <a:lnTo>
                        <a:pt x="1815" y="385"/>
                      </a:lnTo>
                      <a:lnTo>
                        <a:pt x="1815" y="403"/>
                      </a:lnTo>
                      <a:lnTo>
                        <a:pt x="1806" y="417"/>
                      </a:lnTo>
                      <a:lnTo>
                        <a:pt x="1780" y="399"/>
                      </a:lnTo>
                      <a:lnTo>
                        <a:pt x="1747" y="403"/>
                      </a:lnTo>
                      <a:lnTo>
                        <a:pt x="1739" y="387"/>
                      </a:lnTo>
                      <a:lnTo>
                        <a:pt x="1718" y="385"/>
                      </a:lnTo>
                      <a:lnTo>
                        <a:pt x="1704" y="403"/>
                      </a:lnTo>
                      <a:lnTo>
                        <a:pt x="1675" y="405"/>
                      </a:lnTo>
                      <a:lnTo>
                        <a:pt x="1665" y="415"/>
                      </a:lnTo>
                      <a:lnTo>
                        <a:pt x="1678" y="448"/>
                      </a:lnTo>
                      <a:lnTo>
                        <a:pt x="1667" y="462"/>
                      </a:lnTo>
                      <a:lnTo>
                        <a:pt x="1692" y="469"/>
                      </a:lnTo>
                      <a:lnTo>
                        <a:pt x="1727" y="464"/>
                      </a:lnTo>
                      <a:lnTo>
                        <a:pt x="1737" y="493"/>
                      </a:lnTo>
                      <a:lnTo>
                        <a:pt x="1700" y="495"/>
                      </a:lnTo>
                      <a:lnTo>
                        <a:pt x="1688" y="507"/>
                      </a:lnTo>
                      <a:lnTo>
                        <a:pt x="1692" y="524"/>
                      </a:lnTo>
                      <a:lnTo>
                        <a:pt x="1727" y="524"/>
                      </a:lnTo>
                      <a:lnTo>
                        <a:pt x="1755" y="538"/>
                      </a:lnTo>
                      <a:lnTo>
                        <a:pt x="1772" y="524"/>
                      </a:lnTo>
                      <a:lnTo>
                        <a:pt x="1794" y="522"/>
                      </a:lnTo>
                      <a:lnTo>
                        <a:pt x="1815" y="546"/>
                      </a:lnTo>
                      <a:lnTo>
                        <a:pt x="1843" y="553"/>
                      </a:lnTo>
                      <a:lnTo>
                        <a:pt x="1843" y="581"/>
                      </a:lnTo>
                      <a:lnTo>
                        <a:pt x="1827" y="593"/>
                      </a:lnTo>
                      <a:lnTo>
                        <a:pt x="1804" y="585"/>
                      </a:lnTo>
                      <a:lnTo>
                        <a:pt x="1745" y="591"/>
                      </a:lnTo>
                      <a:lnTo>
                        <a:pt x="1712" y="620"/>
                      </a:lnTo>
                      <a:lnTo>
                        <a:pt x="1680" y="665"/>
                      </a:lnTo>
                      <a:lnTo>
                        <a:pt x="1682" y="694"/>
                      </a:lnTo>
                      <a:lnTo>
                        <a:pt x="1704" y="698"/>
                      </a:lnTo>
                      <a:lnTo>
                        <a:pt x="1712" y="729"/>
                      </a:lnTo>
                      <a:lnTo>
                        <a:pt x="1690" y="755"/>
                      </a:lnTo>
                      <a:lnTo>
                        <a:pt x="1686" y="784"/>
                      </a:lnTo>
                      <a:lnTo>
                        <a:pt x="1661" y="788"/>
                      </a:lnTo>
                      <a:lnTo>
                        <a:pt x="1657" y="802"/>
                      </a:lnTo>
                      <a:lnTo>
                        <a:pt x="1665" y="819"/>
                      </a:lnTo>
                      <a:lnTo>
                        <a:pt x="1667" y="837"/>
                      </a:lnTo>
                      <a:lnTo>
                        <a:pt x="1700" y="837"/>
                      </a:lnTo>
                      <a:lnTo>
                        <a:pt x="1720" y="855"/>
                      </a:lnTo>
                      <a:lnTo>
                        <a:pt x="1751" y="862"/>
                      </a:lnTo>
                      <a:lnTo>
                        <a:pt x="1757" y="878"/>
                      </a:lnTo>
                      <a:lnTo>
                        <a:pt x="1782" y="898"/>
                      </a:lnTo>
                      <a:lnTo>
                        <a:pt x="1823" y="900"/>
                      </a:lnTo>
                      <a:lnTo>
                        <a:pt x="1837" y="909"/>
                      </a:lnTo>
                      <a:lnTo>
                        <a:pt x="1843" y="1019"/>
                      </a:lnTo>
                      <a:lnTo>
                        <a:pt x="1831" y="1042"/>
                      </a:lnTo>
                      <a:lnTo>
                        <a:pt x="1782" y="1058"/>
                      </a:lnTo>
                      <a:lnTo>
                        <a:pt x="1743" y="1054"/>
                      </a:lnTo>
                      <a:lnTo>
                        <a:pt x="1700" y="1029"/>
                      </a:lnTo>
                      <a:lnTo>
                        <a:pt x="1686" y="1042"/>
                      </a:lnTo>
                      <a:lnTo>
                        <a:pt x="1684" y="1068"/>
                      </a:lnTo>
                      <a:lnTo>
                        <a:pt x="1671" y="1097"/>
                      </a:lnTo>
                      <a:lnTo>
                        <a:pt x="1639" y="1103"/>
                      </a:lnTo>
                      <a:lnTo>
                        <a:pt x="1591" y="1077"/>
                      </a:lnTo>
                      <a:lnTo>
                        <a:pt x="1548" y="1079"/>
                      </a:lnTo>
                      <a:lnTo>
                        <a:pt x="1528" y="1068"/>
                      </a:lnTo>
                      <a:lnTo>
                        <a:pt x="1516" y="1075"/>
                      </a:lnTo>
                      <a:lnTo>
                        <a:pt x="1491" y="1068"/>
                      </a:lnTo>
                      <a:lnTo>
                        <a:pt x="1464" y="1034"/>
                      </a:lnTo>
                      <a:lnTo>
                        <a:pt x="1485" y="1025"/>
                      </a:lnTo>
                      <a:lnTo>
                        <a:pt x="1495" y="1005"/>
                      </a:lnTo>
                      <a:lnTo>
                        <a:pt x="1473" y="995"/>
                      </a:lnTo>
                      <a:lnTo>
                        <a:pt x="1440" y="978"/>
                      </a:lnTo>
                      <a:lnTo>
                        <a:pt x="1426" y="995"/>
                      </a:lnTo>
                      <a:lnTo>
                        <a:pt x="1395" y="993"/>
                      </a:lnTo>
                      <a:lnTo>
                        <a:pt x="1372" y="999"/>
                      </a:lnTo>
                      <a:lnTo>
                        <a:pt x="1378" y="1034"/>
                      </a:lnTo>
                      <a:lnTo>
                        <a:pt x="1338" y="1038"/>
                      </a:lnTo>
                      <a:lnTo>
                        <a:pt x="1331" y="1023"/>
                      </a:lnTo>
                      <a:lnTo>
                        <a:pt x="1290" y="986"/>
                      </a:lnTo>
                      <a:lnTo>
                        <a:pt x="1258" y="991"/>
                      </a:lnTo>
                      <a:lnTo>
                        <a:pt x="1247" y="1015"/>
                      </a:lnTo>
                      <a:lnTo>
                        <a:pt x="1229" y="993"/>
                      </a:lnTo>
                      <a:lnTo>
                        <a:pt x="1207" y="999"/>
                      </a:lnTo>
                      <a:lnTo>
                        <a:pt x="1206" y="1027"/>
                      </a:lnTo>
                      <a:lnTo>
                        <a:pt x="1176" y="1029"/>
                      </a:lnTo>
                      <a:lnTo>
                        <a:pt x="1172" y="1081"/>
                      </a:lnTo>
                      <a:lnTo>
                        <a:pt x="1139" y="1109"/>
                      </a:lnTo>
                      <a:lnTo>
                        <a:pt x="1118" y="1099"/>
                      </a:lnTo>
                      <a:lnTo>
                        <a:pt x="1100" y="1072"/>
                      </a:lnTo>
                      <a:lnTo>
                        <a:pt x="1047" y="1064"/>
                      </a:lnTo>
                      <a:lnTo>
                        <a:pt x="1028" y="1036"/>
                      </a:lnTo>
                      <a:lnTo>
                        <a:pt x="1000" y="1054"/>
                      </a:lnTo>
                      <a:lnTo>
                        <a:pt x="1004" y="1089"/>
                      </a:lnTo>
                      <a:lnTo>
                        <a:pt x="987" y="1117"/>
                      </a:lnTo>
                      <a:lnTo>
                        <a:pt x="971" y="1111"/>
                      </a:lnTo>
                      <a:lnTo>
                        <a:pt x="967" y="1079"/>
                      </a:lnTo>
                      <a:lnTo>
                        <a:pt x="957" y="1060"/>
                      </a:lnTo>
                      <a:lnTo>
                        <a:pt x="934" y="1058"/>
                      </a:lnTo>
                      <a:lnTo>
                        <a:pt x="895" y="1029"/>
                      </a:lnTo>
                      <a:lnTo>
                        <a:pt x="873" y="999"/>
                      </a:lnTo>
                      <a:lnTo>
                        <a:pt x="844" y="999"/>
                      </a:lnTo>
                      <a:lnTo>
                        <a:pt x="815" y="962"/>
                      </a:lnTo>
                      <a:lnTo>
                        <a:pt x="799" y="962"/>
                      </a:lnTo>
                      <a:lnTo>
                        <a:pt x="785" y="941"/>
                      </a:lnTo>
                      <a:lnTo>
                        <a:pt x="762" y="941"/>
                      </a:lnTo>
                      <a:lnTo>
                        <a:pt x="711" y="956"/>
                      </a:lnTo>
                      <a:lnTo>
                        <a:pt x="680" y="935"/>
                      </a:lnTo>
                      <a:lnTo>
                        <a:pt x="666" y="898"/>
                      </a:lnTo>
                      <a:lnTo>
                        <a:pt x="641" y="898"/>
                      </a:lnTo>
                      <a:lnTo>
                        <a:pt x="611" y="919"/>
                      </a:lnTo>
                      <a:lnTo>
                        <a:pt x="584" y="921"/>
                      </a:lnTo>
                      <a:lnTo>
                        <a:pt x="580" y="939"/>
                      </a:lnTo>
                      <a:lnTo>
                        <a:pt x="563" y="958"/>
                      </a:lnTo>
                      <a:lnTo>
                        <a:pt x="561" y="933"/>
                      </a:lnTo>
                      <a:lnTo>
                        <a:pt x="541" y="946"/>
                      </a:lnTo>
                      <a:lnTo>
                        <a:pt x="535" y="966"/>
                      </a:lnTo>
                      <a:lnTo>
                        <a:pt x="508" y="982"/>
                      </a:lnTo>
                      <a:lnTo>
                        <a:pt x="494" y="968"/>
                      </a:lnTo>
                      <a:lnTo>
                        <a:pt x="514" y="944"/>
                      </a:lnTo>
                      <a:lnTo>
                        <a:pt x="518" y="927"/>
                      </a:lnTo>
                      <a:lnTo>
                        <a:pt x="484" y="913"/>
                      </a:lnTo>
                      <a:lnTo>
                        <a:pt x="443" y="888"/>
                      </a:lnTo>
                      <a:lnTo>
                        <a:pt x="435" y="907"/>
                      </a:lnTo>
                      <a:lnTo>
                        <a:pt x="443" y="931"/>
                      </a:lnTo>
                      <a:lnTo>
                        <a:pt x="439" y="956"/>
                      </a:lnTo>
                      <a:lnTo>
                        <a:pt x="410" y="948"/>
                      </a:lnTo>
                      <a:lnTo>
                        <a:pt x="389" y="964"/>
                      </a:lnTo>
                      <a:lnTo>
                        <a:pt x="375" y="1001"/>
                      </a:lnTo>
                      <a:lnTo>
                        <a:pt x="355" y="1003"/>
                      </a:lnTo>
                      <a:lnTo>
                        <a:pt x="314" y="1029"/>
                      </a:lnTo>
                      <a:lnTo>
                        <a:pt x="306" y="1062"/>
                      </a:lnTo>
                      <a:lnTo>
                        <a:pt x="326" y="1087"/>
                      </a:lnTo>
                      <a:lnTo>
                        <a:pt x="326" y="1120"/>
                      </a:lnTo>
                      <a:lnTo>
                        <a:pt x="281" y="1120"/>
                      </a:lnTo>
                      <a:lnTo>
                        <a:pt x="238" y="1124"/>
                      </a:lnTo>
                      <a:lnTo>
                        <a:pt x="269" y="1236"/>
                      </a:lnTo>
                      <a:lnTo>
                        <a:pt x="252" y="1251"/>
                      </a:lnTo>
                      <a:lnTo>
                        <a:pt x="258" y="1292"/>
                      </a:lnTo>
                      <a:lnTo>
                        <a:pt x="215" y="1296"/>
                      </a:lnTo>
                      <a:lnTo>
                        <a:pt x="172" y="1271"/>
                      </a:lnTo>
                      <a:lnTo>
                        <a:pt x="164" y="1246"/>
                      </a:lnTo>
                      <a:lnTo>
                        <a:pt x="90" y="1179"/>
                      </a:lnTo>
                      <a:lnTo>
                        <a:pt x="68" y="1204"/>
                      </a:lnTo>
                      <a:lnTo>
                        <a:pt x="68" y="1240"/>
                      </a:lnTo>
                      <a:lnTo>
                        <a:pt x="31" y="1287"/>
                      </a:lnTo>
                      <a:lnTo>
                        <a:pt x="4" y="1298"/>
                      </a:lnTo>
                      <a:lnTo>
                        <a:pt x="11" y="1367"/>
                      </a:lnTo>
                      <a:lnTo>
                        <a:pt x="33" y="1388"/>
                      </a:lnTo>
                      <a:lnTo>
                        <a:pt x="21" y="1474"/>
                      </a:lnTo>
                      <a:lnTo>
                        <a:pt x="0" y="1523"/>
                      </a:lnTo>
                      <a:lnTo>
                        <a:pt x="56" y="1545"/>
                      </a:lnTo>
                      <a:lnTo>
                        <a:pt x="80" y="1586"/>
                      </a:lnTo>
                      <a:lnTo>
                        <a:pt x="72" y="1605"/>
                      </a:lnTo>
                      <a:lnTo>
                        <a:pt x="117" y="1644"/>
                      </a:lnTo>
                      <a:lnTo>
                        <a:pt x="129" y="1623"/>
                      </a:lnTo>
                      <a:lnTo>
                        <a:pt x="219" y="1648"/>
                      </a:lnTo>
                      <a:lnTo>
                        <a:pt x="283" y="1709"/>
                      </a:lnTo>
                      <a:lnTo>
                        <a:pt x="340" y="1803"/>
                      </a:lnTo>
                      <a:lnTo>
                        <a:pt x="285" y="1803"/>
                      </a:lnTo>
                      <a:lnTo>
                        <a:pt x="283" y="1826"/>
                      </a:lnTo>
                      <a:lnTo>
                        <a:pt x="334" y="1861"/>
                      </a:lnTo>
                      <a:lnTo>
                        <a:pt x="371" y="1848"/>
                      </a:lnTo>
                      <a:lnTo>
                        <a:pt x="404" y="1871"/>
                      </a:lnTo>
                      <a:lnTo>
                        <a:pt x="406" y="1871"/>
                      </a:lnTo>
                      <a:lnTo>
                        <a:pt x="416" y="187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7" name="Freeform 55"/>
                <p:cNvSpPr>
                  <a:spLocks/>
                </p:cNvSpPr>
                <p:nvPr/>
              </p:nvSpPr>
              <p:spPr bwMode="auto">
                <a:xfrm>
                  <a:off x="17997488" y="13330238"/>
                  <a:ext cx="3573463" cy="2225675"/>
                </a:xfrm>
                <a:custGeom>
                  <a:avLst/>
                  <a:gdLst>
                    <a:gd name="T0" fmla="*/ 1925 w 2251"/>
                    <a:gd name="T1" fmla="*/ 579 h 1402"/>
                    <a:gd name="T2" fmla="*/ 1890 w 2251"/>
                    <a:gd name="T3" fmla="*/ 636 h 1402"/>
                    <a:gd name="T4" fmla="*/ 1806 w 2251"/>
                    <a:gd name="T5" fmla="*/ 741 h 1402"/>
                    <a:gd name="T6" fmla="*/ 1728 w 2251"/>
                    <a:gd name="T7" fmla="*/ 698 h 1402"/>
                    <a:gd name="T8" fmla="*/ 1640 w 2251"/>
                    <a:gd name="T9" fmla="*/ 700 h 1402"/>
                    <a:gd name="T10" fmla="*/ 1548 w 2251"/>
                    <a:gd name="T11" fmla="*/ 731 h 1402"/>
                    <a:gd name="T12" fmla="*/ 1392 w 2251"/>
                    <a:gd name="T13" fmla="*/ 557 h 1402"/>
                    <a:gd name="T14" fmla="*/ 1337 w 2251"/>
                    <a:gd name="T15" fmla="*/ 376 h 1402"/>
                    <a:gd name="T16" fmla="*/ 1231 w 2251"/>
                    <a:gd name="T17" fmla="*/ 237 h 1402"/>
                    <a:gd name="T18" fmla="*/ 793 w 2251"/>
                    <a:gd name="T19" fmla="*/ 260 h 1402"/>
                    <a:gd name="T20" fmla="*/ 590 w 2251"/>
                    <a:gd name="T21" fmla="*/ 157 h 1402"/>
                    <a:gd name="T22" fmla="*/ 0 w 2251"/>
                    <a:gd name="T23" fmla="*/ 71 h 1402"/>
                    <a:gd name="T24" fmla="*/ 178 w 2251"/>
                    <a:gd name="T25" fmla="*/ 729 h 1402"/>
                    <a:gd name="T26" fmla="*/ 250 w 2251"/>
                    <a:gd name="T27" fmla="*/ 708 h 1402"/>
                    <a:gd name="T28" fmla="*/ 215 w 2251"/>
                    <a:gd name="T29" fmla="*/ 634 h 1402"/>
                    <a:gd name="T30" fmla="*/ 287 w 2251"/>
                    <a:gd name="T31" fmla="*/ 569 h 1402"/>
                    <a:gd name="T32" fmla="*/ 342 w 2251"/>
                    <a:gd name="T33" fmla="*/ 516 h 1402"/>
                    <a:gd name="T34" fmla="*/ 393 w 2251"/>
                    <a:gd name="T35" fmla="*/ 524 h 1402"/>
                    <a:gd name="T36" fmla="*/ 434 w 2251"/>
                    <a:gd name="T37" fmla="*/ 495 h 1402"/>
                    <a:gd name="T38" fmla="*/ 608 w 2251"/>
                    <a:gd name="T39" fmla="*/ 591 h 1402"/>
                    <a:gd name="T40" fmla="*/ 723 w 2251"/>
                    <a:gd name="T41" fmla="*/ 679 h 1402"/>
                    <a:gd name="T42" fmla="*/ 829 w 2251"/>
                    <a:gd name="T43" fmla="*/ 708 h 1402"/>
                    <a:gd name="T44" fmla="*/ 915 w 2251"/>
                    <a:gd name="T45" fmla="*/ 753 h 1402"/>
                    <a:gd name="T46" fmla="*/ 967 w 2251"/>
                    <a:gd name="T47" fmla="*/ 856 h 1402"/>
                    <a:gd name="T48" fmla="*/ 1008 w 2251"/>
                    <a:gd name="T49" fmla="*/ 950 h 1402"/>
                    <a:gd name="T50" fmla="*/ 1151 w 2251"/>
                    <a:gd name="T51" fmla="*/ 1032 h 1402"/>
                    <a:gd name="T52" fmla="*/ 1349 w 2251"/>
                    <a:gd name="T53" fmla="*/ 1146 h 1402"/>
                    <a:gd name="T54" fmla="*/ 1517 w 2251"/>
                    <a:gd name="T55" fmla="*/ 1224 h 1402"/>
                    <a:gd name="T56" fmla="*/ 1556 w 2251"/>
                    <a:gd name="T57" fmla="*/ 1238 h 1402"/>
                    <a:gd name="T58" fmla="*/ 1607 w 2251"/>
                    <a:gd name="T59" fmla="*/ 1310 h 1402"/>
                    <a:gd name="T60" fmla="*/ 1653 w 2251"/>
                    <a:gd name="T61" fmla="*/ 1363 h 1402"/>
                    <a:gd name="T62" fmla="*/ 1700 w 2251"/>
                    <a:gd name="T63" fmla="*/ 1402 h 1402"/>
                    <a:gd name="T64" fmla="*/ 1743 w 2251"/>
                    <a:gd name="T65" fmla="*/ 1382 h 1402"/>
                    <a:gd name="T66" fmla="*/ 1778 w 2251"/>
                    <a:gd name="T67" fmla="*/ 1398 h 1402"/>
                    <a:gd name="T68" fmla="*/ 1818 w 2251"/>
                    <a:gd name="T69" fmla="*/ 1242 h 1402"/>
                    <a:gd name="T70" fmla="*/ 1827 w 2251"/>
                    <a:gd name="T71" fmla="*/ 1189 h 1402"/>
                    <a:gd name="T72" fmla="*/ 1784 w 2251"/>
                    <a:gd name="T73" fmla="*/ 1136 h 1402"/>
                    <a:gd name="T74" fmla="*/ 1790 w 2251"/>
                    <a:gd name="T75" fmla="*/ 1077 h 1402"/>
                    <a:gd name="T76" fmla="*/ 1726 w 2251"/>
                    <a:gd name="T77" fmla="*/ 1091 h 1402"/>
                    <a:gd name="T78" fmla="*/ 1689 w 2251"/>
                    <a:gd name="T79" fmla="*/ 995 h 1402"/>
                    <a:gd name="T80" fmla="*/ 1780 w 2251"/>
                    <a:gd name="T81" fmla="*/ 984 h 1402"/>
                    <a:gd name="T82" fmla="*/ 1810 w 2251"/>
                    <a:gd name="T83" fmla="*/ 944 h 1402"/>
                    <a:gd name="T84" fmla="*/ 1855 w 2251"/>
                    <a:gd name="T85" fmla="*/ 901 h 1402"/>
                    <a:gd name="T86" fmla="*/ 1904 w 2251"/>
                    <a:gd name="T87" fmla="*/ 878 h 1402"/>
                    <a:gd name="T88" fmla="*/ 1950 w 2251"/>
                    <a:gd name="T89" fmla="*/ 829 h 1402"/>
                    <a:gd name="T90" fmla="*/ 1909 w 2251"/>
                    <a:gd name="T91" fmla="*/ 774 h 1402"/>
                    <a:gd name="T92" fmla="*/ 1982 w 2251"/>
                    <a:gd name="T93" fmla="*/ 733 h 1402"/>
                    <a:gd name="T94" fmla="*/ 2054 w 2251"/>
                    <a:gd name="T95" fmla="*/ 690 h 1402"/>
                    <a:gd name="T96" fmla="*/ 2095 w 2251"/>
                    <a:gd name="T97" fmla="*/ 743 h 1402"/>
                    <a:gd name="T98" fmla="*/ 2212 w 2251"/>
                    <a:gd name="T99" fmla="*/ 733 h 1402"/>
                    <a:gd name="T100" fmla="*/ 2246 w 2251"/>
                    <a:gd name="T101" fmla="*/ 661 h 1402"/>
                    <a:gd name="T102" fmla="*/ 2158 w 2251"/>
                    <a:gd name="T103" fmla="*/ 604 h 1402"/>
                    <a:gd name="T104" fmla="*/ 2130 w 2251"/>
                    <a:gd name="T105" fmla="*/ 671 h 1402"/>
                    <a:gd name="T106" fmla="*/ 2079 w 2251"/>
                    <a:gd name="T107" fmla="*/ 638 h 1402"/>
                    <a:gd name="T108" fmla="*/ 1992 w 2251"/>
                    <a:gd name="T109" fmla="*/ 602 h 1402"/>
                    <a:gd name="T110" fmla="*/ 2056 w 2251"/>
                    <a:gd name="T111" fmla="*/ 499 h 1402"/>
                    <a:gd name="T112" fmla="*/ 2033 w 2251"/>
                    <a:gd name="T113" fmla="*/ 467 h 1402"/>
                    <a:gd name="T114" fmla="*/ 1980 w 2251"/>
                    <a:gd name="T115" fmla="*/ 512 h 1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1" h="1402">
                      <a:moveTo>
                        <a:pt x="1980" y="512"/>
                      </a:moveTo>
                      <a:lnTo>
                        <a:pt x="1925" y="579"/>
                      </a:lnTo>
                      <a:lnTo>
                        <a:pt x="1906" y="616"/>
                      </a:lnTo>
                      <a:lnTo>
                        <a:pt x="1890" y="636"/>
                      </a:lnTo>
                      <a:lnTo>
                        <a:pt x="1861" y="688"/>
                      </a:lnTo>
                      <a:lnTo>
                        <a:pt x="1806" y="741"/>
                      </a:lnTo>
                      <a:lnTo>
                        <a:pt x="1790" y="729"/>
                      </a:lnTo>
                      <a:lnTo>
                        <a:pt x="1728" y="698"/>
                      </a:lnTo>
                      <a:lnTo>
                        <a:pt x="1681" y="692"/>
                      </a:lnTo>
                      <a:lnTo>
                        <a:pt x="1640" y="700"/>
                      </a:lnTo>
                      <a:lnTo>
                        <a:pt x="1577" y="733"/>
                      </a:lnTo>
                      <a:lnTo>
                        <a:pt x="1548" y="731"/>
                      </a:lnTo>
                      <a:lnTo>
                        <a:pt x="1489" y="571"/>
                      </a:lnTo>
                      <a:lnTo>
                        <a:pt x="1392" y="557"/>
                      </a:lnTo>
                      <a:lnTo>
                        <a:pt x="1386" y="360"/>
                      </a:lnTo>
                      <a:lnTo>
                        <a:pt x="1337" y="376"/>
                      </a:lnTo>
                      <a:lnTo>
                        <a:pt x="1302" y="290"/>
                      </a:lnTo>
                      <a:lnTo>
                        <a:pt x="1231" y="237"/>
                      </a:lnTo>
                      <a:lnTo>
                        <a:pt x="1001" y="239"/>
                      </a:lnTo>
                      <a:lnTo>
                        <a:pt x="793" y="260"/>
                      </a:lnTo>
                      <a:lnTo>
                        <a:pt x="676" y="190"/>
                      </a:lnTo>
                      <a:lnTo>
                        <a:pt x="590" y="157"/>
                      </a:lnTo>
                      <a:lnTo>
                        <a:pt x="369" y="0"/>
                      </a:lnTo>
                      <a:lnTo>
                        <a:pt x="0" y="71"/>
                      </a:lnTo>
                      <a:lnTo>
                        <a:pt x="113" y="735"/>
                      </a:lnTo>
                      <a:lnTo>
                        <a:pt x="178" y="729"/>
                      </a:lnTo>
                      <a:lnTo>
                        <a:pt x="236" y="739"/>
                      </a:lnTo>
                      <a:lnTo>
                        <a:pt x="250" y="708"/>
                      </a:lnTo>
                      <a:lnTo>
                        <a:pt x="225" y="682"/>
                      </a:lnTo>
                      <a:lnTo>
                        <a:pt x="215" y="634"/>
                      </a:lnTo>
                      <a:lnTo>
                        <a:pt x="246" y="573"/>
                      </a:lnTo>
                      <a:lnTo>
                        <a:pt x="287" y="569"/>
                      </a:lnTo>
                      <a:lnTo>
                        <a:pt x="311" y="534"/>
                      </a:lnTo>
                      <a:lnTo>
                        <a:pt x="342" y="516"/>
                      </a:lnTo>
                      <a:lnTo>
                        <a:pt x="377" y="534"/>
                      </a:lnTo>
                      <a:lnTo>
                        <a:pt x="393" y="524"/>
                      </a:lnTo>
                      <a:lnTo>
                        <a:pt x="369" y="489"/>
                      </a:lnTo>
                      <a:lnTo>
                        <a:pt x="434" y="495"/>
                      </a:lnTo>
                      <a:lnTo>
                        <a:pt x="528" y="542"/>
                      </a:lnTo>
                      <a:lnTo>
                        <a:pt x="608" y="591"/>
                      </a:lnTo>
                      <a:lnTo>
                        <a:pt x="618" y="622"/>
                      </a:lnTo>
                      <a:lnTo>
                        <a:pt x="723" y="679"/>
                      </a:lnTo>
                      <a:lnTo>
                        <a:pt x="805" y="722"/>
                      </a:lnTo>
                      <a:lnTo>
                        <a:pt x="829" y="708"/>
                      </a:lnTo>
                      <a:lnTo>
                        <a:pt x="856" y="712"/>
                      </a:lnTo>
                      <a:lnTo>
                        <a:pt x="915" y="753"/>
                      </a:lnTo>
                      <a:lnTo>
                        <a:pt x="938" y="837"/>
                      </a:lnTo>
                      <a:lnTo>
                        <a:pt x="967" y="856"/>
                      </a:lnTo>
                      <a:lnTo>
                        <a:pt x="977" y="894"/>
                      </a:lnTo>
                      <a:lnTo>
                        <a:pt x="1008" y="950"/>
                      </a:lnTo>
                      <a:lnTo>
                        <a:pt x="1057" y="974"/>
                      </a:lnTo>
                      <a:lnTo>
                        <a:pt x="1151" y="1032"/>
                      </a:lnTo>
                      <a:lnTo>
                        <a:pt x="1243" y="1101"/>
                      </a:lnTo>
                      <a:lnTo>
                        <a:pt x="1349" y="1146"/>
                      </a:lnTo>
                      <a:lnTo>
                        <a:pt x="1442" y="1210"/>
                      </a:lnTo>
                      <a:lnTo>
                        <a:pt x="1517" y="1224"/>
                      </a:lnTo>
                      <a:lnTo>
                        <a:pt x="1534" y="1242"/>
                      </a:lnTo>
                      <a:lnTo>
                        <a:pt x="1556" y="1238"/>
                      </a:lnTo>
                      <a:lnTo>
                        <a:pt x="1608" y="1273"/>
                      </a:lnTo>
                      <a:lnTo>
                        <a:pt x="1607" y="1310"/>
                      </a:lnTo>
                      <a:lnTo>
                        <a:pt x="1614" y="1373"/>
                      </a:lnTo>
                      <a:lnTo>
                        <a:pt x="1653" y="1363"/>
                      </a:lnTo>
                      <a:lnTo>
                        <a:pt x="1683" y="1376"/>
                      </a:lnTo>
                      <a:lnTo>
                        <a:pt x="1700" y="1402"/>
                      </a:lnTo>
                      <a:lnTo>
                        <a:pt x="1720" y="1402"/>
                      </a:lnTo>
                      <a:lnTo>
                        <a:pt x="1743" y="1382"/>
                      </a:lnTo>
                      <a:lnTo>
                        <a:pt x="1767" y="1384"/>
                      </a:lnTo>
                      <a:lnTo>
                        <a:pt x="1778" y="1398"/>
                      </a:lnTo>
                      <a:lnTo>
                        <a:pt x="1788" y="1310"/>
                      </a:lnTo>
                      <a:lnTo>
                        <a:pt x="1818" y="1242"/>
                      </a:lnTo>
                      <a:lnTo>
                        <a:pt x="1831" y="1226"/>
                      </a:lnTo>
                      <a:lnTo>
                        <a:pt x="1827" y="1189"/>
                      </a:lnTo>
                      <a:lnTo>
                        <a:pt x="1800" y="1175"/>
                      </a:lnTo>
                      <a:lnTo>
                        <a:pt x="1784" y="1136"/>
                      </a:lnTo>
                      <a:lnTo>
                        <a:pt x="1798" y="1109"/>
                      </a:lnTo>
                      <a:lnTo>
                        <a:pt x="1790" y="1077"/>
                      </a:lnTo>
                      <a:lnTo>
                        <a:pt x="1751" y="1077"/>
                      </a:lnTo>
                      <a:lnTo>
                        <a:pt x="1726" y="1091"/>
                      </a:lnTo>
                      <a:lnTo>
                        <a:pt x="1691" y="1038"/>
                      </a:lnTo>
                      <a:lnTo>
                        <a:pt x="1689" y="995"/>
                      </a:lnTo>
                      <a:lnTo>
                        <a:pt x="1718" y="974"/>
                      </a:lnTo>
                      <a:lnTo>
                        <a:pt x="1780" y="984"/>
                      </a:lnTo>
                      <a:lnTo>
                        <a:pt x="1806" y="976"/>
                      </a:lnTo>
                      <a:lnTo>
                        <a:pt x="1810" y="944"/>
                      </a:lnTo>
                      <a:lnTo>
                        <a:pt x="1864" y="925"/>
                      </a:lnTo>
                      <a:lnTo>
                        <a:pt x="1855" y="901"/>
                      </a:lnTo>
                      <a:lnTo>
                        <a:pt x="1843" y="892"/>
                      </a:lnTo>
                      <a:lnTo>
                        <a:pt x="1904" y="878"/>
                      </a:lnTo>
                      <a:lnTo>
                        <a:pt x="1950" y="856"/>
                      </a:lnTo>
                      <a:lnTo>
                        <a:pt x="1950" y="829"/>
                      </a:lnTo>
                      <a:lnTo>
                        <a:pt x="1907" y="808"/>
                      </a:lnTo>
                      <a:lnTo>
                        <a:pt x="1909" y="774"/>
                      </a:lnTo>
                      <a:lnTo>
                        <a:pt x="1945" y="761"/>
                      </a:lnTo>
                      <a:lnTo>
                        <a:pt x="1982" y="733"/>
                      </a:lnTo>
                      <a:lnTo>
                        <a:pt x="2011" y="735"/>
                      </a:lnTo>
                      <a:lnTo>
                        <a:pt x="2054" y="690"/>
                      </a:lnTo>
                      <a:lnTo>
                        <a:pt x="2085" y="722"/>
                      </a:lnTo>
                      <a:lnTo>
                        <a:pt x="2095" y="743"/>
                      </a:lnTo>
                      <a:lnTo>
                        <a:pt x="2164" y="731"/>
                      </a:lnTo>
                      <a:lnTo>
                        <a:pt x="2212" y="733"/>
                      </a:lnTo>
                      <a:lnTo>
                        <a:pt x="2251" y="690"/>
                      </a:lnTo>
                      <a:lnTo>
                        <a:pt x="2246" y="661"/>
                      </a:lnTo>
                      <a:lnTo>
                        <a:pt x="2177" y="608"/>
                      </a:lnTo>
                      <a:lnTo>
                        <a:pt x="2158" y="604"/>
                      </a:lnTo>
                      <a:lnTo>
                        <a:pt x="2154" y="643"/>
                      </a:lnTo>
                      <a:lnTo>
                        <a:pt x="2130" y="671"/>
                      </a:lnTo>
                      <a:lnTo>
                        <a:pt x="2105" y="661"/>
                      </a:lnTo>
                      <a:lnTo>
                        <a:pt x="2079" y="638"/>
                      </a:lnTo>
                      <a:lnTo>
                        <a:pt x="2017" y="618"/>
                      </a:lnTo>
                      <a:lnTo>
                        <a:pt x="1992" y="602"/>
                      </a:lnTo>
                      <a:lnTo>
                        <a:pt x="2013" y="567"/>
                      </a:lnTo>
                      <a:lnTo>
                        <a:pt x="2056" y="499"/>
                      </a:lnTo>
                      <a:lnTo>
                        <a:pt x="2054" y="469"/>
                      </a:lnTo>
                      <a:lnTo>
                        <a:pt x="2033" y="467"/>
                      </a:lnTo>
                      <a:lnTo>
                        <a:pt x="2003" y="503"/>
                      </a:lnTo>
                      <a:lnTo>
                        <a:pt x="1980" y="5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8" name="Freeform 56"/>
                <p:cNvSpPr>
                  <a:spLocks/>
                </p:cNvSpPr>
                <p:nvPr/>
              </p:nvSpPr>
              <p:spPr bwMode="auto">
                <a:xfrm>
                  <a:off x="17364075" y="14106525"/>
                  <a:ext cx="3195638" cy="2005013"/>
                </a:xfrm>
                <a:custGeom>
                  <a:avLst/>
                  <a:gdLst>
                    <a:gd name="T0" fmla="*/ 1427 w 2013"/>
                    <a:gd name="T1" fmla="*/ 1226 h 1263"/>
                    <a:gd name="T2" fmla="*/ 1499 w 2013"/>
                    <a:gd name="T3" fmla="*/ 1232 h 1263"/>
                    <a:gd name="T4" fmla="*/ 1534 w 2013"/>
                    <a:gd name="T5" fmla="*/ 1249 h 1263"/>
                    <a:gd name="T6" fmla="*/ 1599 w 2013"/>
                    <a:gd name="T7" fmla="*/ 1200 h 1263"/>
                    <a:gd name="T8" fmla="*/ 1654 w 2013"/>
                    <a:gd name="T9" fmla="*/ 1144 h 1263"/>
                    <a:gd name="T10" fmla="*/ 1734 w 2013"/>
                    <a:gd name="T11" fmla="*/ 1101 h 1263"/>
                    <a:gd name="T12" fmla="*/ 1765 w 2013"/>
                    <a:gd name="T13" fmla="*/ 1022 h 1263"/>
                    <a:gd name="T14" fmla="*/ 1785 w 2013"/>
                    <a:gd name="T15" fmla="*/ 950 h 1263"/>
                    <a:gd name="T16" fmla="*/ 1816 w 2013"/>
                    <a:gd name="T17" fmla="*/ 915 h 1263"/>
                    <a:gd name="T18" fmla="*/ 1906 w 2013"/>
                    <a:gd name="T19" fmla="*/ 876 h 1263"/>
                    <a:gd name="T20" fmla="*/ 1998 w 2013"/>
                    <a:gd name="T21" fmla="*/ 876 h 1263"/>
                    <a:gd name="T22" fmla="*/ 2006 w 2013"/>
                    <a:gd name="T23" fmla="*/ 821 h 1263"/>
                    <a:gd name="T24" fmla="*/ 1933 w 2013"/>
                    <a:gd name="T25" fmla="*/ 753 h 1263"/>
                    <a:gd name="T26" fmla="*/ 1748 w 2013"/>
                    <a:gd name="T27" fmla="*/ 657 h 1263"/>
                    <a:gd name="T28" fmla="*/ 1456 w 2013"/>
                    <a:gd name="T29" fmla="*/ 485 h 1263"/>
                    <a:gd name="T30" fmla="*/ 1366 w 2013"/>
                    <a:gd name="T31" fmla="*/ 367 h 1263"/>
                    <a:gd name="T32" fmla="*/ 1255 w 2013"/>
                    <a:gd name="T33" fmla="*/ 223 h 1263"/>
                    <a:gd name="T34" fmla="*/ 1122 w 2013"/>
                    <a:gd name="T35" fmla="*/ 190 h 1263"/>
                    <a:gd name="T36" fmla="*/ 927 w 2013"/>
                    <a:gd name="T37" fmla="*/ 53 h 1263"/>
                    <a:gd name="T38" fmla="*/ 792 w 2013"/>
                    <a:gd name="T39" fmla="*/ 35 h 1263"/>
                    <a:gd name="T40" fmla="*/ 710 w 2013"/>
                    <a:gd name="T41" fmla="*/ 45 h 1263"/>
                    <a:gd name="T42" fmla="*/ 614 w 2013"/>
                    <a:gd name="T43" fmla="*/ 145 h 1263"/>
                    <a:gd name="T44" fmla="*/ 635 w 2013"/>
                    <a:gd name="T45" fmla="*/ 250 h 1263"/>
                    <a:gd name="T46" fmla="*/ 491 w 2013"/>
                    <a:gd name="T47" fmla="*/ 248 h 1263"/>
                    <a:gd name="T48" fmla="*/ 247 w 2013"/>
                    <a:gd name="T49" fmla="*/ 100 h 1263"/>
                    <a:gd name="T50" fmla="*/ 0 w 2013"/>
                    <a:gd name="T51" fmla="*/ 188 h 1263"/>
                    <a:gd name="T52" fmla="*/ 32 w 2013"/>
                    <a:gd name="T53" fmla="*/ 240 h 1263"/>
                    <a:gd name="T54" fmla="*/ 94 w 2013"/>
                    <a:gd name="T55" fmla="*/ 330 h 1263"/>
                    <a:gd name="T56" fmla="*/ 76 w 2013"/>
                    <a:gd name="T57" fmla="*/ 471 h 1263"/>
                    <a:gd name="T58" fmla="*/ 147 w 2013"/>
                    <a:gd name="T59" fmla="*/ 557 h 1263"/>
                    <a:gd name="T60" fmla="*/ 137 w 2013"/>
                    <a:gd name="T61" fmla="*/ 514 h 1263"/>
                    <a:gd name="T62" fmla="*/ 209 w 2013"/>
                    <a:gd name="T63" fmla="*/ 518 h 1263"/>
                    <a:gd name="T64" fmla="*/ 227 w 2013"/>
                    <a:gd name="T65" fmla="*/ 569 h 1263"/>
                    <a:gd name="T66" fmla="*/ 213 w 2013"/>
                    <a:gd name="T67" fmla="*/ 596 h 1263"/>
                    <a:gd name="T68" fmla="*/ 161 w 2013"/>
                    <a:gd name="T69" fmla="*/ 610 h 1263"/>
                    <a:gd name="T70" fmla="*/ 174 w 2013"/>
                    <a:gd name="T71" fmla="*/ 626 h 1263"/>
                    <a:gd name="T72" fmla="*/ 223 w 2013"/>
                    <a:gd name="T73" fmla="*/ 635 h 1263"/>
                    <a:gd name="T74" fmla="*/ 284 w 2013"/>
                    <a:gd name="T75" fmla="*/ 708 h 1263"/>
                    <a:gd name="T76" fmla="*/ 286 w 2013"/>
                    <a:gd name="T77" fmla="*/ 843 h 1263"/>
                    <a:gd name="T78" fmla="*/ 354 w 2013"/>
                    <a:gd name="T79" fmla="*/ 944 h 1263"/>
                    <a:gd name="T80" fmla="*/ 452 w 2013"/>
                    <a:gd name="T81" fmla="*/ 880 h 1263"/>
                    <a:gd name="T82" fmla="*/ 592 w 2013"/>
                    <a:gd name="T83" fmla="*/ 817 h 1263"/>
                    <a:gd name="T84" fmla="*/ 682 w 2013"/>
                    <a:gd name="T85" fmla="*/ 788 h 1263"/>
                    <a:gd name="T86" fmla="*/ 792 w 2013"/>
                    <a:gd name="T87" fmla="*/ 839 h 1263"/>
                    <a:gd name="T88" fmla="*/ 938 w 2013"/>
                    <a:gd name="T89" fmla="*/ 901 h 1263"/>
                    <a:gd name="T90" fmla="*/ 1046 w 2013"/>
                    <a:gd name="T91" fmla="*/ 913 h 1263"/>
                    <a:gd name="T92" fmla="*/ 1097 w 2013"/>
                    <a:gd name="T93" fmla="*/ 958 h 1263"/>
                    <a:gd name="T94" fmla="*/ 1267 w 2013"/>
                    <a:gd name="T95" fmla="*/ 1054 h 1263"/>
                    <a:gd name="T96" fmla="*/ 1314 w 2013"/>
                    <a:gd name="T97" fmla="*/ 1128 h 1263"/>
                    <a:gd name="T98" fmla="*/ 1337 w 2013"/>
                    <a:gd name="T99" fmla="*/ 1206 h 1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13" h="1263">
                      <a:moveTo>
                        <a:pt x="1382" y="1210"/>
                      </a:moveTo>
                      <a:lnTo>
                        <a:pt x="1404" y="1226"/>
                      </a:lnTo>
                      <a:lnTo>
                        <a:pt x="1427" y="1226"/>
                      </a:lnTo>
                      <a:lnTo>
                        <a:pt x="1445" y="1210"/>
                      </a:lnTo>
                      <a:lnTo>
                        <a:pt x="1468" y="1210"/>
                      </a:lnTo>
                      <a:lnTo>
                        <a:pt x="1499" y="1232"/>
                      </a:lnTo>
                      <a:lnTo>
                        <a:pt x="1507" y="1253"/>
                      </a:lnTo>
                      <a:lnTo>
                        <a:pt x="1521" y="1263"/>
                      </a:lnTo>
                      <a:lnTo>
                        <a:pt x="1534" y="1249"/>
                      </a:lnTo>
                      <a:lnTo>
                        <a:pt x="1574" y="1243"/>
                      </a:lnTo>
                      <a:lnTo>
                        <a:pt x="1595" y="1220"/>
                      </a:lnTo>
                      <a:lnTo>
                        <a:pt x="1599" y="1200"/>
                      </a:lnTo>
                      <a:lnTo>
                        <a:pt x="1617" y="1185"/>
                      </a:lnTo>
                      <a:lnTo>
                        <a:pt x="1609" y="1165"/>
                      </a:lnTo>
                      <a:lnTo>
                        <a:pt x="1654" y="1144"/>
                      </a:lnTo>
                      <a:lnTo>
                        <a:pt x="1706" y="1132"/>
                      </a:lnTo>
                      <a:lnTo>
                        <a:pt x="1712" y="1118"/>
                      </a:lnTo>
                      <a:lnTo>
                        <a:pt x="1734" y="1101"/>
                      </a:lnTo>
                      <a:lnTo>
                        <a:pt x="1755" y="1095"/>
                      </a:lnTo>
                      <a:lnTo>
                        <a:pt x="1765" y="1058"/>
                      </a:lnTo>
                      <a:lnTo>
                        <a:pt x="1765" y="1022"/>
                      </a:lnTo>
                      <a:lnTo>
                        <a:pt x="1798" y="989"/>
                      </a:lnTo>
                      <a:lnTo>
                        <a:pt x="1798" y="960"/>
                      </a:lnTo>
                      <a:lnTo>
                        <a:pt x="1785" y="950"/>
                      </a:lnTo>
                      <a:lnTo>
                        <a:pt x="1787" y="932"/>
                      </a:lnTo>
                      <a:lnTo>
                        <a:pt x="1800" y="927"/>
                      </a:lnTo>
                      <a:lnTo>
                        <a:pt x="1816" y="915"/>
                      </a:lnTo>
                      <a:lnTo>
                        <a:pt x="1853" y="905"/>
                      </a:lnTo>
                      <a:lnTo>
                        <a:pt x="1865" y="905"/>
                      </a:lnTo>
                      <a:lnTo>
                        <a:pt x="1906" y="876"/>
                      </a:lnTo>
                      <a:lnTo>
                        <a:pt x="1939" y="866"/>
                      </a:lnTo>
                      <a:lnTo>
                        <a:pt x="1966" y="882"/>
                      </a:lnTo>
                      <a:lnTo>
                        <a:pt x="1998" y="876"/>
                      </a:lnTo>
                      <a:lnTo>
                        <a:pt x="2007" y="886"/>
                      </a:lnTo>
                      <a:lnTo>
                        <a:pt x="2013" y="884"/>
                      </a:lnTo>
                      <a:lnTo>
                        <a:pt x="2006" y="821"/>
                      </a:lnTo>
                      <a:lnTo>
                        <a:pt x="2007" y="784"/>
                      </a:lnTo>
                      <a:lnTo>
                        <a:pt x="1955" y="749"/>
                      </a:lnTo>
                      <a:lnTo>
                        <a:pt x="1933" y="753"/>
                      </a:lnTo>
                      <a:lnTo>
                        <a:pt x="1916" y="735"/>
                      </a:lnTo>
                      <a:lnTo>
                        <a:pt x="1841" y="721"/>
                      </a:lnTo>
                      <a:lnTo>
                        <a:pt x="1748" y="657"/>
                      </a:lnTo>
                      <a:lnTo>
                        <a:pt x="1642" y="612"/>
                      </a:lnTo>
                      <a:lnTo>
                        <a:pt x="1550" y="543"/>
                      </a:lnTo>
                      <a:lnTo>
                        <a:pt x="1456" y="485"/>
                      </a:lnTo>
                      <a:lnTo>
                        <a:pt x="1407" y="461"/>
                      </a:lnTo>
                      <a:lnTo>
                        <a:pt x="1376" y="405"/>
                      </a:lnTo>
                      <a:lnTo>
                        <a:pt x="1366" y="367"/>
                      </a:lnTo>
                      <a:lnTo>
                        <a:pt x="1337" y="348"/>
                      </a:lnTo>
                      <a:lnTo>
                        <a:pt x="1314" y="264"/>
                      </a:lnTo>
                      <a:lnTo>
                        <a:pt x="1255" y="223"/>
                      </a:lnTo>
                      <a:lnTo>
                        <a:pt x="1228" y="219"/>
                      </a:lnTo>
                      <a:lnTo>
                        <a:pt x="1204" y="233"/>
                      </a:lnTo>
                      <a:lnTo>
                        <a:pt x="1122" y="190"/>
                      </a:lnTo>
                      <a:lnTo>
                        <a:pt x="1017" y="133"/>
                      </a:lnTo>
                      <a:lnTo>
                        <a:pt x="1007" y="102"/>
                      </a:lnTo>
                      <a:lnTo>
                        <a:pt x="927" y="53"/>
                      </a:lnTo>
                      <a:lnTo>
                        <a:pt x="833" y="6"/>
                      </a:lnTo>
                      <a:lnTo>
                        <a:pt x="768" y="0"/>
                      </a:lnTo>
                      <a:lnTo>
                        <a:pt x="792" y="35"/>
                      </a:lnTo>
                      <a:lnTo>
                        <a:pt x="776" y="45"/>
                      </a:lnTo>
                      <a:lnTo>
                        <a:pt x="741" y="27"/>
                      </a:lnTo>
                      <a:lnTo>
                        <a:pt x="710" y="45"/>
                      </a:lnTo>
                      <a:lnTo>
                        <a:pt x="686" y="80"/>
                      </a:lnTo>
                      <a:lnTo>
                        <a:pt x="645" y="84"/>
                      </a:lnTo>
                      <a:lnTo>
                        <a:pt x="614" y="145"/>
                      </a:lnTo>
                      <a:lnTo>
                        <a:pt x="624" y="193"/>
                      </a:lnTo>
                      <a:lnTo>
                        <a:pt x="649" y="219"/>
                      </a:lnTo>
                      <a:lnTo>
                        <a:pt x="635" y="250"/>
                      </a:lnTo>
                      <a:lnTo>
                        <a:pt x="577" y="240"/>
                      </a:lnTo>
                      <a:lnTo>
                        <a:pt x="512" y="246"/>
                      </a:lnTo>
                      <a:lnTo>
                        <a:pt x="491" y="248"/>
                      </a:lnTo>
                      <a:lnTo>
                        <a:pt x="436" y="260"/>
                      </a:lnTo>
                      <a:lnTo>
                        <a:pt x="344" y="156"/>
                      </a:lnTo>
                      <a:lnTo>
                        <a:pt x="247" y="100"/>
                      </a:lnTo>
                      <a:lnTo>
                        <a:pt x="155" y="86"/>
                      </a:lnTo>
                      <a:lnTo>
                        <a:pt x="86" y="109"/>
                      </a:lnTo>
                      <a:lnTo>
                        <a:pt x="0" y="188"/>
                      </a:lnTo>
                      <a:lnTo>
                        <a:pt x="2" y="197"/>
                      </a:lnTo>
                      <a:lnTo>
                        <a:pt x="22" y="219"/>
                      </a:lnTo>
                      <a:lnTo>
                        <a:pt x="32" y="240"/>
                      </a:lnTo>
                      <a:lnTo>
                        <a:pt x="55" y="258"/>
                      </a:lnTo>
                      <a:lnTo>
                        <a:pt x="63" y="283"/>
                      </a:lnTo>
                      <a:lnTo>
                        <a:pt x="94" y="330"/>
                      </a:lnTo>
                      <a:lnTo>
                        <a:pt x="86" y="371"/>
                      </a:lnTo>
                      <a:lnTo>
                        <a:pt x="71" y="401"/>
                      </a:lnTo>
                      <a:lnTo>
                        <a:pt x="76" y="471"/>
                      </a:lnTo>
                      <a:lnTo>
                        <a:pt x="92" y="491"/>
                      </a:lnTo>
                      <a:lnTo>
                        <a:pt x="100" y="512"/>
                      </a:lnTo>
                      <a:lnTo>
                        <a:pt x="147" y="557"/>
                      </a:lnTo>
                      <a:lnTo>
                        <a:pt x="145" y="540"/>
                      </a:lnTo>
                      <a:lnTo>
                        <a:pt x="129" y="522"/>
                      </a:lnTo>
                      <a:lnTo>
                        <a:pt x="137" y="514"/>
                      </a:lnTo>
                      <a:lnTo>
                        <a:pt x="178" y="520"/>
                      </a:lnTo>
                      <a:lnTo>
                        <a:pt x="198" y="508"/>
                      </a:lnTo>
                      <a:lnTo>
                        <a:pt x="209" y="518"/>
                      </a:lnTo>
                      <a:lnTo>
                        <a:pt x="202" y="545"/>
                      </a:lnTo>
                      <a:lnTo>
                        <a:pt x="209" y="575"/>
                      </a:lnTo>
                      <a:lnTo>
                        <a:pt x="227" y="569"/>
                      </a:lnTo>
                      <a:lnTo>
                        <a:pt x="245" y="592"/>
                      </a:lnTo>
                      <a:lnTo>
                        <a:pt x="237" y="604"/>
                      </a:lnTo>
                      <a:lnTo>
                        <a:pt x="213" y="596"/>
                      </a:lnTo>
                      <a:lnTo>
                        <a:pt x="198" y="600"/>
                      </a:lnTo>
                      <a:lnTo>
                        <a:pt x="186" y="588"/>
                      </a:lnTo>
                      <a:lnTo>
                        <a:pt x="161" y="610"/>
                      </a:lnTo>
                      <a:lnTo>
                        <a:pt x="162" y="635"/>
                      </a:lnTo>
                      <a:lnTo>
                        <a:pt x="176" y="659"/>
                      </a:lnTo>
                      <a:lnTo>
                        <a:pt x="174" y="626"/>
                      </a:lnTo>
                      <a:lnTo>
                        <a:pt x="190" y="622"/>
                      </a:lnTo>
                      <a:lnTo>
                        <a:pt x="202" y="631"/>
                      </a:lnTo>
                      <a:lnTo>
                        <a:pt x="223" y="635"/>
                      </a:lnTo>
                      <a:lnTo>
                        <a:pt x="239" y="661"/>
                      </a:lnTo>
                      <a:lnTo>
                        <a:pt x="276" y="680"/>
                      </a:lnTo>
                      <a:lnTo>
                        <a:pt x="284" y="708"/>
                      </a:lnTo>
                      <a:lnTo>
                        <a:pt x="284" y="749"/>
                      </a:lnTo>
                      <a:lnTo>
                        <a:pt x="288" y="770"/>
                      </a:lnTo>
                      <a:lnTo>
                        <a:pt x="286" y="843"/>
                      </a:lnTo>
                      <a:lnTo>
                        <a:pt x="299" y="891"/>
                      </a:lnTo>
                      <a:lnTo>
                        <a:pt x="325" y="960"/>
                      </a:lnTo>
                      <a:lnTo>
                        <a:pt x="354" y="944"/>
                      </a:lnTo>
                      <a:lnTo>
                        <a:pt x="422" y="940"/>
                      </a:lnTo>
                      <a:lnTo>
                        <a:pt x="434" y="903"/>
                      </a:lnTo>
                      <a:lnTo>
                        <a:pt x="452" y="880"/>
                      </a:lnTo>
                      <a:lnTo>
                        <a:pt x="475" y="878"/>
                      </a:lnTo>
                      <a:lnTo>
                        <a:pt x="534" y="829"/>
                      </a:lnTo>
                      <a:lnTo>
                        <a:pt x="592" y="817"/>
                      </a:lnTo>
                      <a:lnTo>
                        <a:pt x="645" y="829"/>
                      </a:lnTo>
                      <a:lnTo>
                        <a:pt x="655" y="794"/>
                      </a:lnTo>
                      <a:lnTo>
                        <a:pt x="682" y="788"/>
                      </a:lnTo>
                      <a:lnTo>
                        <a:pt x="710" y="800"/>
                      </a:lnTo>
                      <a:lnTo>
                        <a:pt x="741" y="798"/>
                      </a:lnTo>
                      <a:lnTo>
                        <a:pt x="792" y="839"/>
                      </a:lnTo>
                      <a:lnTo>
                        <a:pt x="835" y="850"/>
                      </a:lnTo>
                      <a:lnTo>
                        <a:pt x="917" y="901"/>
                      </a:lnTo>
                      <a:lnTo>
                        <a:pt x="938" y="901"/>
                      </a:lnTo>
                      <a:lnTo>
                        <a:pt x="960" y="886"/>
                      </a:lnTo>
                      <a:lnTo>
                        <a:pt x="1017" y="909"/>
                      </a:lnTo>
                      <a:lnTo>
                        <a:pt x="1046" y="913"/>
                      </a:lnTo>
                      <a:lnTo>
                        <a:pt x="1054" y="954"/>
                      </a:lnTo>
                      <a:lnTo>
                        <a:pt x="1067" y="964"/>
                      </a:lnTo>
                      <a:lnTo>
                        <a:pt x="1097" y="958"/>
                      </a:lnTo>
                      <a:lnTo>
                        <a:pt x="1149" y="970"/>
                      </a:lnTo>
                      <a:lnTo>
                        <a:pt x="1206" y="1048"/>
                      </a:lnTo>
                      <a:lnTo>
                        <a:pt x="1267" y="1054"/>
                      </a:lnTo>
                      <a:lnTo>
                        <a:pt x="1302" y="1069"/>
                      </a:lnTo>
                      <a:lnTo>
                        <a:pt x="1323" y="1108"/>
                      </a:lnTo>
                      <a:lnTo>
                        <a:pt x="1314" y="1128"/>
                      </a:lnTo>
                      <a:lnTo>
                        <a:pt x="1325" y="1163"/>
                      </a:lnTo>
                      <a:lnTo>
                        <a:pt x="1325" y="1185"/>
                      </a:lnTo>
                      <a:lnTo>
                        <a:pt x="1337" y="1206"/>
                      </a:lnTo>
                      <a:lnTo>
                        <a:pt x="1351" y="1200"/>
                      </a:lnTo>
                      <a:lnTo>
                        <a:pt x="1382" y="12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79" name="Freeform 57"/>
                <p:cNvSpPr>
                  <a:spLocks/>
                </p:cNvSpPr>
                <p:nvPr/>
              </p:nvSpPr>
              <p:spPr bwMode="auto">
                <a:xfrm>
                  <a:off x="10848975" y="11496675"/>
                  <a:ext cx="3651250" cy="2271713"/>
                </a:xfrm>
                <a:custGeom>
                  <a:avLst/>
                  <a:gdLst>
                    <a:gd name="T0" fmla="*/ 2267 w 2300"/>
                    <a:gd name="T1" fmla="*/ 751 h 1431"/>
                    <a:gd name="T2" fmla="*/ 2277 w 2300"/>
                    <a:gd name="T3" fmla="*/ 565 h 1431"/>
                    <a:gd name="T4" fmla="*/ 2248 w 2300"/>
                    <a:gd name="T5" fmla="*/ 475 h 1431"/>
                    <a:gd name="T6" fmla="*/ 2076 w 2300"/>
                    <a:gd name="T7" fmla="*/ 432 h 1431"/>
                    <a:gd name="T8" fmla="*/ 1917 w 2300"/>
                    <a:gd name="T9" fmla="*/ 317 h 1431"/>
                    <a:gd name="T10" fmla="*/ 1747 w 2300"/>
                    <a:gd name="T11" fmla="*/ 338 h 1431"/>
                    <a:gd name="T12" fmla="*/ 1616 w 2300"/>
                    <a:gd name="T13" fmla="*/ 217 h 1431"/>
                    <a:gd name="T14" fmla="*/ 1485 w 2300"/>
                    <a:gd name="T15" fmla="*/ 94 h 1431"/>
                    <a:gd name="T16" fmla="*/ 1296 w 2300"/>
                    <a:gd name="T17" fmla="*/ 23 h 1431"/>
                    <a:gd name="T18" fmla="*/ 1153 w 2300"/>
                    <a:gd name="T19" fmla="*/ 49 h 1431"/>
                    <a:gd name="T20" fmla="*/ 1026 w 2300"/>
                    <a:gd name="T21" fmla="*/ 168 h 1431"/>
                    <a:gd name="T22" fmla="*/ 879 w 2300"/>
                    <a:gd name="T23" fmla="*/ 148 h 1431"/>
                    <a:gd name="T24" fmla="*/ 743 w 2300"/>
                    <a:gd name="T25" fmla="*/ 168 h 1431"/>
                    <a:gd name="T26" fmla="*/ 627 w 2300"/>
                    <a:gd name="T27" fmla="*/ 145 h 1431"/>
                    <a:gd name="T28" fmla="*/ 424 w 2300"/>
                    <a:gd name="T29" fmla="*/ 100 h 1431"/>
                    <a:gd name="T30" fmla="*/ 211 w 2300"/>
                    <a:gd name="T31" fmla="*/ 152 h 1431"/>
                    <a:gd name="T32" fmla="*/ 160 w 2300"/>
                    <a:gd name="T33" fmla="*/ 238 h 1431"/>
                    <a:gd name="T34" fmla="*/ 213 w 2300"/>
                    <a:gd name="T35" fmla="*/ 354 h 1431"/>
                    <a:gd name="T36" fmla="*/ 64 w 2300"/>
                    <a:gd name="T37" fmla="*/ 557 h 1431"/>
                    <a:gd name="T38" fmla="*/ 6 w 2300"/>
                    <a:gd name="T39" fmla="*/ 745 h 1431"/>
                    <a:gd name="T40" fmla="*/ 106 w 2300"/>
                    <a:gd name="T41" fmla="*/ 827 h 1431"/>
                    <a:gd name="T42" fmla="*/ 277 w 2300"/>
                    <a:gd name="T43" fmla="*/ 856 h 1431"/>
                    <a:gd name="T44" fmla="*/ 416 w 2300"/>
                    <a:gd name="T45" fmla="*/ 850 h 1431"/>
                    <a:gd name="T46" fmla="*/ 575 w 2300"/>
                    <a:gd name="T47" fmla="*/ 756 h 1431"/>
                    <a:gd name="T48" fmla="*/ 633 w 2300"/>
                    <a:gd name="T49" fmla="*/ 721 h 1431"/>
                    <a:gd name="T50" fmla="*/ 774 w 2300"/>
                    <a:gd name="T51" fmla="*/ 782 h 1431"/>
                    <a:gd name="T52" fmla="*/ 919 w 2300"/>
                    <a:gd name="T53" fmla="*/ 833 h 1431"/>
                    <a:gd name="T54" fmla="*/ 995 w 2300"/>
                    <a:gd name="T55" fmla="*/ 977 h 1431"/>
                    <a:gd name="T56" fmla="*/ 1046 w 2300"/>
                    <a:gd name="T57" fmla="*/ 1089 h 1431"/>
                    <a:gd name="T58" fmla="*/ 915 w 2300"/>
                    <a:gd name="T59" fmla="*/ 1136 h 1431"/>
                    <a:gd name="T60" fmla="*/ 852 w 2300"/>
                    <a:gd name="T61" fmla="*/ 1233 h 1431"/>
                    <a:gd name="T62" fmla="*/ 965 w 2300"/>
                    <a:gd name="T63" fmla="*/ 1280 h 1431"/>
                    <a:gd name="T64" fmla="*/ 1024 w 2300"/>
                    <a:gd name="T65" fmla="*/ 1255 h 1431"/>
                    <a:gd name="T66" fmla="*/ 1112 w 2300"/>
                    <a:gd name="T67" fmla="*/ 1171 h 1431"/>
                    <a:gd name="T68" fmla="*/ 1167 w 2300"/>
                    <a:gd name="T69" fmla="*/ 1065 h 1431"/>
                    <a:gd name="T70" fmla="*/ 1266 w 2300"/>
                    <a:gd name="T71" fmla="*/ 1052 h 1431"/>
                    <a:gd name="T72" fmla="*/ 1337 w 2300"/>
                    <a:gd name="T73" fmla="*/ 1052 h 1431"/>
                    <a:gd name="T74" fmla="*/ 1259 w 2300"/>
                    <a:gd name="T75" fmla="*/ 1067 h 1431"/>
                    <a:gd name="T76" fmla="*/ 1325 w 2300"/>
                    <a:gd name="T77" fmla="*/ 1108 h 1431"/>
                    <a:gd name="T78" fmla="*/ 1405 w 2300"/>
                    <a:gd name="T79" fmla="*/ 1138 h 1431"/>
                    <a:gd name="T80" fmla="*/ 1517 w 2300"/>
                    <a:gd name="T81" fmla="*/ 1144 h 1431"/>
                    <a:gd name="T82" fmla="*/ 1436 w 2300"/>
                    <a:gd name="T83" fmla="*/ 1243 h 1431"/>
                    <a:gd name="T84" fmla="*/ 1497 w 2300"/>
                    <a:gd name="T85" fmla="*/ 1294 h 1431"/>
                    <a:gd name="T86" fmla="*/ 1544 w 2300"/>
                    <a:gd name="T87" fmla="*/ 1429 h 1431"/>
                    <a:gd name="T88" fmla="*/ 1777 w 2300"/>
                    <a:gd name="T89" fmla="*/ 1327 h 1431"/>
                    <a:gd name="T90" fmla="*/ 1915 w 2300"/>
                    <a:gd name="T91" fmla="*/ 1269 h 1431"/>
                    <a:gd name="T92" fmla="*/ 1847 w 2300"/>
                    <a:gd name="T93" fmla="*/ 1271 h 1431"/>
                    <a:gd name="T94" fmla="*/ 1698 w 2300"/>
                    <a:gd name="T95" fmla="*/ 1198 h 1431"/>
                    <a:gd name="T96" fmla="*/ 1718 w 2300"/>
                    <a:gd name="T97" fmla="*/ 1235 h 1431"/>
                    <a:gd name="T98" fmla="*/ 1696 w 2300"/>
                    <a:gd name="T99" fmla="*/ 1230 h 1431"/>
                    <a:gd name="T100" fmla="*/ 1644 w 2300"/>
                    <a:gd name="T101" fmla="*/ 1222 h 1431"/>
                    <a:gd name="T102" fmla="*/ 1614 w 2300"/>
                    <a:gd name="T103" fmla="*/ 1175 h 1431"/>
                    <a:gd name="T104" fmla="*/ 1569 w 2300"/>
                    <a:gd name="T105" fmla="*/ 1140 h 1431"/>
                    <a:gd name="T106" fmla="*/ 1665 w 2300"/>
                    <a:gd name="T107" fmla="*/ 1116 h 1431"/>
                    <a:gd name="T108" fmla="*/ 1704 w 2300"/>
                    <a:gd name="T109" fmla="*/ 1110 h 1431"/>
                    <a:gd name="T110" fmla="*/ 1753 w 2300"/>
                    <a:gd name="T111" fmla="*/ 1059 h 1431"/>
                    <a:gd name="T112" fmla="*/ 1778 w 2300"/>
                    <a:gd name="T113" fmla="*/ 1056 h 1431"/>
                    <a:gd name="T114" fmla="*/ 1906 w 2300"/>
                    <a:gd name="T115" fmla="*/ 1028 h 1431"/>
                    <a:gd name="T116" fmla="*/ 2009 w 2300"/>
                    <a:gd name="T117" fmla="*/ 934 h 1431"/>
                    <a:gd name="T118" fmla="*/ 2124 w 2300"/>
                    <a:gd name="T119" fmla="*/ 930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300" h="1431">
                      <a:moveTo>
                        <a:pt x="2150" y="858"/>
                      </a:moveTo>
                      <a:lnTo>
                        <a:pt x="2181" y="809"/>
                      </a:lnTo>
                      <a:lnTo>
                        <a:pt x="2248" y="805"/>
                      </a:lnTo>
                      <a:lnTo>
                        <a:pt x="2273" y="786"/>
                      </a:lnTo>
                      <a:lnTo>
                        <a:pt x="2267" y="751"/>
                      </a:lnTo>
                      <a:lnTo>
                        <a:pt x="2285" y="700"/>
                      </a:lnTo>
                      <a:lnTo>
                        <a:pt x="2279" y="659"/>
                      </a:lnTo>
                      <a:lnTo>
                        <a:pt x="2238" y="631"/>
                      </a:lnTo>
                      <a:lnTo>
                        <a:pt x="2248" y="571"/>
                      </a:lnTo>
                      <a:lnTo>
                        <a:pt x="2277" y="565"/>
                      </a:lnTo>
                      <a:lnTo>
                        <a:pt x="2300" y="534"/>
                      </a:lnTo>
                      <a:lnTo>
                        <a:pt x="2298" y="496"/>
                      </a:lnTo>
                      <a:lnTo>
                        <a:pt x="2281" y="485"/>
                      </a:lnTo>
                      <a:lnTo>
                        <a:pt x="2267" y="453"/>
                      </a:lnTo>
                      <a:lnTo>
                        <a:pt x="2248" y="475"/>
                      </a:lnTo>
                      <a:lnTo>
                        <a:pt x="2205" y="467"/>
                      </a:lnTo>
                      <a:lnTo>
                        <a:pt x="2167" y="444"/>
                      </a:lnTo>
                      <a:lnTo>
                        <a:pt x="2138" y="450"/>
                      </a:lnTo>
                      <a:lnTo>
                        <a:pt x="2113" y="434"/>
                      </a:lnTo>
                      <a:lnTo>
                        <a:pt x="2076" y="432"/>
                      </a:lnTo>
                      <a:lnTo>
                        <a:pt x="2025" y="420"/>
                      </a:lnTo>
                      <a:lnTo>
                        <a:pt x="2005" y="440"/>
                      </a:lnTo>
                      <a:lnTo>
                        <a:pt x="1992" y="412"/>
                      </a:lnTo>
                      <a:lnTo>
                        <a:pt x="1949" y="385"/>
                      </a:lnTo>
                      <a:lnTo>
                        <a:pt x="1917" y="317"/>
                      </a:lnTo>
                      <a:lnTo>
                        <a:pt x="1896" y="320"/>
                      </a:lnTo>
                      <a:lnTo>
                        <a:pt x="1849" y="356"/>
                      </a:lnTo>
                      <a:lnTo>
                        <a:pt x="1818" y="350"/>
                      </a:lnTo>
                      <a:lnTo>
                        <a:pt x="1786" y="360"/>
                      </a:lnTo>
                      <a:lnTo>
                        <a:pt x="1747" y="338"/>
                      </a:lnTo>
                      <a:lnTo>
                        <a:pt x="1722" y="367"/>
                      </a:lnTo>
                      <a:lnTo>
                        <a:pt x="1657" y="305"/>
                      </a:lnTo>
                      <a:lnTo>
                        <a:pt x="1644" y="260"/>
                      </a:lnTo>
                      <a:lnTo>
                        <a:pt x="1644" y="221"/>
                      </a:lnTo>
                      <a:lnTo>
                        <a:pt x="1616" y="217"/>
                      </a:lnTo>
                      <a:lnTo>
                        <a:pt x="1612" y="188"/>
                      </a:lnTo>
                      <a:lnTo>
                        <a:pt x="1585" y="164"/>
                      </a:lnTo>
                      <a:lnTo>
                        <a:pt x="1507" y="176"/>
                      </a:lnTo>
                      <a:lnTo>
                        <a:pt x="1470" y="125"/>
                      </a:lnTo>
                      <a:lnTo>
                        <a:pt x="1485" y="94"/>
                      </a:lnTo>
                      <a:lnTo>
                        <a:pt x="1456" y="70"/>
                      </a:lnTo>
                      <a:lnTo>
                        <a:pt x="1435" y="6"/>
                      </a:lnTo>
                      <a:lnTo>
                        <a:pt x="1403" y="4"/>
                      </a:lnTo>
                      <a:lnTo>
                        <a:pt x="1368" y="23"/>
                      </a:lnTo>
                      <a:lnTo>
                        <a:pt x="1296" y="23"/>
                      </a:lnTo>
                      <a:lnTo>
                        <a:pt x="1227" y="0"/>
                      </a:lnTo>
                      <a:lnTo>
                        <a:pt x="1206" y="19"/>
                      </a:lnTo>
                      <a:lnTo>
                        <a:pt x="1208" y="47"/>
                      </a:lnTo>
                      <a:lnTo>
                        <a:pt x="1177" y="55"/>
                      </a:lnTo>
                      <a:lnTo>
                        <a:pt x="1153" y="49"/>
                      </a:lnTo>
                      <a:lnTo>
                        <a:pt x="1149" y="49"/>
                      </a:lnTo>
                      <a:lnTo>
                        <a:pt x="1091" y="64"/>
                      </a:lnTo>
                      <a:lnTo>
                        <a:pt x="1049" y="68"/>
                      </a:lnTo>
                      <a:lnTo>
                        <a:pt x="1030" y="121"/>
                      </a:lnTo>
                      <a:lnTo>
                        <a:pt x="1026" y="168"/>
                      </a:lnTo>
                      <a:lnTo>
                        <a:pt x="997" y="172"/>
                      </a:lnTo>
                      <a:lnTo>
                        <a:pt x="971" y="150"/>
                      </a:lnTo>
                      <a:lnTo>
                        <a:pt x="932" y="164"/>
                      </a:lnTo>
                      <a:lnTo>
                        <a:pt x="909" y="148"/>
                      </a:lnTo>
                      <a:lnTo>
                        <a:pt x="879" y="148"/>
                      </a:lnTo>
                      <a:lnTo>
                        <a:pt x="854" y="182"/>
                      </a:lnTo>
                      <a:lnTo>
                        <a:pt x="831" y="174"/>
                      </a:lnTo>
                      <a:lnTo>
                        <a:pt x="825" y="146"/>
                      </a:lnTo>
                      <a:lnTo>
                        <a:pt x="786" y="143"/>
                      </a:lnTo>
                      <a:lnTo>
                        <a:pt x="743" y="168"/>
                      </a:lnTo>
                      <a:lnTo>
                        <a:pt x="723" y="160"/>
                      </a:lnTo>
                      <a:lnTo>
                        <a:pt x="682" y="152"/>
                      </a:lnTo>
                      <a:lnTo>
                        <a:pt x="668" y="166"/>
                      </a:lnTo>
                      <a:lnTo>
                        <a:pt x="651" y="166"/>
                      </a:lnTo>
                      <a:lnTo>
                        <a:pt x="627" y="145"/>
                      </a:lnTo>
                      <a:lnTo>
                        <a:pt x="578" y="164"/>
                      </a:lnTo>
                      <a:lnTo>
                        <a:pt x="573" y="148"/>
                      </a:lnTo>
                      <a:lnTo>
                        <a:pt x="539" y="131"/>
                      </a:lnTo>
                      <a:lnTo>
                        <a:pt x="457" y="119"/>
                      </a:lnTo>
                      <a:lnTo>
                        <a:pt x="424" y="100"/>
                      </a:lnTo>
                      <a:lnTo>
                        <a:pt x="406" y="100"/>
                      </a:lnTo>
                      <a:lnTo>
                        <a:pt x="377" y="123"/>
                      </a:lnTo>
                      <a:lnTo>
                        <a:pt x="332" y="125"/>
                      </a:lnTo>
                      <a:lnTo>
                        <a:pt x="236" y="139"/>
                      </a:lnTo>
                      <a:lnTo>
                        <a:pt x="211" y="152"/>
                      </a:lnTo>
                      <a:lnTo>
                        <a:pt x="166" y="129"/>
                      </a:lnTo>
                      <a:lnTo>
                        <a:pt x="145" y="133"/>
                      </a:lnTo>
                      <a:lnTo>
                        <a:pt x="143" y="156"/>
                      </a:lnTo>
                      <a:lnTo>
                        <a:pt x="143" y="219"/>
                      </a:lnTo>
                      <a:lnTo>
                        <a:pt x="160" y="238"/>
                      </a:lnTo>
                      <a:lnTo>
                        <a:pt x="178" y="279"/>
                      </a:lnTo>
                      <a:lnTo>
                        <a:pt x="211" y="299"/>
                      </a:lnTo>
                      <a:lnTo>
                        <a:pt x="199" y="315"/>
                      </a:lnTo>
                      <a:lnTo>
                        <a:pt x="203" y="336"/>
                      </a:lnTo>
                      <a:lnTo>
                        <a:pt x="213" y="354"/>
                      </a:lnTo>
                      <a:lnTo>
                        <a:pt x="205" y="397"/>
                      </a:lnTo>
                      <a:lnTo>
                        <a:pt x="182" y="397"/>
                      </a:lnTo>
                      <a:lnTo>
                        <a:pt x="160" y="418"/>
                      </a:lnTo>
                      <a:lnTo>
                        <a:pt x="149" y="461"/>
                      </a:lnTo>
                      <a:lnTo>
                        <a:pt x="64" y="557"/>
                      </a:lnTo>
                      <a:lnTo>
                        <a:pt x="70" y="594"/>
                      </a:lnTo>
                      <a:lnTo>
                        <a:pt x="68" y="637"/>
                      </a:lnTo>
                      <a:lnTo>
                        <a:pt x="41" y="635"/>
                      </a:lnTo>
                      <a:lnTo>
                        <a:pt x="12" y="696"/>
                      </a:lnTo>
                      <a:lnTo>
                        <a:pt x="6" y="745"/>
                      </a:lnTo>
                      <a:lnTo>
                        <a:pt x="0" y="749"/>
                      </a:lnTo>
                      <a:lnTo>
                        <a:pt x="33" y="780"/>
                      </a:lnTo>
                      <a:lnTo>
                        <a:pt x="68" y="803"/>
                      </a:lnTo>
                      <a:lnTo>
                        <a:pt x="78" y="827"/>
                      </a:lnTo>
                      <a:lnTo>
                        <a:pt x="106" y="827"/>
                      </a:lnTo>
                      <a:lnTo>
                        <a:pt x="123" y="809"/>
                      </a:lnTo>
                      <a:lnTo>
                        <a:pt x="150" y="809"/>
                      </a:lnTo>
                      <a:lnTo>
                        <a:pt x="201" y="839"/>
                      </a:lnTo>
                      <a:lnTo>
                        <a:pt x="240" y="840"/>
                      </a:lnTo>
                      <a:lnTo>
                        <a:pt x="277" y="856"/>
                      </a:lnTo>
                      <a:lnTo>
                        <a:pt x="291" y="880"/>
                      </a:lnTo>
                      <a:lnTo>
                        <a:pt x="320" y="893"/>
                      </a:lnTo>
                      <a:lnTo>
                        <a:pt x="363" y="880"/>
                      </a:lnTo>
                      <a:lnTo>
                        <a:pt x="393" y="878"/>
                      </a:lnTo>
                      <a:lnTo>
                        <a:pt x="416" y="850"/>
                      </a:lnTo>
                      <a:lnTo>
                        <a:pt x="510" y="833"/>
                      </a:lnTo>
                      <a:lnTo>
                        <a:pt x="543" y="813"/>
                      </a:lnTo>
                      <a:lnTo>
                        <a:pt x="575" y="807"/>
                      </a:lnTo>
                      <a:lnTo>
                        <a:pt x="569" y="774"/>
                      </a:lnTo>
                      <a:lnTo>
                        <a:pt x="575" y="756"/>
                      </a:lnTo>
                      <a:lnTo>
                        <a:pt x="569" y="719"/>
                      </a:lnTo>
                      <a:lnTo>
                        <a:pt x="590" y="729"/>
                      </a:lnTo>
                      <a:lnTo>
                        <a:pt x="596" y="719"/>
                      </a:lnTo>
                      <a:lnTo>
                        <a:pt x="623" y="737"/>
                      </a:lnTo>
                      <a:lnTo>
                        <a:pt x="633" y="721"/>
                      </a:lnTo>
                      <a:lnTo>
                        <a:pt x="663" y="721"/>
                      </a:lnTo>
                      <a:lnTo>
                        <a:pt x="674" y="711"/>
                      </a:lnTo>
                      <a:lnTo>
                        <a:pt x="694" y="743"/>
                      </a:lnTo>
                      <a:lnTo>
                        <a:pt x="731" y="743"/>
                      </a:lnTo>
                      <a:lnTo>
                        <a:pt x="774" y="782"/>
                      </a:lnTo>
                      <a:lnTo>
                        <a:pt x="819" y="788"/>
                      </a:lnTo>
                      <a:lnTo>
                        <a:pt x="827" y="772"/>
                      </a:lnTo>
                      <a:lnTo>
                        <a:pt x="838" y="772"/>
                      </a:lnTo>
                      <a:lnTo>
                        <a:pt x="883" y="815"/>
                      </a:lnTo>
                      <a:lnTo>
                        <a:pt x="919" y="833"/>
                      </a:lnTo>
                      <a:lnTo>
                        <a:pt x="926" y="882"/>
                      </a:lnTo>
                      <a:lnTo>
                        <a:pt x="924" y="915"/>
                      </a:lnTo>
                      <a:lnTo>
                        <a:pt x="956" y="930"/>
                      </a:lnTo>
                      <a:lnTo>
                        <a:pt x="960" y="946"/>
                      </a:lnTo>
                      <a:lnTo>
                        <a:pt x="995" y="977"/>
                      </a:lnTo>
                      <a:lnTo>
                        <a:pt x="1034" y="1001"/>
                      </a:lnTo>
                      <a:lnTo>
                        <a:pt x="1040" y="1026"/>
                      </a:lnTo>
                      <a:lnTo>
                        <a:pt x="1034" y="1050"/>
                      </a:lnTo>
                      <a:lnTo>
                        <a:pt x="1051" y="1073"/>
                      </a:lnTo>
                      <a:lnTo>
                        <a:pt x="1046" y="1089"/>
                      </a:lnTo>
                      <a:lnTo>
                        <a:pt x="1005" y="1091"/>
                      </a:lnTo>
                      <a:lnTo>
                        <a:pt x="983" y="1071"/>
                      </a:lnTo>
                      <a:lnTo>
                        <a:pt x="946" y="1085"/>
                      </a:lnTo>
                      <a:lnTo>
                        <a:pt x="919" y="1085"/>
                      </a:lnTo>
                      <a:lnTo>
                        <a:pt x="915" y="1136"/>
                      </a:lnTo>
                      <a:lnTo>
                        <a:pt x="917" y="1169"/>
                      </a:lnTo>
                      <a:lnTo>
                        <a:pt x="901" y="1167"/>
                      </a:lnTo>
                      <a:lnTo>
                        <a:pt x="876" y="1216"/>
                      </a:lnTo>
                      <a:lnTo>
                        <a:pt x="874" y="1241"/>
                      </a:lnTo>
                      <a:lnTo>
                        <a:pt x="852" y="1233"/>
                      </a:lnTo>
                      <a:lnTo>
                        <a:pt x="831" y="1249"/>
                      </a:lnTo>
                      <a:lnTo>
                        <a:pt x="854" y="1288"/>
                      </a:lnTo>
                      <a:lnTo>
                        <a:pt x="891" y="1296"/>
                      </a:lnTo>
                      <a:lnTo>
                        <a:pt x="944" y="1298"/>
                      </a:lnTo>
                      <a:lnTo>
                        <a:pt x="965" y="1280"/>
                      </a:lnTo>
                      <a:lnTo>
                        <a:pt x="1008" y="1276"/>
                      </a:lnTo>
                      <a:lnTo>
                        <a:pt x="1032" y="1296"/>
                      </a:lnTo>
                      <a:lnTo>
                        <a:pt x="1034" y="1296"/>
                      </a:lnTo>
                      <a:lnTo>
                        <a:pt x="1038" y="1271"/>
                      </a:lnTo>
                      <a:lnTo>
                        <a:pt x="1024" y="1255"/>
                      </a:lnTo>
                      <a:lnTo>
                        <a:pt x="1028" y="1237"/>
                      </a:lnTo>
                      <a:lnTo>
                        <a:pt x="1030" y="1218"/>
                      </a:lnTo>
                      <a:lnTo>
                        <a:pt x="1040" y="1235"/>
                      </a:lnTo>
                      <a:lnTo>
                        <a:pt x="1059" y="1235"/>
                      </a:lnTo>
                      <a:lnTo>
                        <a:pt x="1112" y="1171"/>
                      </a:lnTo>
                      <a:lnTo>
                        <a:pt x="1102" y="1153"/>
                      </a:lnTo>
                      <a:lnTo>
                        <a:pt x="1118" y="1153"/>
                      </a:lnTo>
                      <a:lnTo>
                        <a:pt x="1147" y="1116"/>
                      </a:lnTo>
                      <a:lnTo>
                        <a:pt x="1147" y="1083"/>
                      </a:lnTo>
                      <a:lnTo>
                        <a:pt x="1167" y="1065"/>
                      </a:lnTo>
                      <a:lnTo>
                        <a:pt x="1200" y="1063"/>
                      </a:lnTo>
                      <a:lnTo>
                        <a:pt x="1227" y="1030"/>
                      </a:lnTo>
                      <a:lnTo>
                        <a:pt x="1243" y="1044"/>
                      </a:lnTo>
                      <a:lnTo>
                        <a:pt x="1241" y="1052"/>
                      </a:lnTo>
                      <a:lnTo>
                        <a:pt x="1266" y="1052"/>
                      </a:lnTo>
                      <a:lnTo>
                        <a:pt x="1278" y="1036"/>
                      </a:lnTo>
                      <a:lnTo>
                        <a:pt x="1290" y="1016"/>
                      </a:lnTo>
                      <a:lnTo>
                        <a:pt x="1300" y="1032"/>
                      </a:lnTo>
                      <a:lnTo>
                        <a:pt x="1315" y="1046"/>
                      </a:lnTo>
                      <a:lnTo>
                        <a:pt x="1337" y="1052"/>
                      </a:lnTo>
                      <a:lnTo>
                        <a:pt x="1380" y="1042"/>
                      </a:lnTo>
                      <a:lnTo>
                        <a:pt x="1350" y="1059"/>
                      </a:lnTo>
                      <a:lnTo>
                        <a:pt x="1333" y="1069"/>
                      </a:lnTo>
                      <a:lnTo>
                        <a:pt x="1307" y="1061"/>
                      </a:lnTo>
                      <a:lnTo>
                        <a:pt x="1259" y="1067"/>
                      </a:lnTo>
                      <a:lnTo>
                        <a:pt x="1227" y="1067"/>
                      </a:lnTo>
                      <a:lnTo>
                        <a:pt x="1239" y="1085"/>
                      </a:lnTo>
                      <a:lnTo>
                        <a:pt x="1290" y="1085"/>
                      </a:lnTo>
                      <a:lnTo>
                        <a:pt x="1331" y="1099"/>
                      </a:lnTo>
                      <a:lnTo>
                        <a:pt x="1325" y="1108"/>
                      </a:lnTo>
                      <a:lnTo>
                        <a:pt x="1309" y="1118"/>
                      </a:lnTo>
                      <a:lnTo>
                        <a:pt x="1331" y="1138"/>
                      </a:lnTo>
                      <a:lnTo>
                        <a:pt x="1350" y="1138"/>
                      </a:lnTo>
                      <a:lnTo>
                        <a:pt x="1376" y="1153"/>
                      </a:lnTo>
                      <a:lnTo>
                        <a:pt x="1405" y="1138"/>
                      </a:lnTo>
                      <a:lnTo>
                        <a:pt x="1438" y="1132"/>
                      </a:lnTo>
                      <a:lnTo>
                        <a:pt x="1470" y="1145"/>
                      </a:lnTo>
                      <a:lnTo>
                        <a:pt x="1493" y="1159"/>
                      </a:lnTo>
                      <a:lnTo>
                        <a:pt x="1503" y="1138"/>
                      </a:lnTo>
                      <a:lnTo>
                        <a:pt x="1517" y="1144"/>
                      </a:lnTo>
                      <a:lnTo>
                        <a:pt x="1522" y="1179"/>
                      </a:lnTo>
                      <a:lnTo>
                        <a:pt x="1538" y="1198"/>
                      </a:lnTo>
                      <a:lnTo>
                        <a:pt x="1526" y="1206"/>
                      </a:lnTo>
                      <a:lnTo>
                        <a:pt x="1485" y="1214"/>
                      </a:lnTo>
                      <a:lnTo>
                        <a:pt x="1436" y="1243"/>
                      </a:lnTo>
                      <a:lnTo>
                        <a:pt x="1407" y="1286"/>
                      </a:lnTo>
                      <a:lnTo>
                        <a:pt x="1431" y="1296"/>
                      </a:lnTo>
                      <a:lnTo>
                        <a:pt x="1450" y="1280"/>
                      </a:lnTo>
                      <a:lnTo>
                        <a:pt x="1481" y="1296"/>
                      </a:lnTo>
                      <a:lnTo>
                        <a:pt x="1497" y="1294"/>
                      </a:lnTo>
                      <a:lnTo>
                        <a:pt x="1542" y="1327"/>
                      </a:lnTo>
                      <a:lnTo>
                        <a:pt x="1544" y="1349"/>
                      </a:lnTo>
                      <a:lnTo>
                        <a:pt x="1526" y="1400"/>
                      </a:lnTo>
                      <a:lnTo>
                        <a:pt x="1519" y="1409"/>
                      </a:lnTo>
                      <a:lnTo>
                        <a:pt x="1544" y="1429"/>
                      </a:lnTo>
                      <a:lnTo>
                        <a:pt x="1595" y="1431"/>
                      </a:lnTo>
                      <a:lnTo>
                        <a:pt x="1642" y="1407"/>
                      </a:lnTo>
                      <a:lnTo>
                        <a:pt x="1706" y="1360"/>
                      </a:lnTo>
                      <a:lnTo>
                        <a:pt x="1751" y="1360"/>
                      </a:lnTo>
                      <a:lnTo>
                        <a:pt x="1777" y="1327"/>
                      </a:lnTo>
                      <a:lnTo>
                        <a:pt x="1808" y="1310"/>
                      </a:lnTo>
                      <a:lnTo>
                        <a:pt x="1863" y="1319"/>
                      </a:lnTo>
                      <a:lnTo>
                        <a:pt x="1911" y="1314"/>
                      </a:lnTo>
                      <a:lnTo>
                        <a:pt x="1927" y="1294"/>
                      </a:lnTo>
                      <a:lnTo>
                        <a:pt x="1915" y="1269"/>
                      </a:lnTo>
                      <a:lnTo>
                        <a:pt x="1929" y="1257"/>
                      </a:lnTo>
                      <a:lnTo>
                        <a:pt x="1939" y="1239"/>
                      </a:lnTo>
                      <a:lnTo>
                        <a:pt x="1902" y="1237"/>
                      </a:lnTo>
                      <a:lnTo>
                        <a:pt x="1859" y="1243"/>
                      </a:lnTo>
                      <a:lnTo>
                        <a:pt x="1847" y="1271"/>
                      </a:lnTo>
                      <a:lnTo>
                        <a:pt x="1821" y="1255"/>
                      </a:lnTo>
                      <a:lnTo>
                        <a:pt x="1806" y="1255"/>
                      </a:lnTo>
                      <a:lnTo>
                        <a:pt x="1782" y="1280"/>
                      </a:lnTo>
                      <a:lnTo>
                        <a:pt x="1767" y="1273"/>
                      </a:lnTo>
                      <a:lnTo>
                        <a:pt x="1698" y="1198"/>
                      </a:lnTo>
                      <a:lnTo>
                        <a:pt x="1689" y="1163"/>
                      </a:lnTo>
                      <a:lnTo>
                        <a:pt x="1667" y="1134"/>
                      </a:lnTo>
                      <a:lnTo>
                        <a:pt x="1655" y="1140"/>
                      </a:lnTo>
                      <a:lnTo>
                        <a:pt x="1669" y="1177"/>
                      </a:lnTo>
                      <a:lnTo>
                        <a:pt x="1718" y="1235"/>
                      </a:lnTo>
                      <a:lnTo>
                        <a:pt x="1765" y="1280"/>
                      </a:lnTo>
                      <a:lnTo>
                        <a:pt x="1751" y="1286"/>
                      </a:lnTo>
                      <a:lnTo>
                        <a:pt x="1718" y="1276"/>
                      </a:lnTo>
                      <a:lnTo>
                        <a:pt x="1702" y="1261"/>
                      </a:lnTo>
                      <a:lnTo>
                        <a:pt x="1696" y="1230"/>
                      </a:lnTo>
                      <a:lnTo>
                        <a:pt x="1681" y="1220"/>
                      </a:lnTo>
                      <a:lnTo>
                        <a:pt x="1665" y="1235"/>
                      </a:lnTo>
                      <a:lnTo>
                        <a:pt x="1669" y="1214"/>
                      </a:lnTo>
                      <a:lnTo>
                        <a:pt x="1655" y="1214"/>
                      </a:lnTo>
                      <a:lnTo>
                        <a:pt x="1644" y="1222"/>
                      </a:lnTo>
                      <a:lnTo>
                        <a:pt x="1642" y="1208"/>
                      </a:lnTo>
                      <a:lnTo>
                        <a:pt x="1655" y="1192"/>
                      </a:lnTo>
                      <a:lnTo>
                        <a:pt x="1648" y="1179"/>
                      </a:lnTo>
                      <a:lnTo>
                        <a:pt x="1632" y="1187"/>
                      </a:lnTo>
                      <a:lnTo>
                        <a:pt x="1614" y="1175"/>
                      </a:lnTo>
                      <a:lnTo>
                        <a:pt x="1597" y="1153"/>
                      </a:lnTo>
                      <a:lnTo>
                        <a:pt x="1554" y="1157"/>
                      </a:lnTo>
                      <a:lnTo>
                        <a:pt x="1534" y="1145"/>
                      </a:lnTo>
                      <a:lnTo>
                        <a:pt x="1538" y="1134"/>
                      </a:lnTo>
                      <a:lnTo>
                        <a:pt x="1569" y="1140"/>
                      </a:lnTo>
                      <a:lnTo>
                        <a:pt x="1587" y="1124"/>
                      </a:lnTo>
                      <a:lnTo>
                        <a:pt x="1607" y="1138"/>
                      </a:lnTo>
                      <a:lnTo>
                        <a:pt x="1636" y="1138"/>
                      </a:lnTo>
                      <a:lnTo>
                        <a:pt x="1640" y="1122"/>
                      </a:lnTo>
                      <a:lnTo>
                        <a:pt x="1665" y="1116"/>
                      </a:lnTo>
                      <a:lnTo>
                        <a:pt x="1708" y="1073"/>
                      </a:lnTo>
                      <a:lnTo>
                        <a:pt x="1714" y="1057"/>
                      </a:lnTo>
                      <a:lnTo>
                        <a:pt x="1728" y="1065"/>
                      </a:lnTo>
                      <a:lnTo>
                        <a:pt x="1732" y="1077"/>
                      </a:lnTo>
                      <a:lnTo>
                        <a:pt x="1704" y="1110"/>
                      </a:lnTo>
                      <a:lnTo>
                        <a:pt x="1694" y="1116"/>
                      </a:lnTo>
                      <a:lnTo>
                        <a:pt x="1700" y="1130"/>
                      </a:lnTo>
                      <a:lnTo>
                        <a:pt x="1718" y="1120"/>
                      </a:lnTo>
                      <a:lnTo>
                        <a:pt x="1747" y="1077"/>
                      </a:lnTo>
                      <a:lnTo>
                        <a:pt x="1753" y="1059"/>
                      </a:lnTo>
                      <a:lnTo>
                        <a:pt x="1737" y="1040"/>
                      </a:lnTo>
                      <a:lnTo>
                        <a:pt x="1730" y="1022"/>
                      </a:lnTo>
                      <a:lnTo>
                        <a:pt x="1741" y="1022"/>
                      </a:lnTo>
                      <a:lnTo>
                        <a:pt x="1759" y="1052"/>
                      </a:lnTo>
                      <a:lnTo>
                        <a:pt x="1778" y="1056"/>
                      </a:lnTo>
                      <a:lnTo>
                        <a:pt x="1806" y="1038"/>
                      </a:lnTo>
                      <a:lnTo>
                        <a:pt x="1843" y="1046"/>
                      </a:lnTo>
                      <a:lnTo>
                        <a:pt x="1866" y="1028"/>
                      </a:lnTo>
                      <a:lnTo>
                        <a:pt x="1896" y="1024"/>
                      </a:lnTo>
                      <a:lnTo>
                        <a:pt x="1906" y="1028"/>
                      </a:lnTo>
                      <a:lnTo>
                        <a:pt x="1935" y="997"/>
                      </a:lnTo>
                      <a:lnTo>
                        <a:pt x="1950" y="975"/>
                      </a:lnTo>
                      <a:lnTo>
                        <a:pt x="1980" y="973"/>
                      </a:lnTo>
                      <a:lnTo>
                        <a:pt x="1992" y="948"/>
                      </a:lnTo>
                      <a:lnTo>
                        <a:pt x="2009" y="934"/>
                      </a:lnTo>
                      <a:lnTo>
                        <a:pt x="2044" y="938"/>
                      </a:lnTo>
                      <a:lnTo>
                        <a:pt x="2079" y="923"/>
                      </a:lnTo>
                      <a:lnTo>
                        <a:pt x="2095" y="927"/>
                      </a:lnTo>
                      <a:lnTo>
                        <a:pt x="2097" y="940"/>
                      </a:lnTo>
                      <a:lnTo>
                        <a:pt x="2124" y="930"/>
                      </a:lnTo>
                      <a:lnTo>
                        <a:pt x="2124" y="928"/>
                      </a:lnTo>
                      <a:lnTo>
                        <a:pt x="2132" y="866"/>
                      </a:lnTo>
                      <a:lnTo>
                        <a:pt x="2150" y="85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0" name="Freeform 58"/>
                <p:cNvSpPr>
                  <a:spLocks/>
                </p:cNvSpPr>
                <p:nvPr/>
              </p:nvSpPr>
              <p:spPr bwMode="auto">
                <a:xfrm>
                  <a:off x="11752263" y="12625388"/>
                  <a:ext cx="765175" cy="854075"/>
                </a:xfrm>
                <a:custGeom>
                  <a:avLst/>
                  <a:gdLst>
                    <a:gd name="T0" fmla="*/ 78 w 482"/>
                    <a:gd name="T1" fmla="*/ 149 h 538"/>
                    <a:gd name="T2" fmla="*/ 133 w 482"/>
                    <a:gd name="T3" fmla="*/ 200 h 538"/>
                    <a:gd name="T4" fmla="*/ 140 w 482"/>
                    <a:gd name="T5" fmla="*/ 229 h 538"/>
                    <a:gd name="T6" fmla="*/ 215 w 482"/>
                    <a:gd name="T7" fmla="*/ 286 h 538"/>
                    <a:gd name="T8" fmla="*/ 224 w 482"/>
                    <a:gd name="T9" fmla="*/ 325 h 538"/>
                    <a:gd name="T10" fmla="*/ 248 w 482"/>
                    <a:gd name="T11" fmla="*/ 366 h 538"/>
                    <a:gd name="T12" fmla="*/ 242 w 482"/>
                    <a:gd name="T13" fmla="*/ 497 h 538"/>
                    <a:gd name="T14" fmla="*/ 260 w 482"/>
                    <a:gd name="T15" fmla="*/ 534 h 538"/>
                    <a:gd name="T16" fmla="*/ 262 w 482"/>
                    <a:gd name="T17" fmla="*/ 538 h 538"/>
                    <a:gd name="T18" fmla="*/ 283 w 482"/>
                    <a:gd name="T19" fmla="*/ 522 h 538"/>
                    <a:gd name="T20" fmla="*/ 305 w 482"/>
                    <a:gd name="T21" fmla="*/ 530 h 538"/>
                    <a:gd name="T22" fmla="*/ 307 w 482"/>
                    <a:gd name="T23" fmla="*/ 505 h 538"/>
                    <a:gd name="T24" fmla="*/ 332 w 482"/>
                    <a:gd name="T25" fmla="*/ 456 h 538"/>
                    <a:gd name="T26" fmla="*/ 348 w 482"/>
                    <a:gd name="T27" fmla="*/ 458 h 538"/>
                    <a:gd name="T28" fmla="*/ 346 w 482"/>
                    <a:gd name="T29" fmla="*/ 425 h 538"/>
                    <a:gd name="T30" fmla="*/ 350 w 482"/>
                    <a:gd name="T31" fmla="*/ 374 h 538"/>
                    <a:gd name="T32" fmla="*/ 377 w 482"/>
                    <a:gd name="T33" fmla="*/ 374 h 538"/>
                    <a:gd name="T34" fmla="*/ 414 w 482"/>
                    <a:gd name="T35" fmla="*/ 360 h 538"/>
                    <a:gd name="T36" fmla="*/ 436 w 482"/>
                    <a:gd name="T37" fmla="*/ 380 h 538"/>
                    <a:gd name="T38" fmla="*/ 477 w 482"/>
                    <a:gd name="T39" fmla="*/ 378 h 538"/>
                    <a:gd name="T40" fmla="*/ 482 w 482"/>
                    <a:gd name="T41" fmla="*/ 362 h 538"/>
                    <a:gd name="T42" fmla="*/ 465 w 482"/>
                    <a:gd name="T43" fmla="*/ 339 h 538"/>
                    <a:gd name="T44" fmla="*/ 471 w 482"/>
                    <a:gd name="T45" fmla="*/ 315 h 538"/>
                    <a:gd name="T46" fmla="*/ 465 w 482"/>
                    <a:gd name="T47" fmla="*/ 290 h 538"/>
                    <a:gd name="T48" fmla="*/ 426 w 482"/>
                    <a:gd name="T49" fmla="*/ 266 h 538"/>
                    <a:gd name="T50" fmla="*/ 391 w 482"/>
                    <a:gd name="T51" fmla="*/ 235 h 538"/>
                    <a:gd name="T52" fmla="*/ 387 w 482"/>
                    <a:gd name="T53" fmla="*/ 219 h 538"/>
                    <a:gd name="T54" fmla="*/ 355 w 482"/>
                    <a:gd name="T55" fmla="*/ 204 h 538"/>
                    <a:gd name="T56" fmla="*/ 357 w 482"/>
                    <a:gd name="T57" fmla="*/ 171 h 538"/>
                    <a:gd name="T58" fmla="*/ 350 w 482"/>
                    <a:gd name="T59" fmla="*/ 122 h 538"/>
                    <a:gd name="T60" fmla="*/ 314 w 482"/>
                    <a:gd name="T61" fmla="*/ 104 h 538"/>
                    <a:gd name="T62" fmla="*/ 269 w 482"/>
                    <a:gd name="T63" fmla="*/ 61 h 538"/>
                    <a:gd name="T64" fmla="*/ 258 w 482"/>
                    <a:gd name="T65" fmla="*/ 61 h 538"/>
                    <a:gd name="T66" fmla="*/ 250 w 482"/>
                    <a:gd name="T67" fmla="*/ 77 h 538"/>
                    <a:gd name="T68" fmla="*/ 205 w 482"/>
                    <a:gd name="T69" fmla="*/ 71 h 538"/>
                    <a:gd name="T70" fmla="*/ 162 w 482"/>
                    <a:gd name="T71" fmla="*/ 32 h 538"/>
                    <a:gd name="T72" fmla="*/ 125 w 482"/>
                    <a:gd name="T73" fmla="*/ 32 h 538"/>
                    <a:gd name="T74" fmla="*/ 105 w 482"/>
                    <a:gd name="T75" fmla="*/ 0 h 538"/>
                    <a:gd name="T76" fmla="*/ 94 w 482"/>
                    <a:gd name="T77" fmla="*/ 10 h 538"/>
                    <a:gd name="T78" fmla="*/ 64 w 482"/>
                    <a:gd name="T79" fmla="*/ 10 h 538"/>
                    <a:gd name="T80" fmla="*/ 54 w 482"/>
                    <a:gd name="T81" fmla="*/ 26 h 538"/>
                    <a:gd name="T82" fmla="*/ 27 w 482"/>
                    <a:gd name="T83" fmla="*/ 8 h 538"/>
                    <a:gd name="T84" fmla="*/ 21 w 482"/>
                    <a:gd name="T85" fmla="*/ 18 h 538"/>
                    <a:gd name="T86" fmla="*/ 0 w 482"/>
                    <a:gd name="T87" fmla="*/ 8 h 538"/>
                    <a:gd name="T88" fmla="*/ 6 w 482"/>
                    <a:gd name="T89" fmla="*/ 45 h 538"/>
                    <a:gd name="T90" fmla="*/ 0 w 482"/>
                    <a:gd name="T91" fmla="*/ 63 h 538"/>
                    <a:gd name="T92" fmla="*/ 6 w 482"/>
                    <a:gd name="T93" fmla="*/ 96 h 538"/>
                    <a:gd name="T94" fmla="*/ 60 w 482"/>
                    <a:gd name="T95" fmla="*/ 86 h 538"/>
                    <a:gd name="T96" fmla="*/ 78 w 482"/>
                    <a:gd name="T97" fmla="*/ 149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82" h="538">
                      <a:moveTo>
                        <a:pt x="78" y="149"/>
                      </a:moveTo>
                      <a:lnTo>
                        <a:pt x="133" y="200"/>
                      </a:lnTo>
                      <a:lnTo>
                        <a:pt x="140" y="229"/>
                      </a:lnTo>
                      <a:lnTo>
                        <a:pt x="215" y="286"/>
                      </a:lnTo>
                      <a:lnTo>
                        <a:pt x="224" y="325"/>
                      </a:lnTo>
                      <a:lnTo>
                        <a:pt x="248" y="366"/>
                      </a:lnTo>
                      <a:lnTo>
                        <a:pt x="242" y="497"/>
                      </a:lnTo>
                      <a:lnTo>
                        <a:pt x="260" y="534"/>
                      </a:lnTo>
                      <a:lnTo>
                        <a:pt x="262" y="538"/>
                      </a:lnTo>
                      <a:lnTo>
                        <a:pt x="283" y="522"/>
                      </a:lnTo>
                      <a:lnTo>
                        <a:pt x="305" y="530"/>
                      </a:lnTo>
                      <a:lnTo>
                        <a:pt x="307" y="505"/>
                      </a:lnTo>
                      <a:lnTo>
                        <a:pt x="332" y="456"/>
                      </a:lnTo>
                      <a:lnTo>
                        <a:pt x="348" y="458"/>
                      </a:lnTo>
                      <a:lnTo>
                        <a:pt x="346" y="425"/>
                      </a:lnTo>
                      <a:lnTo>
                        <a:pt x="350" y="374"/>
                      </a:lnTo>
                      <a:lnTo>
                        <a:pt x="377" y="374"/>
                      </a:lnTo>
                      <a:lnTo>
                        <a:pt x="414" y="360"/>
                      </a:lnTo>
                      <a:lnTo>
                        <a:pt x="436" y="380"/>
                      </a:lnTo>
                      <a:lnTo>
                        <a:pt x="477" y="378"/>
                      </a:lnTo>
                      <a:lnTo>
                        <a:pt x="482" y="362"/>
                      </a:lnTo>
                      <a:lnTo>
                        <a:pt x="465" y="339"/>
                      </a:lnTo>
                      <a:lnTo>
                        <a:pt x="471" y="315"/>
                      </a:lnTo>
                      <a:lnTo>
                        <a:pt x="465" y="290"/>
                      </a:lnTo>
                      <a:lnTo>
                        <a:pt x="426" y="266"/>
                      </a:lnTo>
                      <a:lnTo>
                        <a:pt x="391" y="235"/>
                      </a:lnTo>
                      <a:lnTo>
                        <a:pt x="387" y="219"/>
                      </a:lnTo>
                      <a:lnTo>
                        <a:pt x="355" y="204"/>
                      </a:lnTo>
                      <a:lnTo>
                        <a:pt x="357" y="171"/>
                      </a:lnTo>
                      <a:lnTo>
                        <a:pt x="350" y="122"/>
                      </a:lnTo>
                      <a:lnTo>
                        <a:pt x="314" y="104"/>
                      </a:lnTo>
                      <a:lnTo>
                        <a:pt x="269" y="61"/>
                      </a:lnTo>
                      <a:lnTo>
                        <a:pt x="258" y="61"/>
                      </a:lnTo>
                      <a:lnTo>
                        <a:pt x="250" y="77"/>
                      </a:lnTo>
                      <a:lnTo>
                        <a:pt x="205" y="71"/>
                      </a:lnTo>
                      <a:lnTo>
                        <a:pt x="162" y="32"/>
                      </a:lnTo>
                      <a:lnTo>
                        <a:pt x="125" y="32"/>
                      </a:lnTo>
                      <a:lnTo>
                        <a:pt x="105" y="0"/>
                      </a:lnTo>
                      <a:lnTo>
                        <a:pt x="94" y="10"/>
                      </a:lnTo>
                      <a:lnTo>
                        <a:pt x="64" y="10"/>
                      </a:lnTo>
                      <a:lnTo>
                        <a:pt x="54" y="26"/>
                      </a:lnTo>
                      <a:lnTo>
                        <a:pt x="27" y="8"/>
                      </a:lnTo>
                      <a:lnTo>
                        <a:pt x="21" y="18"/>
                      </a:lnTo>
                      <a:lnTo>
                        <a:pt x="0" y="8"/>
                      </a:lnTo>
                      <a:lnTo>
                        <a:pt x="6" y="45"/>
                      </a:lnTo>
                      <a:lnTo>
                        <a:pt x="0" y="63"/>
                      </a:lnTo>
                      <a:lnTo>
                        <a:pt x="6" y="96"/>
                      </a:lnTo>
                      <a:lnTo>
                        <a:pt x="60" y="86"/>
                      </a:lnTo>
                      <a:lnTo>
                        <a:pt x="78" y="14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1" name="Freeform 59"/>
                <p:cNvSpPr>
                  <a:spLocks/>
                </p:cNvSpPr>
                <p:nvPr/>
              </p:nvSpPr>
              <p:spPr bwMode="auto">
                <a:xfrm>
                  <a:off x="10533063" y="12761913"/>
                  <a:ext cx="1957388" cy="1257300"/>
                </a:xfrm>
                <a:custGeom>
                  <a:avLst/>
                  <a:gdLst>
                    <a:gd name="T0" fmla="*/ 1143 w 1233"/>
                    <a:gd name="T1" fmla="*/ 501 h 792"/>
                    <a:gd name="T2" fmla="*/ 1053 w 1233"/>
                    <a:gd name="T3" fmla="*/ 491 h 792"/>
                    <a:gd name="T4" fmla="*/ 1010 w 1233"/>
                    <a:gd name="T5" fmla="*/ 411 h 792"/>
                    <a:gd name="T6" fmla="*/ 992 w 1233"/>
                    <a:gd name="T7" fmla="*/ 239 h 792"/>
                    <a:gd name="T8" fmla="*/ 908 w 1233"/>
                    <a:gd name="T9" fmla="*/ 143 h 792"/>
                    <a:gd name="T10" fmla="*/ 846 w 1233"/>
                    <a:gd name="T11" fmla="*/ 63 h 792"/>
                    <a:gd name="T12" fmla="*/ 742 w 1233"/>
                    <a:gd name="T13" fmla="*/ 16 h 792"/>
                    <a:gd name="T14" fmla="*/ 615 w 1233"/>
                    <a:gd name="T15" fmla="*/ 53 h 792"/>
                    <a:gd name="T16" fmla="*/ 562 w 1233"/>
                    <a:gd name="T17" fmla="*/ 83 h 792"/>
                    <a:gd name="T18" fmla="*/ 490 w 1233"/>
                    <a:gd name="T19" fmla="*/ 83 h 792"/>
                    <a:gd name="T20" fmla="*/ 439 w 1233"/>
                    <a:gd name="T21" fmla="*/ 43 h 792"/>
                    <a:gd name="T22" fmla="*/ 349 w 1233"/>
                    <a:gd name="T23" fmla="*/ 12 h 792"/>
                    <a:gd name="T24" fmla="*/ 305 w 1233"/>
                    <a:gd name="T25" fmla="*/ 30 h 792"/>
                    <a:gd name="T26" fmla="*/ 281 w 1233"/>
                    <a:gd name="T27" fmla="*/ 40 h 792"/>
                    <a:gd name="T28" fmla="*/ 234 w 1233"/>
                    <a:gd name="T29" fmla="*/ 77 h 792"/>
                    <a:gd name="T30" fmla="*/ 176 w 1233"/>
                    <a:gd name="T31" fmla="*/ 217 h 792"/>
                    <a:gd name="T32" fmla="*/ 127 w 1233"/>
                    <a:gd name="T33" fmla="*/ 317 h 792"/>
                    <a:gd name="T34" fmla="*/ 64 w 1233"/>
                    <a:gd name="T35" fmla="*/ 339 h 792"/>
                    <a:gd name="T36" fmla="*/ 27 w 1233"/>
                    <a:gd name="T37" fmla="*/ 370 h 792"/>
                    <a:gd name="T38" fmla="*/ 25 w 1233"/>
                    <a:gd name="T39" fmla="*/ 407 h 792"/>
                    <a:gd name="T40" fmla="*/ 78 w 1233"/>
                    <a:gd name="T41" fmla="*/ 477 h 792"/>
                    <a:gd name="T42" fmla="*/ 125 w 1233"/>
                    <a:gd name="T43" fmla="*/ 522 h 792"/>
                    <a:gd name="T44" fmla="*/ 144 w 1233"/>
                    <a:gd name="T45" fmla="*/ 585 h 792"/>
                    <a:gd name="T46" fmla="*/ 197 w 1233"/>
                    <a:gd name="T47" fmla="*/ 614 h 792"/>
                    <a:gd name="T48" fmla="*/ 238 w 1233"/>
                    <a:gd name="T49" fmla="*/ 626 h 792"/>
                    <a:gd name="T50" fmla="*/ 283 w 1233"/>
                    <a:gd name="T51" fmla="*/ 614 h 792"/>
                    <a:gd name="T52" fmla="*/ 308 w 1233"/>
                    <a:gd name="T53" fmla="*/ 650 h 792"/>
                    <a:gd name="T54" fmla="*/ 322 w 1233"/>
                    <a:gd name="T55" fmla="*/ 702 h 792"/>
                    <a:gd name="T56" fmla="*/ 377 w 1233"/>
                    <a:gd name="T57" fmla="*/ 720 h 792"/>
                    <a:gd name="T58" fmla="*/ 365 w 1233"/>
                    <a:gd name="T59" fmla="*/ 757 h 792"/>
                    <a:gd name="T60" fmla="*/ 414 w 1233"/>
                    <a:gd name="T61" fmla="*/ 759 h 792"/>
                    <a:gd name="T62" fmla="*/ 467 w 1233"/>
                    <a:gd name="T63" fmla="*/ 777 h 792"/>
                    <a:gd name="T64" fmla="*/ 529 w 1233"/>
                    <a:gd name="T65" fmla="*/ 792 h 792"/>
                    <a:gd name="T66" fmla="*/ 596 w 1233"/>
                    <a:gd name="T67" fmla="*/ 780 h 792"/>
                    <a:gd name="T68" fmla="*/ 648 w 1233"/>
                    <a:gd name="T69" fmla="*/ 780 h 792"/>
                    <a:gd name="T70" fmla="*/ 725 w 1233"/>
                    <a:gd name="T71" fmla="*/ 786 h 792"/>
                    <a:gd name="T72" fmla="*/ 777 w 1233"/>
                    <a:gd name="T73" fmla="*/ 763 h 792"/>
                    <a:gd name="T74" fmla="*/ 871 w 1233"/>
                    <a:gd name="T75" fmla="*/ 704 h 792"/>
                    <a:gd name="T76" fmla="*/ 951 w 1233"/>
                    <a:gd name="T77" fmla="*/ 702 h 792"/>
                    <a:gd name="T78" fmla="*/ 1010 w 1233"/>
                    <a:gd name="T79" fmla="*/ 737 h 792"/>
                    <a:gd name="T80" fmla="*/ 1075 w 1233"/>
                    <a:gd name="T81" fmla="*/ 745 h 792"/>
                    <a:gd name="T82" fmla="*/ 1114 w 1233"/>
                    <a:gd name="T83" fmla="*/ 761 h 792"/>
                    <a:gd name="T84" fmla="*/ 1118 w 1233"/>
                    <a:gd name="T85" fmla="*/ 700 h 792"/>
                    <a:gd name="T86" fmla="*/ 1108 w 1233"/>
                    <a:gd name="T87" fmla="*/ 640 h 792"/>
                    <a:gd name="T88" fmla="*/ 1133 w 1233"/>
                    <a:gd name="T89" fmla="*/ 591 h 792"/>
                    <a:gd name="T90" fmla="*/ 1211 w 1233"/>
                    <a:gd name="T91" fmla="*/ 581 h 792"/>
                    <a:gd name="T92" fmla="*/ 1233 w 1233"/>
                    <a:gd name="T93" fmla="*/ 524 h 792"/>
                    <a:gd name="T94" fmla="*/ 1231 w 1233"/>
                    <a:gd name="T95" fmla="*/ 499 h 792"/>
                    <a:gd name="T96" fmla="*/ 1164 w 1233"/>
                    <a:gd name="T97" fmla="*/ 483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33" h="792">
                      <a:moveTo>
                        <a:pt x="1164" y="483"/>
                      </a:moveTo>
                      <a:lnTo>
                        <a:pt x="1143" y="501"/>
                      </a:lnTo>
                      <a:lnTo>
                        <a:pt x="1090" y="499"/>
                      </a:lnTo>
                      <a:lnTo>
                        <a:pt x="1053" y="491"/>
                      </a:lnTo>
                      <a:lnTo>
                        <a:pt x="1028" y="448"/>
                      </a:lnTo>
                      <a:lnTo>
                        <a:pt x="1010" y="411"/>
                      </a:lnTo>
                      <a:lnTo>
                        <a:pt x="1016" y="280"/>
                      </a:lnTo>
                      <a:lnTo>
                        <a:pt x="992" y="239"/>
                      </a:lnTo>
                      <a:lnTo>
                        <a:pt x="983" y="200"/>
                      </a:lnTo>
                      <a:lnTo>
                        <a:pt x="908" y="143"/>
                      </a:lnTo>
                      <a:lnTo>
                        <a:pt x="901" y="114"/>
                      </a:lnTo>
                      <a:lnTo>
                        <a:pt x="846" y="63"/>
                      </a:lnTo>
                      <a:lnTo>
                        <a:pt x="828" y="0"/>
                      </a:lnTo>
                      <a:lnTo>
                        <a:pt x="742" y="16"/>
                      </a:lnTo>
                      <a:lnTo>
                        <a:pt x="709" y="36"/>
                      </a:lnTo>
                      <a:lnTo>
                        <a:pt x="615" y="53"/>
                      </a:lnTo>
                      <a:lnTo>
                        <a:pt x="592" y="81"/>
                      </a:lnTo>
                      <a:lnTo>
                        <a:pt x="562" y="83"/>
                      </a:lnTo>
                      <a:lnTo>
                        <a:pt x="519" y="96"/>
                      </a:lnTo>
                      <a:lnTo>
                        <a:pt x="490" y="83"/>
                      </a:lnTo>
                      <a:lnTo>
                        <a:pt x="476" y="59"/>
                      </a:lnTo>
                      <a:lnTo>
                        <a:pt x="439" y="43"/>
                      </a:lnTo>
                      <a:lnTo>
                        <a:pt x="400" y="42"/>
                      </a:lnTo>
                      <a:lnTo>
                        <a:pt x="349" y="12"/>
                      </a:lnTo>
                      <a:lnTo>
                        <a:pt x="322" y="12"/>
                      </a:lnTo>
                      <a:lnTo>
                        <a:pt x="305" y="30"/>
                      </a:lnTo>
                      <a:lnTo>
                        <a:pt x="277" y="30"/>
                      </a:lnTo>
                      <a:lnTo>
                        <a:pt x="281" y="40"/>
                      </a:lnTo>
                      <a:lnTo>
                        <a:pt x="267" y="71"/>
                      </a:lnTo>
                      <a:lnTo>
                        <a:pt x="234" y="77"/>
                      </a:lnTo>
                      <a:lnTo>
                        <a:pt x="205" y="131"/>
                      </a:lnTo>
                      <a:lnTo>
                        <a:pt x="176" y="217"/>
                      </a:lnTo>
                      <a:lnTo>
                        <a:pt x="127" y="290"/>
                      </a:lnTo>
                      <a:lnTo>
                        <a:pt x="127" y="317"/>
                      </a:lnTo>
                      <a:lnTo>
                        <a:pt x="101" y="341"/>
                      </a:lnTo>
                      <a:lnTo>
                        <a:pt x="64" y="339"/>
                      </a:lnTo>
                      <a:lnTo>
                        <a:pt x="50" y="362"/>
                      </a:lnTo>
                      <a:lnTo>
                        <a:pt x="27" y="370"/>
                      </a:lnTo>
                      <a:lnTo>
                        <a:pt x="0" y="397"/>
                      </a:lnTo>
                      <a:lnTo>
                        <a:pt x="25" y="407"/>
                      </a:lnTo>
                      <a:lnTo>
                        <a:pt x="33" y="425"/>
                      </a:lnTo>
                      <a:lnTo>
                        <a:pt x="78" y="477"/>
                      </a:lnTo>
                      <a:lnTo>
                        <a:pt x="88" y="503"/>
                      </a:lnTo>
                      <a:lnTo>
                        <a:pt x="125" y="522"/>
                      </a:lnTo>
                      <a:lnTo>
                        <a:pt x="160" y="550"/>
                      </a:lnTo>
                      <a:lnTo>
                        <a:pt x="144" y="585"/>
                      </a:lnTo>
                      <a:lnTo>
                        <a:pt x="150" y="599"/>
                      </a:lnTo>
                      <a:lnTo>
                        <a:pt x="197" y="614"/>
                      </a:lnTo>
                      <a:lnTo>
                        <a:pt x="209" y="638"/>
                      </a:lnTo>
                      <a:lnTo>
                        <a:pt x="238" y="626"/>
                      </a:lnTo>
                      <a:lnTo>
                        <a:pt x="260" y="646"/>
                      </a:lnTo>
                      <a:lnTo>
                        <a:pt x="283" y="614"/>
                      </a:lnTo>
                      <a:lnTo>
                        <a:pt x="332" y="624"/>
                      </a:lnTo>
                      <a:lnTo>
                        <a:pt x="308" y="650"/>
                      </a:lnTo>
                      <a:lnTo>
                        <a:pt x="312" y="671"/>
                      </a:lnTo>
                      <a:lnTo>
                        <a:pt x="322" y="702"/>
                      </a:lnTo>
                      <a:lnTo>
                        <a:pt x="359" y="704"/>
                      </a:lnTo>
                      <a:lnTo>
                        <a:pt x="377" y="720"/>
                      </a:lnTo>
                      <a:lnTo>
                        <a:pt x="375" y="741"/>
                      </a:lnTo>
                      <a:lnTo>
                        <a:pt x="365" y="757"/>
                      </a:lnTo>
                      <a:lnTo>
                        <a:pt x="381" y="780"/>
                      </a:lnTo>
                      <a:lnTo>
                        <a:pt x="414" y="759"/>
                      </a:lnTo>
                      <a:lnTo>
                        <a:pt x="451" y="761"/>
                      </a:lnTo>
                      <a:lnTo>
                        <a:pt x="467" y="777"/>
                      </a:lnTo>
                      <a:lnTo>
                        <a:pt x="480" y="773"/>
                      </a:lnTo>
                      <a:lnTo>
                        <a:pt x="529" y="792"/>
                      </a:lnTo>
                      <a:lnTo>
                        <a:pt x="570" y="773"/>
                      </a:lnTo>
                      <a:lnTo>
                        <a:pt x="596" y="780"/>
                      </a:lnTo>
                      <a:lnTo>
                        <a:pt x="619" y="771"/>
                      </a:lnTo>
                      <a:lnTo>
                        <a:pt x="648" y="780"/>
                      </a:lnTo>
                      <a:lnTo>
                        <a:pt x="672" y="780"/>
                      </a:lnTo>
                      <a:lnTo>
                        <a:pt x="725" y="786"/>
                      </a:lnTo>
                      <a:lnTo>
                        <a:pt x="742" y="775"/>
                      </a:lnTo>
                      <a:lnTo>
                        <a:pt x="777" y="763"/>
                      </a:lnTo>
                      <a:lnTo>
                        <a:pt x="789" y="743"/>
                      </a:lnTo>
                      <a:lnTo>
                        <a:pt x="871" y="704"/>
                      </a:lnTo>
                      <a:lnTo>
                        <a:pt x="908" y="698"/>
                      </a:lnTo>
                      <a:lnTo>
                        <a:pt x="951" y="702"/>
                      </a:lnTo>
                      <a:lnTo>
                        <a:pt x="996" y="722"/>
                      </a:lnTo>
                      <a:lnTo>
                        <a:pt x="1010" y="737"/>
                      </a:lnTo>
                      <a:lnTo>
                        <a:pt x="1037" y="728"/>
                      </a:lnTo>
                      <a:lnTo>
                        <a:pt x="1075" y="745"/>
                      </a:lnTo>
                      <a:lnTo>
                        <a:pt x="1080" y="759"/>
                      </a:lnTo>
                      <a:lnTo>
                        <a:pt x="1114" y="761"/>
                      </a:lnTo>
                      <a:lnTo>
                        <a:pt x="1104" y="726"/>
                      </a:lnTo>
                      <a:lnTo>
                        <a:pt x="1118" y="700"/>
                      </a:lnTo>
                      <a:lnTo>
                        <a:pt x="1120" y="659"/>
                      </a:lnTo>
                      <a:lnTo>
                        <a:pt x="1108" y="640"/>
                      </a:lnTo>
                      <a:lnTo>
                        <a:pt x="1127" y="620"/>
                      </a:lnTo>
                      <a:lnTo>
                        <a:pt x="1133" y="591"/>
                      </a:lnTo>
                      <a:lnTo>
                        <a:pt x="1182" y="589"/>
                      </a:lnTo>
                      <a:lnTo>
                        <a:pt x="1211" y="581"/>
                      </a:lnTo>
                      <a:lnTo>
                        <a:pt x="1233" y="546"/>
                      </a:lnTo>
                      <a:lnTo>
                        <a:pt x="1233" y="524"/>
                      </a:lnTo>
                      <a:lnTo>
                        <a:pt x="1217" y="513"/>
                      </a:lnTo>
                      <a:lnTo>
                        <a:pt x="1231" y="499"/>
                      </a:lnTo>
                      <a:lnTo>
                        <a:pt x="1207" y="479"/>
                      </a:lnTo>
                      <a:lnTo>
                        <a:pt x="1164" y="48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2" name="Freeform 60"/>
                <p:cNvSpPr>
                  <a:spLocks/>
                </p:cNvSpPr>
                <p:nvPr/>
              </p:nvSpPr>
              <p:spPr bwMode="auto">
                <a:xfrm>
                  <a:off x="9704388" y="12685713"/>
                  <a:ext cx="1274763" cy="828675"/>
                </a:xfrm>
                <a:custGeom>
                  <a:avLst/>
                  <a:gdLst>
                    <a:gd name="T0" fmla="*/ 647 w 803"/>
                    <a:gd name="T1" fmla="*/ 9 h 522"/>
                    <a:gd name="T2" fmla="*/ 590 w 803"/>
                    <a:gd name="T3" fmla="*/ 13 h 522"/>
                    <a:gd name="T4" fmla="*/ 559 w 803"/>
                    <a:gd name="T5" fmla="*/ 4 h 522"/>
                    <a:gd name="T6" fmla="*/ 512 w 803"/>
                    <a:gd name="T7" fmla="*/ 7 h 522"/>
                    <a:gd name="T8" fmla="*/ 488 w 803"/>
                    <a:gd name="T9" fmla="*/ 45 h 522"/>
                    <a:gd name="T10" fmla="*/ 463 w 803"/>
                    <a:gd name="T11" fmla="*/ 66 h 522"/>
                    <a:gd name="T12" fmla="*/ 459 w 803"/>
                    <a:gd name="T13" fmla="*/ 91 h 522"/>
                    <a:gd name="T14" fmla="*/ 420 w 803"/>
                    <a:gd name="T15" fmla="*/ 50 h 522"/>
                    <a:gd name="T16" fmla="*/ 375 w 803"/>
                    <a:gd name="T17" fmla="*/ 90 h 522"/>
                    <a:gd name="T18" fmla="*/ 336 w 803"/>
                    <a:gd name="T19" fmla="*/ 101 h 522"/>
                    <a:gd name="T20" fmla="*/ 332 w 803"/>
                    <a:gd name="T21" fmla="*/ 129 h 522"/>
                    <a:gd name="T22" fmla="*/ 258 w 803"/>
                    <a:gd name="T23" fmla="*/ 134 h 522"/>
                    <a:gd name="T24" fmla="*/ 211 w 803"/>
                    <a:gd name="T25" fmla="*/ 150 h 522"/>
                    <a:gd name="T26" fmla="*/ 160 w 803"/>
                    <a:gd name="T27" fmla="*/ 142 h 522"/>
                    <a:gd name="T28" fmla="*/ 68 w 803"/>
                    <a:gd name="T29" fmla="*/ 88 h 522"/>
                    <a:gd name="T30" fmla="*/ 70 w 803"/>
                    <a:gd name="T31" fmla="*/ 107 h 522"/>
                    <a:gd name="T32" fmla="*/ 74 w 803"/>
                    <a:gd name="T33" fmla="*/ 134 h 522"/>
                    <a:gd name="T34" fmla="*/ 70 w 803"/>
                    <a:gd name="T35" fmla="*/ 164 h 522"/>
                    <a:gd name="T36" fmla="*/ 10 w 803"/>
                    <a:gd name="T37" fmla="*/ 162 h 522"/>
                    <a:gd name="T38" fmla="*/ 4 w 803"/>
                    <a:gd name="T39" fmla="*/ 174 h 522"/>
                    <a:gd name="T40" fmla="*/ 27 w 803"/>
                    <a:gd name="T41" fmla="*/ 203 h 522"/>
                    <a:gd name="T42" fmla="*/ 15 w 803"/>
                    <a:gd name="T43" fmla="*/ 236 h 522"/>
                    <a:gd name="T44" fmla="*/ 13 w 803"/>
                    <a:gd name="T45" fmla="*/ 262 h 522"/>
                    <a:gd name="T46" fmla="*/ 27 w 803"/>
                    <a:gd name="T47" fmla="*/ 287 h 522"/>
                    <a:gd name="T48" fmla="*/ 6 w 803"/>
                    <a:gd name="T49" fmla="*/ 314 h 522"/>
                    <a:gd name="T50" fmla="*/ 0 w 803"/>
                    <a:gd name="T51" fmla="*/ 316 h 522"/>
                    <a:gd name="T52" fmla="*/ 35 w 803"/>
                    <a:gd name="T53" fmla="*/ 357 h 522"/>
                    <a:gd name="T54" fmla="*/ 41 w 803"/>
                    <a:gd name="T55" fmla="*/ 404 h 522"/>
                    <a:gd name="T56" fmla="*/ 64 w 803"/>
                    <a:gd name="T57" fmla="*/ 408 h 522"/>
                    <a:gd name="T58" fmla="*/ 123 w 803"/>
                    <a:gd name="T59" fmla="*/ 463 h 522"/>
                    <a:gd name="T60" fmla="*/ 152 w 803"/>
                    <a:gd name="T61" fmla="*/ 475 h 522"/>
                    <a:gd name="T62" fmla="*/ 174 w 803"/>
                    <a:gd name="T63" fmla="*/ 490 h 522"/>
                    <a:gd name="T64" fmla="*/ 246 w 803"/>
                    <a:gd name="T65" fmla="*/ 504 h 522"/>
                    <a:gd name="T66" fmla="*/ 297 w 803"/>
                    <a:gd name="T67" fmla="*/ 522 h 522"/>
                    <a:gd name="T68" fmla="*/ 320 w 803"/>
                    <a:gd name="T69" fmla="*/ 492 h 522"/>
                    <a:gd name="T70" fmla="*/ 334 w 803"/>
                    <a:gd name="T71" fmla="*/ 502 h 522"/>
                    <a:gd name="T72" fmla="*/ 354 w 803"/>
                    <a:gd name="T73" fmla="*/ 481 h 522"/>
                    <a:gd name="T74" fmla="*/ 387 w 803"/>
                    <a:gd name="T75" fmla="*/ 463 h 522"/>
                    <a:gd name="T76" fmla="*/ 410 w 803"/>
                    <a:gd name="T77" fmla="*/ 467 h 522"/>
                    <a:gd name="T78" fmla="*/ 418 w 803"/>
                    <a:gd name="T79" fmla="*/ 453 h 522"/>
                    <a:gd name="T80" fmla="*/ 451 w 803"/>
                    <a:gd name="T81" fmla="*/ 426 h 522"/>
                    <a:gd name="T82" fmla="*/ 473 w 803"/>
                    <a:gd name="T83" fmla="*/ 434 h 522"/>
                    <a:gd name="T84" fmla="*/ 502 w 803"/>
                    <a:gd name="T85" fmla="*/ 439 h 522"/>
                    <a:gd name="T86" fmla="*/ 522 w 803"/>
                    <a:gd name="T87" fmla="*/ 445 h 522"/>
                    <a:gd name="T88" fmla="*/ 549 w 803"/>
                    <a:gd name="T89" fmla="*/ 418 h 522"/>
                    <a:gd name="T90" fmla="*/ 572 w 803"/>
                    <a:gd name="T91" fmla="*/ 410 h 522"/>
                    <a:gd name="T92" fmla="*/ 586 w 803"/>
                    <a:gd name="T93" fmla="*/ 387 h 522"/>
                    <a:gd name="T94" fmla="*/ 623 w 803"/>
                    <a:gd name="T95" fmla="*/ 389 h 522"/>
                    <a:gd name="T96" fmla="*/ 649 w 803"/>
                    <a:gd name="T97" fmla="*/ 365 h 522"/>
                    <a:gd name="T98" fmla="*/ 649 w 803"/>
                    <a:gd name="T99" fmla="*/ 338 h 522"/>
                    <a:gd name="T100" fmla="*/ 698 w 803"/>
                    <a:gd name="T101" fmla="*/ 265 h 522"/>
                    <a:gd name="T102" fmla="*/ 727 w 803"/>
                    <a:gd name="T103" fmla="*/ 179 h 522"/>
                    <a:gd name="T104" fmla="*/ 756 w 803"/>
                    <a:gd name="T105" fmla="*/ 125 h 522"/>
                    <a:gd name="T106" fmla="*/ 789 w 803"/>
                    <a:gd name="T107" fmla="*/ 119 h 522"/>
                    <a:gd name="T108" fmla="*/ 803 w 803"/>
                    <a:gd name="T109" fmla="*/ 88 h 522"/>
                    <a:gd name="T110" fmla="*/ 789 w 803"/>
                    <a:gd name="T111" fmla="*/ 54 h 522"/>
                    <a:gd name="T112" fmla="*/ 754 w 803"/>
                    <a:gd name="T113" fmla="*/ 31 h 522"/>
                    <a:gd name="T114" fmla="*/ 721 w 803"/>
                    <a:gd name="T115" fmla="*/ 0 h 522"/>
                    <a:gd name="T116" fmla="*/ 690 w 803"/>
                    <a:gd name="T117" fmla="*/ 19 h 522"/>
                    <a:gd name="T118" fmla="*/ 647 w 803"/>
                    <a:gd name="T119" fmla="*/ 9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03" h="522">
                      <a:moveTo>
                        <a:pt x="647" y="9"/>
                      </a:moveTo>
                      <a:lnTo>
                        <a:pt x="590" y="13"/>
                      </a:lnTo>
                      <a:lnTo>
                        <a:pt x="559" y="4"/>
                      </a:lnTo>
                      <a:lnTo>
                        <a:pt x="512" y="7"/>
                      </a:lnTo>
                      <a:lnTo>
                        <a:pt x="488" y="45"/>
                      </a:lnTo>
                      <a:lnTo>
                        <a:pt x="463" y="66"/>
                      </a:lnTo>
                      <a:lnTo>
                        <a:pt x="459" y="91"/>
                      </a:lnTo>
                      <a:lnTo>
                        <a:pt x="420" y="50"/>
                      </a:lnTo>
                      <a:lnTo>
                        <a:pt x="375" y="90"/>
                      </a:lnTo>
                      <a:lnTo>
                        <a:pt x="336" y="101"/>
                      </a:lnTo>
                      <a:lnTo>
                        <a:pt x="332" y="129"/>
                      </a:lnTo>
                      <a:lnTo>
                        <a:pt x="258" y="134"/>
                      </a:lnTo>
                      <a:lnTo>
                        <a:pt x="211" y="150"/>
                      </a:lnTo>
                      <a:lnTo>
                        <a:pt x="160" y="142"/>
                      </a:lnTo>
                      <a:lnTo>
                        <a:pt x="68" y="88"/>
                      </a:lnTo>
                      <a:lnTo>
                        <a:pt x="70" y="107"/>
                      </a:lnTo>
                      <a:lnTo>
                        <a:pt x="74" y="134"/>
                      </a:lnTo>
                      <a:lnTo>
                        <a:pt x="70" y="164"/>
                      </a:lnTo>
                      <a:lnTo>
                        <a:pt x="10" y="162"/>
                      </a:lnTo>
                      <a:lnTo>
                        <a:pt x="4" y="174"/>
                      </a:lnTo>
                      <a:lnTo>
                        <a:pt x="27" y="203"/>
                      </a:lnTo>
                      <a:lnTo>
                        <a:pt x="15" y="236"/>
                      </a:lnTo>
                      <a:lnTo>
                        <a:pt x="13" y="262"/>
                      </a:lnTo>
                      <a:lnTo>
                        <a:pt x="27" y="287"/>
                      </a:lnTo>
                      <a:lnTo>
                        <a:pt x="6" y="314"/>
                      </a:lnTo>
                      <a:lnTo>
                        <a:pt x="0" y="316"/>
                      </a:lnTo>
                      <a:lnTo>
                        <a:pt x="35" y="357"/>
                      </a:lnTo>
                      <a:lnTo>
                        <a:pt x="41" y="404"/>
                      </a:lnTo>
                      <a:lnTo>
                        <a:pt x="64" y="408"/>
                      </a:lnTo>
                      <a:lnTo>
                        <a:pt x="123" y="463"/>
                      </a:lnTo>
                      <a:lnTo>
                        <a:pt x="152" y="475"/>
                      </a:lnTo>
                      <a:lnTo>
                        <a:pt x="174" y="490"/>
                      </a:lnTo>
                      <a:lnTo>
                        <a:pt x="246" y="504"/>
                      </a:lnTo>
                      <a:lnTo>
                        <a:pt x="297" y="522"/>
                      </a:lnTo>
                      <a:lnTo>
                        <a:pt x="320" y="492"/>
                      </a:lnTo>
                      <a:lnTo>
                        <a:pt x="334" y="502"/>
                      </a:lnTo>
                      <a:lnTo>
                        <a:pt x="354" y="481"/>
                      </a:lnTo>
                      <a:lnTo>
                        <a:pt x="387" y="463"/>
                      </a:lnTo>
                      <a:lnTo>
                        <a:pt x="410" y="467"/>
                      </a:lnTo>
                      <a:lnTo>
                        <a:pt x="418" y="453"/>
                      </a:lnTo>
                      <a:lnTo>
                        <a:pt x="451" y="426"/>
                      </a:lnTo>
                      <a:lnTo>
                        <a:pt x="473" y="434"/>
                      </a:lnTo>
                      <a:lnTo>
                        <a:pt x="502" y="439"/>
                      </a:lnTo>
                      <a:lnTo>
                        <a:pt x="522" y="445"/>
                      </a:lnTo>
                      <a:lnTo>
                        <a:pt x="549" y="418"/>
                      </a:lnTo>
                      <a:lnTo>
                        <a:pt x="572" y="410"/>
                      </a:lnTo>
                      <a:lnTo>
                        <a:pt x="586" y="387"/>
                      </a:lnTo>
                      <a:lnTo>
                        <a:pt x="623" y="389"/>
                      </a:lnTo>
                      <a:lnTo>
                        <a:pt x="649" y="365"/>
                      </a:lnTo>
                      <a:lnTo>
                        <a:pt x="649" y="338"/>
                      </a:lnTo>
                      <a:lnTo>
                        <a:pt x="698" y="265"/>
                      </a:lnTo>
                      <a:lnTo>
                        <a:pt x="727" y="179"/>
                      </a:lnTo>
                      <a:lnTo>
                        <a:pt x="756" y="125"/>
                      </a:lnTo>
                      <a:lnTo>
                        <a:pt x="789" y="119"/>
                      </a:lnTo>
                      <a:lnTo>
                        <a:pt x="803" y="88"/>
                      </a:lnTo>
                      <a:lnTo>
                        <a:pt x="789" y="54"/>
                      </a:lnTo>
                      <a:lnTo>
                        <a:pt x="754" y="31"/>
                      </a:lnTo>
                      <a:lnTo>
                        <a:pt x="721" y="0"/>
                      </a:lnTo>
                      <a:lnTo>
                        <a:pt x="690" y="19"/>
                      </a:lnTo>
                      <a:lnTo>
                        <a:pt x="647" y="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3" name="Freeform 61"/>
                <p:cNvSpPr>
                  <a:spLocks/>
                </p:cNvSpPr>
                <p:nvPr/>
              </p:nvSpPr>
              <p:spPr bwMode="auto">
                <a:xfrm>
                  <a:off x="9796463" y="12446000"/>
                  <a:ext cx="1117600" cy="477838"/>
                </a:xfrm>
                <a:custGeom>
                  <a:avLst/>
                  <a:gdLst>
                    <a:gd name="T0" fmla="*/ 641 w 704"/>
                    <a:gd name="T1" fmla="*/ 4 h 301"/>
                    <a:gd name="T2" fmla="*/ 591 w 704"/>
                    <a:gd name="T3" fmla="*/ 2 h 301"/>
                    <a:gd name="T4" fmla="*/ 573 w 704"/>
                    <a:gd name="T5" fmla="*/ 10 h 301"/>
                    <a:gd name="T6" fmla="*/ 550 w 704"/>
                    <a:gd name="T7" fmla="*/ 0 h 301"/>
                    <a:gd name="T8" fmla="*/ 528 w 704"/>
                    <a:gd name="T9" fmla="*/ 2 h 301"/>
                    <a:gd name="T10" fmla="*/ 511 w 704"/>
                    <a:gd name="T11" fmla="*/ 20 h 301"/>
                    <a:gd name="T12" fmla="*/ 491 w 704"/>
                    <a:gd name="T13" fmla="*/ 6 h 301"/>
                    <a:gd name="T14" fmla="*/ 458 w 704"/>
                    <a:gd name="T15" fmla="*/ 6 h 301"/>
                    <a:gd name="T16" fmla="*/ 436 w 704"/>
                    <a:gd name="T17" fmla="*/ 4 h 301"/>
                    <a:gd name="T18" fmla="*/ 413 w 704"/>
                    <a:gd name="T19" fmla="*/ 12 h 301"/>
                    <a:gd name="T20" fmla="*/ 397 w 704"/>
                    <a:gd name="T21" fmla="*/ 37 h 301"/>
                    <a:gd name="T22" fmla="*/ 370 w 704"/>
                    <a:gd name="T23" fmla="*/ 37 h 301"/>
                    <a:gd name="T24" fmla="*/ 364 w 704"/>
                    <a:gd name="T25" fmla="*/ 33 h 301"/>
                    <a:gd name="T26" fmla="*/ 364 w 704"/>
                    <a:gd name="T27" fmla="*/ 35 h 301"/>
                    <a:gd name="T28" fmla="*/ 299 w 704"/>
                    <a:gd name="T29" fmla="*/ 29 h 301"/>
                    <a:gd name="T30" fmla="*/ 268 w 704"/>
                    <a:gd name="T31" fmla="*/ 57 h 301"/>
                    <a:gd name="T32" fmla="*/ 233 w 704"/>
                    <a:gd name="T33" fmla="*/ 59 h 301"/>
                    <a:gd name="T34" fmla="*/ 194 w 704"/>
                    <a:gd name="T35" fmla="*/ 98 h 301"/>
                    <a:gd name="T36" fmla="*/ 143 w 704"/>
                    <a:gd name="T37" fmla="*/ 106 h 301"/>
                    <a:gd name="T38" fmla="*/ 90 w 704"/>
                    <a:gd name="T39" fmla="*/ 125 h 301"/>
                    <a:gd name="T40" fmla="*/ 77 w 704"/>
                    <a:gd name="T41" fmla="*/ 113 h 301"/>
                    <a:gd name="T42" fmla="*/ 43 w 704"/>
                    <a:gd name="T43" fmla="*/ 115 h 301"/>
                    <a:gd name="T44" fmla="*/ 12 w 704"/>
                    <a:gd name="T45" fmla="*/ 137 h 301"/>
                    <a:gd name="T46" fmla="*/ 4 w 704"/>
                    <a:gd name="T47" fmla="*/ 135 h 301"/>
                    <a:gd name="T48" fmla="*/ 0 w 704"/>
                    <a:gd name="T49" fmla="*/ 180 h 301"/>
                    <a:gd name="T50" fmla="*/ 10 w 704"/>
                    <a:gd name="T51" fmla="*/ 239 h 301"/>
                    <a:gd name="T52" fmla="*/ 102 w 704"/>
                    <a:gd name="T53" fmla="*/ 293 h 301"/>
                    <a:gd name="T54" fmla="*/ 153 w 704"/>
                    <a:gd name="T55" fmla="*/ 301 h 301"/>
                    <a:gd name="T56" fmla="*/ 200 w 704"/>
                    <a:gd name="T57" fmla="*/ 285 h 301"/>
                    <a:gd name="T58" fmla="*/ 274 w 704"/>
                    <a:gd name="T59" fmla="*/ 280 h 301"/>
                    <a:gd name="T60" fmla="*/ 278 w 704"/>
                    <a:gd name="T61" fmla="*/ 252 h 301"/>
                    <a:gd name="T62" fmla="*/ 317 w 704"/>
                    <a:gd name="T63" fmla="*/ 241 h 301"/>
                    <a:gd name="T64" fmla="*/ 362 w 704"/>
                    <a:gd name="T65" fmla="*/ 201 h 301"/>
                    <a:gd name="T66" fmla="*/ 401 w 704"/>
                    <a:gd name="T67" fmla="*/ 242 h 301"/>
                    <a:gd name="T68" fmla="*/ 405 w 704"/>
                    <a:gd name="T69" fmla="*/ 217 h 301"/>
                    <a:gd name="T70" fmla="*/ 430 w 704"/>
                    <a:gd name="T71" fmla="*/ 196 h 301"/>
                    <a:gd name="T72" fmla="*/ 454 w 704"/>
                    <a:gd name="T73" fmla="*/ 158 h 301"/>
                    <a:gd name="T74" fmla="*/ 501 w 704"/>
                    <a:gd name="T75" fmla="*/ 155 h 301"/>
                    <a:gd name="T76" fmla="*/ 532 w 704"/>
                    <a:gd name="T77" fmla="*/ 164 h 301"/>
                    <a:gd name="T78" fmla="*/ 589 w 704"/>
                    <a:gd name="T79" fmla="*/ 160 h 301"/>
                    <a:gd name="T80" fmla="*/ 632 w 704"/>
                    <a:gd name="T81" fmla="*/ 170 h 301"/>
                    <a:gd name="T82" fmla="*/ 669 w 704"/>
                    <a:gd name="T83" fmla="*/ 147 h 301"/>
                    <a:gd name="T84" fmla="*/ 675 w 704"/>
                    <a:gd name="T85" fmla="*/ 98 h 301"/>
                    <a:gd name="T86" fmla="*/ 704 w 704"/>
                    <a:gd name="T87" fmla="*/ 37 h 301"/>
                    <a:gd name="T88" fmla="*/ 700 w 704"/>
                    <a:gd name="T89" fmla="*/ 37 h 301"/>
                    <a:gd name="T90" fmla="*/ 641 w 704"/>
                    <a:gd name="T91" fmla="*/ 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04" h="301">
                      <a:moveTo>
                        <a:pt x="641" y="4"/>
                      </a:moveTo>
                      <a:lnTo>
                        <a:pt x="591" y="2"/>
                      </a:lnTo>
                      <a:lnTo>
                        <a:pt x="573" y="10"/>
                      </a:lnTo>
                      <a:lnTo>
                        <a:pt x="550" y="0"/>
                      </a:lnTo>
                      <a:lnTo>
                        <a:pt x="528" y="2"/>
                      </a:lnTo>
                      <a:lnTo>
                        <a:pt x="511" y="20"/>
                      </a:lnTo>
                      <a:lnTo>
                        <a:pt x="491" y="6"/>
                      </a:lnTo>
                      <a:lnTo>
                        <a:pt x="458" y="6"/>
                      </a:lnTo>
                      <a:lnTo>
                        <a:pt x="436" y="4"/>
                      </a:lnTo>
                      <a:lnTo>
                        <a:pt x="413" y="12"/>
                      </a:lnTo>
                      <a:lnTo>
                        <a:pt x="397" y="37"/>
                      </a:lnTo>
                      <a:lnTo>
                        <a:pt x="370" y="37"/>
                      </a:lnTo>
                      <a:lnTo>
                        <a:pt x="364" y="33"/>
                      </a:lnTo>
                      <a:lnTo>
                        <a:pt x="364" y="35"/>
                      </a:lnTo>
                      <a:lnTo>
                        <a:pt x="299" y="29"/>
                      </a:lnTo>
                      <a:lnTo>
                        <a:pt x="268" y="57"/>
                      </a:lnTo>
                      <a:lnTo>
                        <a:pt x="233" y="59"/>
                      </a:lnTo>
                      <a:lnTo>
                        <a:pt x="194" y="98"/>
                      </a:lnTo>
                      <a:lnTo>
                        <a:pt x="143" y="106"/>
                      </a:lnTo>
                      <a:lnTo>
                        <a:pt x="90" y="125"/>
                      </a:lnTo>
                      <a:lnTo>
                        <a:pt x="77" y="113"/>
                      </a:lnTo>
                      <a:lnTo>
                        <a:pt x="43" y="115"/>
                      </a:lnTo>
                      <a:lnTo>
                        <a:pt x="12" y="137"/>
                      </a:lnTo>
                      <a:lnTo>
                        <a:pt x="4" y="135"/>
                      </a:lnTo>
                      <a:lnTo>
                        <a:pt x="0" y="180"/>
                      </a:lnTo>
                      <a:lnTo>
                        <a:pt x="10" y="239"/>
                      </a:lnTo>
                      <a:lnTo>
                        <a:pt x="102" y="293"/>
                      </a:lnTo>
                      <a:lnTo>
                        <a:pt x="153" y="301"/>
                      </a:lnTo>
                      <a:lnTo>
                        <a:pt x="200" y="285"/>
                      </a:lnTo>
                      <a:lnTo>
                        <a:pt x="274" y="280"/>
                      </a:lnTo>
                      <a:lnTo>
                        <a:pt x="278" y="252"/>
                      </a:lnTo>
                      <a:lnTo>
                        <a:pt x="317" y="241"/>
                      </a:lnTo>
                      <a:lnTo>
                        <a:pt x="362" y="201"/>
                      </a:lnTo>
                      <a:lnTo>
                        <a:pt x="401" y="242"/>
                      </a:lnTo>
                      <a:lnTo>
                        <a:pt x="405" y="217"/>
                      </a:lnTo>
                      <a:lnTo>
                        <a:pt x="430" y="196"/>
                      </a:lnTo>
                      <a:lnTo>
                        <a:pt x="454" y="158"/>
                      </a:lnTo>
                      <a:lnTo>
                        <a:pt x="501" y="155"/>
                      </a:lnTo>
                      <a:lnTo>
                        <a:pt x="532" y="164"/>
                      </a:lnTo>
                      <a:lnTo>
                        <a:pt x="589" y="160"/>
                      </a:lnTo>
                      <a:lnTo>
                        <a:pt x="632" y="170"/>
                      </a:lnTo>
                      <a:lnTo>
                        <a:pt x="669" y="147"/>
                      </a:lnTo>
                      <a:lnTo>
                        <a:pt x="675" y="98"/>
                      </a:lnTo>
                      <a:lnTo>
                        <a:pt x="704" y="37"/>
                      </a:lnTo>
                      <a:lnTo>
                        <a:pt x="700" y="37"/>
                      </a:lnTo>
                      <a:lnTo>
                        <a:pt x="641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4" name="Freeform 62"/>
                <p:cNvSpPr>
                  <a:spLocks/>
                </p:cNvSpPr>
                <p:nvPr/>
              </p:nvSpPr>
              <p:spPr bwMode="auto">
                <a:xfrm>
                  <a:off x="11018838" y="13869988"/>
                  <a:ext cx="1285875" cy="817563"/>
                </a:xfrm>
                <a:custGeom>
                  <a:avLst/>
                  <a:gdLst>
                    <a:gd name="T0" fmla="*/ 731 w 810"/>
                    <a:gd name="T1" fmla="*/ 30 h 515"/>
                    <a:gd name="T2" fmla="*/ 690 w 810"/>
                    <a:gd name="T3" fmla="*/ 24 h 515"/>
                    <a:gd name="T4" fmla="*/ 602 w 810"/>
                    <a:gd name="T5" fmla="*/ 0 h 515"/>
                    <a:gd name="T6" fmla="*/ 483 w 810"/>
                    <a:gd name="T7" fmla="*/ 45 h 515"/>
                    <a:gd name="T8" fmla="*/ 436 w 810"/>
                    <a:gd name="T9" fmla="*/ 77 h 515"/>
                    <a:gd name="T10" fmla="*/ 366 w 810"/>
                    <a:gd name="T11" fmla="*/ 82 h 515"/>
                    <a:gd name="T12" fmla="*/ 313 w 810"/>
                    <a:gd name="T13" fmla="*/ 73 h 515"/>
                    <a:gd name="T14" fmla="*/ 264 w 810"/>
                    <a:gd name="T15" fmla="*/ 75 h 515"/>
                    <a:gd name="T16" fmla="*/ 174 w 810"/>
                    <a:gd name="T17" fmla="*/ 75 h 515"/>
                    <a:gd name="T18" fmla="*/ 145 w 810"/>
                    <a:gd name="T19" fmla="*/ 63 h 515"/>
                    <a:gd name="T20" fmla="*/ 75 w 810"/>
                    <a:gd name="T21" fmla="*/ 82 h 515"/>
                    <a:gd name="T22" fmla="*/ 69 w 810"/>
                    <a:gd name="T23" fmla="*/ 43 h 515"/>
                    <a:gd name="T24" fmla="*/ 53 w 810"/>
                    <a:gd name="T25" fmla="*/ 6 h 515"/>
                    <a:gd name="T26" fmla="*/ 24 w 810"/>
                    <a:gd name="T27" fmla="*/ 30 h 515"/>
                    <a:gd name="T28" fmla="*/ 14 w 810"/>
                    <a:gd name="T29" fmla="*/ 108 h 515"/>
                    <a:gd name="T30" fmla="*/ 75 w 810"/>
                    <a:gd name="T31" fmla="*/ 186 h 515"/>
                    <a:gd name="T32" fmla="*/ 16 w 810"/>
                    <a:gd name="T33" fmla="*/ 258 h 515"/>
                    <a:gd name="T34" fmla="*/ 38 w 810"/>
                    <a:gd name="T35" fmla="*/ 311 h 515"/>
                    <a:gd name="T36" fmla="*/ 26 w 810"/>
                    <a:gd name="T37" fmla="*/ 337 h 515"/>
                    <a:gd name="T38" fmla="*/ 120 w 810"/>
                    <a:gd name="T39" fmla="*/ 446 h 515"/>
                    <a:gd name="T40" fmla="*/ 129 w 810"/>
                    <a:gd name="T41" fmla="*/ 507 h 515"/>
                    <a:gd name="T42" fmla="*/ 145 w 810"/>
                    <a:gd name="T43" fmla="*/ 513 h 515"/>
                    <a:gd name="T44" fmla="*/ 225 w 810"/>
                    <a:gd name="T45" fmla="*/ 505 h 515"/>
                    <a:gd name="T46" fmla="*/ 284 w 810"/>
                    <a:gd name="T47" fmla="*/ 487 h 515"/>
                    <a:gd name="T48" fmla="*/ 325 w 810"/>
                    <a:gd name="T49" fmla="*/ 511 h 515"/>
                    <a:gd name="T50" fmla="*/ 370 w 810"/>
                    <a:gd name="T51" fmla="*/ 497 h 515"/>
                    <a:gd name="T52" fmla="*/ 421 w 810"/>
                    <a:gd name="T53" fmla="*/ 511 h 515"/>
                    <a:gd name="T54" fmla="*/ 509 w 810"/>
                    <a:gd name="T55" fmla="*/ 503 h 515"/>
                    <a:gd name="T56" fmla="*/ 514 w 810"/>
                    <a:gd name="T57" fmla="*/ 462 h 515"/>
                    <a:gd name="T58" fmla="*/ 550 w 810"/>
                    <a:gd name="T59" fmla="*/ 405 h 515"/>
                    <a:gd name="T60" fmla="*/ 567 w 810"/>
                    <a:gd name="T61" fmla="*/ 403 h 515"/>
                    <a:gd name="T62" fmla="*/ 612 w 810"/>
                    <a:gd name="T63" fmla="*/ 378 h 515"/>
                    <a:gd name="T64" fmla="*/ 669 w 810"/>
                    <a:gd name="T65" fmla="*/ 360 h 515"/>
                    <a:gd name="T66" fmla="*/ 726 w 810"/>
                    <a:gd name="T67" fmla="*/ 374 h 515"/>
                    <a:gd name="T68" fmla="*/ 757 w 810"/>
                    <a:gd name="T69" fmla="*/ 380 h 515"/>
                    <a:gd name="T70" fmla="*/ 708 w 810"/>
                    <a:gd name="T71" fmla="*/ 305 h 515"/>
                    <a:gd name="T72" fmla="*/ 681 w 810"/>
                    <a:gd name="T73" fmla="*/ 288 h 515"/>
                    <a:gd name="T74" fmla="*/ 729 w 810"/>
                    <a:gd name="T75" fmla="*/ 231 h 515"/>
                    <a:gd name="T76" fmla="*/ 761 w 810"/>
                    <a:gd name="T77" fmla="*/ 135 h 515"/>
                    <a:gd name="T78" fmla="*/ 804 w 810"/>
                    <a:gd name="T79" fmla="*/ 122 h 515"/>
                    <a:gd name="T80" fmla="*/ 808 w 810"/>
                    <a:gd name="T81" fmla="*/ 63 h 515"/>
                    <a:gd name="T82" fmla="*/ 769 w 810"/>
                    <a:gd name="T83" fmla="*/ 47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0" h="515">
                      <a:moveTo>
                        <a:pt x="769" y="47"/>
                      </a:moveTo>
                      <a:lnTo>
                        <a:pt x="731" y="30"/>
                      </a:lnTo>
                      <a:lnTo>
                        <a:pt x="704" y="39"/>
                      </a:lnTo>
                      <a:lnTo>
                        <a:pt x="690" y="24"/>
                      </a:lnTo>
                      <a:lnTo>
                        <a:pt x="645" y="4"/>
                      </a:lnTo>
                      <a:lnTo>
                        <a:pt x="602" y="0"/>
                      </a:lnTo>
                      <a:lnTo>
                        <a:pt x="565" y="6"/>
                      </a:lnTo>
                      <a:lnTo>
                        <a:pt x="483" y="45"/>
                      </a:lnTo>
                      <a:lnTo>
                        <a:pt x="471" y="65"/>
                      </a:lnTo>
                      <a:lnTo>
                        <a:pt x="436" y="77"/>
                      </a:lnTo>
                      <a:lnTo>
                        <a:pt x="419" y="88"/>
                      </a:lnTo>
                      <a:lnTo>
                        <a:pt x="366" y="82"/>
                      </a:lnTo>
                      <a:lnTo>
                        <a:pt x="342" y="82"/>
                      </a:lnTo>
                      <a:lnTo>
                        <a:pt x="313" y="73"/>
                      </a:lnTo>
                      <a:lnTo>
                        <a:pt x="290" y="82"/>
                      </a:lnTo>
                      <a:lnTo>
                        <a:pt x="264" y="75"/>
                      </a:lnTo>
                      <a:lnTo>
                        <a:pt x="223" y="94"/>
                      </a:lnTo>
                      <a:lnTo>
                        <a:pt x="174" y="75"/>
                      </a:lnTo>
                      <a:lnTo>
                        <a:pt x="161" y="79"/>
                      </a:lnTo>
                      <a:lnTo>
                        <a:pt x="145" y="63"/>
                      </a:lnTo>
                      <a:lnTo>
                        <a:pt x="108" y="61"/>
                      </a:lnTo>
                      <a:lnTo>
                        <a:pt x="75" y="82"/>
                      </a:lnTo>
                      <a:lnTo>
                        <a:pt x="59" y="59"/>
                      </a:lnTo>
                      <a:lnTo>
                        <a:pt x="69" y="43"/>
                      </a:lnTo>
                      <a:lnTo>
                        <a:pt x="71" y="22"/>
                      </a:lnTo>
                      <a:lnTo>
                        <a:pt x="53" y="6"/>
                      </a:lnTo>
                      <a:lnTo>
                        <a:pt x="16" y="4"/>
                      </a:lnTo>
                      <a:lnTo>
                        <a:pt x="24" y="30"/>
                      </a:lnTo>
                      <a:lnTo>
                        <a:pt x="0" y="51"/>
                      </a:lnTo>
                      <a:lnTo>
                        <a:pt x="14" y="108"/>
                      </a:lnTo>
                      <a:lnTo>
                        <a:pt x="55" y="149"/>
                      </a:lnTo>
                      <a:lnTo>
                        <a:pt x="75" y="186"/>
                      </a:lnTo>
                      <a:lnTo>
                        <a:pt x="65" y="213"/>
                      </a:lnTo>
                      <a:lnTo>
                        <a:pt x="16" y="258"/>
                      </a:lnTo>
                      <a:lnTo>
                        <a:pt x="18" y="282"/>
                      </a:lnTo>
                      <a:lnTo>
                        <a:pt x="38" y="311"/>
                      </a:lnTo>
                      <a:lnTo>
                        <a:pt x="28" y="337"/>
                      </a:lnTo>
                      <a:lnTo>
                        <a:pt x="26" y="337"/>
                      </a:lnTo>
                      <a:lnTo>
                        <a:pt x="83" y="380"/>
                      </a:lnTo>
                      <a:lnTo>
                        <a:pt x="120" y="446"/>
                      </a:lnTo>
                      <a:lnTo>
                        <a:pt x="124" y="479"/>
                      </a:lnTo>
                      <a:lnTo>
                        <a:pt x="129" y="507"/>
                      </a:lnTo>
                      <a:lnTo>
                        <a:pt x="131" y="507"/>
                      </a:lnTo>
                      <a:lnTo>
                        <a:pt x="145" y="513"/>
                      </a:lnTo>
                      <a:lnTo>
                        <a:pt x="190" y="515"/>
                      </a:lnTo>
                      <a:lnTo>
                        <a:pt x="225" y="505"/>
                      </a:lnTo>
                      <a:lnTo>
                        <a:pt x="251" y="481"/>
                      </a:lnTo>
                      <a:lnTo>
                        <a:pt x="284" y="487"/>
                      </a:lnTo>
                      <a:lnTo>
                        <a:pt x="321" y="487"/>
                      </a:lnTo>
                      <a:lnTo>
                        <a:pt x="325" y="511"/>
                      </a:lnTo>
                      <a:lnTo>
                        <a:pt x="350" y="513"/>
                      </a:lnTo>
                      <a:lnTo>
                        <a:pt x="370" y="497"/>
                      </a:lnTo>
                      <a:lnTo>
                        <a:pt x="397" y="497"/>
                      </a:lnTo>
                      <a:lnTo>
                        <a:pt x="421" y="511"/>
                      </a:lnTo>
                      <a:lnTo>
                        <a:pt x="448" y="497"/>
                      </a:lnTo>
                      <a:lnTo>
                        <a:pt x="509" y="503"/>
                      </a:lnTo>
                      <a:lnTo>
                        <a:pt x="526" y="487"/>
                      </a:lnTo>
                      <a:lnTo>
                        <a:pt x="514" y="462"/>
                      </a:lnTo>
                      <a:lnTo>
                        <a:pt x="516" y="430"/>
                      </a:lnTo>
                      <a:lnTo>
                        <a:pt x="550" y="405"/>
                      </a:lnTo>
                      <a:lnTo>
                        <a:pt x="567" y="405"/>
                      </a:lnTo>
                      <a:lnTo>
                        <a:pt x="567" y="403"/>
                      </a:lnTo>
                      <a:lnTo>
                        <a:pt x="589" y="380"/>
                      </a:lnTo>
                      <a:lnTo>
                        <a:pt x="612" y="378"/>
                      </a:lnTo>
                      <a:lnTo>
                        <a:pt x="628" y="360"/>
                      </a:lnTo>
                      <a:lnTo>
                        <a:pt x="669" y="360"/>
                      </a:lnTo>
                      <a:lnTo>
                        <a:pt x="706" y="389"/>
                      </a:lnTo>
                      <a:lnTo>
                        <a:pt x="726" y="374"/>
                      </a:lnTo>
                      <a:lnTo>
                        <a:pt x="757" y="382"/>
                      </a:lnTo>
                      <a:lnTo>
                        <a:pt x="757" y="380"/>
                      </a:lnTo>
                      <a:lnTo>
                        <a:pt x="735" y="344"/>
                      </a:lnTo>
                      <a:lnTo>
                        <a:pt x="708" y="305"/>
                      </a:lnTo>
                      <a:lnTo>
                        <a:pt x="685" y="301"/>
                      </a:lnTo>
                      <a:lnTo>
                        <a:pt x="681" y="288"/>
                      </a:lnTo>
                      <a:lnTo>
                        <a:pt x="720" y="258"/>
                      </a:lnTo>
                      <a:lnTo>
                        <a:pt x="729" y="231"/>
                      </a:lnTo>
                      <a:lnTo>
                        <a:pt x="722" y="169"/>
                      </a:lnTo>
                      <a:lnTo>
                        <a:pt x="761" y="135"/>
                      </a:lnTo>
                      <a:lnTo>
                        <a:pt x="786" y="139"/>
                      </a:lnTo>
                      <a:lnTo>
                        <a:pt x="804" y="122"/>
                      </a:lnTo>
                      <a:lnTo>
                        <a:pt x="810" y="69"/>
                      </a:lnTo>
                      <a:lnTo>
                        <a:pt x="808" y="63"/>
                      </a:lnTo>
                      <a:lnTo>
                        <a:pt x="774" y="61"/>
                      </a:lnTo>
                      <a:lnTo>
                        <a:pt x="769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5" name="Freeform 63"/>
                <p:cNvSpPr>
                  <a:spLocks/>
                </p:cNvSpPr>
                <p:nvPr/>
              </p:nvSpPr>
              <p:spPr bwMode="auto">
                <a:xfrm>
                  <a:off x="10387013" y="14330363"/>
                  <a:ext cx="409575" cy="806450"/>
                </a:xfrm>
                <a:custGeom>
                  <a:avLst/>
                  <a:gdLst>
                    <a:gd name="T0" fmla="*/ 172 w 258"/>
                    <a:gd name="T1" fmla="*/ 457 h 508"/>
                    <a:gd name="T2" fmla="*/ 174 w 258"/>
                    <a:gd name="T3" fmla="*/ 424 h 508"/>
                    <a:gd name="T4" fmla="*/ 230 w 258"/>
                    <a:gd name="T5" fmla="*/ 406 h 508"/>
                    <a:gd name="T6" fmla="*/ 252 w 258"/>
                    <a:gd name="T7" fmla="*/ 365 h 508"/>
                    <a:gd name="T8" fmla="*/ 258 w 258"/>
                    <a:gd name="T9" fmla="*/ 330 h 508"/>
                    <a:gd name="T10" fmla="*/ 228 w 258"/>
                    <a:gd name="T11" fmla="*/ 309 h 508"/>
                    <a:gd name="T12" fmla="*/ 213 w 258"/>
                    <a:gd name="T13" fmla="*/ 275 h 508"/>
                    <a:gd name="T14" fmla="*/ 191 w 258"/>
                    <a:gd name="T15" fmla="*/ 236 h 508"/>
                    <a:gd name="T16" fmla="*/ 182 w 258"/>
                    <a:gd name="T17" fmla="*/ 185 h 508"/>
                    <a:gd name="T18" fmla="*/ 187 w 258"/>
                    <a:gd name="T19" fmla="*/ 137 h 508"/>
                    <a:gd name="T20" fmla="*/ 182 w 258"/>
                    <a:gd name="T21" fmla="*/ 125 h 508"/>
                    <a:gd name="T22" fmla="*/ 182 w 258"/>
                    <a:gd name="T23" fmla="*/ 82 h 508"/>
                    <a:gd name="T24" fmla="*/ 174 w 258"/>
                    <a:gd name="T25" fmla="*/ 60 h 508"/>
                    <a:gd name="T26" fmla="*/ 144 w 258"/>
                    <a:gd name="T27" fmla="*/ 41 h 508"/>
                    <a:gd name="T28" fmla="*/ 131 w 258"/>
                    <a:gd name="T29" fmla="*/ 39 h 508"/>
                    <a:gd name="T30" fmla="*/ 113 w 258"/>
                    <a:gd name="T31" fmla="*/ 8 h 508"/>
                    <a:gd name="T32" fmla="*/ 103 w 258"/>
                    <a:gd name="T33" fmla="*/ 0 h 508"/>
                    <a:gd name="T34" fmla="*/ 101 w 258"/>
                    <a:gd name="T35" fmla="*/ 2 h 508"/>
                    <a:gd name="T36" fmla="*/ 78 w 258"/>
                    <a:gd name="T37" fmla="*/ 31 h 508"/>
                    <a:gd name="T38" fmla="*/ 60 w 258"/>
                    <a:gd name="T39" fmla="*/ 8 h 508"/>
                    <a:gd name="T40" fmla="*/ 51 w 258"/>
                    <a:gd name="T41" fmla="*/ 4 h 508"/>
                    <a:gd name="T42" fmla="*/ 21 w 258"/>
                    <a:gd name="T43" fmla="*/ 41 h 508"/>
                    <a:gd name="T44" fmla="*/ 2 w 258"/>
                    <a:gd name="T45" fmla="*/ 80 h 508"/>
                    <a:gd name="T46" fmla="*/ 0 w 258"/>
                    <a:gd name="T47" fmla="*/ 131 h 508"/>
                    <a:gd name="T48" fmla="*/ 41 w 258"/>
                    <a:gd name="T49" fmla="*/ 152 h 508"/>
                    <a:gd name="T50" fmla="*/ 37 w 258"/>
                    <a:gd name="T51" fmla="*/ 174 h 508"/>
                    <a:gd name="T52" fmla="*/ 23 w 258"/>
                    <a:gd name="T53" fmla="*/ 180 h 508"/>
                    <a:gd name="T54" fmla="*/ 11 w 258"/>
                    <a:gd name="T55" fmla="*/ 240 h 508"/>
                    <a:gd name="T56" fmla="*/ 27 w 258"/>
                    <a:gd name="T57" fmla="*/ 285 h 508"/>
                    <a:gd name="T58" fmla="*/ 15 w 258"/>
                    <a:gd name="T59" fmla="*/ 314 h 508"/>
                    <a:gd name="T60" fmla="*/ 15 w 258"/>
                    <a:gd name="T61" fmla="*/ 348 h 508"/>
                    <a:gd name="T62" fmla="*/ 31 w 258"/>
                    <a:gd name="T63" fmla="*/ 373 h 508"/>
                    <a:gd name="T64" fmla="*/ 19 w 258"/>
                    <a:gd name="T65" fmla="*/ 406 h 508"/>
                    <a:gd name="T66" fmla="*/ 35 w 258"/>
                    <a:gd name="T67" fmla="*/ 422 h 508"/>
                    <a:gd name="T68" fmla="*/ 86 w 258"/>
                    <a:gd name="T69" fmla="*/ 424 h 508"/>
                    <a:gd name="T70" fmla="*/ 111 w 258"/>
                    <a:gd name="T71" fmla="*/ 490 h 508"/>
                    <a:gd name="T72" fmla="*/ 135 w 258"/>
                    <a:gd name="T73" fmla="*/ 508 h 508"/>
                    <a:gd name="T74" fmla="*/ 154 w 258"/>
                    <a:gd name="T75" fmla="*/ 498 h 508"/>
                    <a:gd name="T76" fmla="*/ 172 w 258"/>
                    <a:gd name="T77" fmla="*/ 457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8" h="508">
                      <a:moveTo>
                        <a:pt x="172" y="457"/>
                      </a:moveTo>
                      <a:lnTo>
                        <a:pt x="174" y="424"/>
                      </a:lnTo>
                      <a:lnTo>
                        <a:pt x="230" y="406"/>
                      </a:lnTo>
                      <a:lnTo>
                        <a:pt x="252" y="365"/>
                      </a:lnTo>
                      <a:lnTo>
                        <a:pt x="258" y="330"/>
                      </a:lnTo>
                      <a:lnTo>
                        <a:pt x="228" y="309"/>
                      </a:lnTo>
                      <a:lnTo>
                        <a:pt x="213" y="275"/>
                      </a:lnTo>
                      <a:lnTo>
                        <a:pt x="191" y="236"/>
                      </a:lnTo>
                      <a:lnTo>
                        <a:pt x="182" y="185"/>
                      </a:lnTo>
                      <a:lnTo>
                        <a:pt x="187" y="137"/>
                      </a:lnTo>
                      <a:lnTo>
                        <a:pt x="182" y="125"/>
                      </a:lnTo>
                      <a:lnTo>
                        <a:pt x="182" y="82"/>
                      </a:lnTo>
                      <a:lnTo>
                        <a:pt x="174" y="60"/>
                      </a:lnTo>
                      <a:lnTo>
                        <a:pt x="144" y="41"/>
                      </a:lnTo>
                      <a:lnTo>
                        <a:pt x="131" y="39"/>
                      </a:lnTo>
                      <a:lnTo>
                        <a:pt x="113" y="8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78" y="31"/>
                      </a:lnTo>
                      <a:lnTo>
                        <a:pt x="60" y="8"/>
                      </a:lnTo>
                      <a:lnTo>
                        <a:pt x="51" y="4"/>
                      </a:lnTo>
                      <a:lnTo>
                        <a:pt x="21" y="41"/>
                      </a:lnTo>
                      <a:lnTo>
                        <a:pt x="2" y="80"/>
                      </a:lnTo>
                      <a:lnTo>
                        <a:pt x="0" y="131"/>
                      </a:lnTo>
                      <a:lnTo>
                        <a:pt x="41" y="152"/>
                      </a:lnTo>
                      <a:lnTo>
                        <a:pt x="37" y="174"/>
                      </a:lnTo>
                      <a:lnTo>
                        <a:pt x="23" y="180"/>
                      </a:lnTo>
                      <a:lnTo>
                        <a:pt x="11" y="240"/>
                      </a:lnTo>
                      <a:lnTo>
                        <a:pt x="27" y="285"/>
                      </a:lnTo>
                      <a:lnTo>
                        <a:pt x="15" y="314"/>
                      </a:lnTo>
                      <a:lnTo>
                        <a:pt x="15" y="348"/>
                      </a:lnTo>
                      <a:lnTo>
                        <a:pt x="31" y="373"/>
                      </a:lnTo>
                      <a:lnTo>
                        <a:pt x="19" y="406"/>
                      </a:lnTo>
                      <a:lnTo>
                        <a:pt x="35" y="422"/>
                      </a:lnTo>
                      <a:lnTo>
                        <a:pt x="86" y="424"/>
                      </a:lnTo>
                      <a:lnTo>
                        <a:pt x="111" y="490"/>
                      </a:lnTo>
                      <a:lnTo>
                        <a:pt x="135" y="508"/>
                      </a:lnTo>
                      <a:lnTo>
                        <a:pt x="154" y="498"/>
                      </a:lnTo>
                      <a:lnTo>
                        <a:pt x="172" y="4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6" name="Freeform 64"/>
                <p:cNvSpPr>
                  <a:spLocks/>
                </p:cNvSpPr>
                <p:nvPr/>
              </p:nvSpPr>
              <p:spPr bwMode="auto">
                <a:xfrm>
                  <a:off x="10234613" y="13361988"/>
                  <a:ext cx="903288" cy="1190625"/>
                </a:xfrm>
                <a:custGeom>
                  <a:avLst/>
                  <a:gdLst>
                    <a:gd name="T0" fmla="*/ 117 w 569"/>
                    <a:gd name="T1" fmla="*/ 0 h 750"/>
                    <a:gd name="T2" fmla="*/ 76 w 569"/>
                    <a:gd name="T3" fmla="*/ 41 h 750"/>
                    <a:gd name="T4" fmla="*/ 20 w 569"/>
                    <a:gd name="T5" fmla="*/ 55 h 750"/>
                    <a:gd name="T6" fmla="*/ 4 w 569"/>
                    <a:gd name="T7" fmla="*/ 78 h 750"/>
                    <a:gd name="T8" fmla="*/ 29 w 569"/>
                    <a:gd name="T9" fmla="*/ 154 h 750"/>
                    <a:gd name="T10" fmla="*/ 68 w 569"/>
                    <a:gd name="T11" fmla="*/ 174 h 750"/>
                    <a:gd name="T12" fmla="*/ 57 w 569"/>
                    <a:gd name="T13" fmla="*/ 184 h 750"/>
                    <a:gd name="T14" fmla="*/ 33 w 569"/>
                    <a:gd name="T15" fmla="*/ 217 h 750"/>
                    <a:gd name="T16" fmla="*/ 53 w 569"/>
                    <a:gd name="T17" fmla="*/ 217 h 750"/>
                    <a:gd name="T18" fmla="*/ 64 w 569"/>
                    <a:gd name="T19" fmla="*/ 254 h 750"/>
                    <a:gd name="T20" fmla="*/ 37 w 569"/>
                    <a:gd name="T21" fmla="*/ 316 h 750"/>
                    <a:gd name="T22" fmla="*/ 100 w 569"/>
                    <a:gd name="T23" fmla="*/ 350 h 750"/>
                    <a:gd name="T24" fmla="*/ 106 w 569"/>
                    <a:gd name="T25" fmla="*/ 383 h 750"/>
                    <a:gd name="T26" fmla="*/ 68 w 569"/>
                    <a:gd name="T27" fmla="*/ 379 h 750"/>
                    <a:gd name="T28" fmla="*/ 100 w 569"/>
                    <a:gd name="T29" fmla="*/ 446 h 750"/>
                    <a:gd name="T30" fmla="*/ 119 w 569"/>
                    <a:gd name="T31" fmla="*/ 483 h 750"/>
                    <a:gd name="T32" fmla="*/ 133 w 569"/>
                    <a:gd name="T33" fmla="*/ 520 h 750"/>
                    <a:gd name="T34" fmla="*/ 186 w 569"/>
                    <a:gd name="T35" fmla="*/ 541 h 750"/>
                    <a:gd name="T36" fmla="*/ 223 w 569"/>
                    <a:gd name="T37" fmla="*/ 578 h 750"/>
                    <a:gd name="T38" fmla="*/ 199 w 569"/>
                    <a:gd name="T39" fmla="*/ 610 h 750"/>
                    <a:gd name="T40" fmla="*/ 227 w 569"/>
                    <a:gd name="T41" fmla="*/ 649 h 750"/>
                    <a:gd name="T42" fmla="*/ 270 w 569"/>
                    <a:gd name="T43" fmla="*/ 670 h 750"/>
                    <a:gd name="T44" fmla="*/ 278 w 569"/>
                    <a:gd name="T45" fmla="*/ 735 h 750"/>
                    <a:gd name="T46" fmla="*/ 297 w 569"/>
                    <a:gd name="T47" fmla="*/ 739 h 750"/>
                    <a:gd name="T48" fmla="*/ 328 w 569"/>
                    <a:gd name="T49" fmla="*/ 700 h 750"/>
                    <a:gd name="T50" fmla="*/ 381 w 569"/>
                    <a:gd name="T51" fmla="*/ 674 h 750"/>
                    <a:gd name="T52" fmla="*/ 461 w 569"/>
                    <a:gd name="T53" fmla="*/ 664 h 750"/>
                    <a:gd name="T54" fmla="*/ 520 w 569"/>
                    <a:gd name="T55" fmla="*/ 657 h 750"/>
                    <a:gd name="T56" fmla="*/ 532 w 569"/>
                    <a:gd name="T57" fmla="*/ 631 h 750"/>
                    <a:gd name="T58" fmla="*/ 510 w 569"/>
                    <a:gd name="T59" fmla="*/ 578 h 750"/>
                    <a:gd name="T60" fmla="*/ 569 w 569"/>
                    <a:gd name="T61" fmla="*/ 506 h 750"/>
                    <a:gd name="T62" fmla="*/ 508 w 569"/>
                    <a:gd name="T63" fmla="*/ 428 h 750"/>
                    <a:gd name="T64" fmla="*/ 518 w 569"/>
                    <a:gd name="T65" fmla="*/ 350 h 750"/>
                    <a:gd name="T66" fmla="*/ 500 w 569"/>
                    <a:gd name="T67" fmla="*/ 293 h 750"/>
                    <a:gd name="T68" fmla="*/ 520 w 569"/>
                    <a:gd name="T69" fmla="*/ 246 h 750"/>
                    <a:gd name="T70" fmla="*/ 448 w 569"/>
                    <a:gd name="T71" fmla="*/ 268 h 750"/>
                    <a:gd name="T72" fmla="*/ 397 w 569"/>
                    <a:gd name="T73" fmla="*/ 260 h 750"/>
                    <a:gd name="T74" fmla="*/ 338 w 569"/>
                    <a:gd name="T75" fmla="*/ 221 h 750"/>
                    <a:gd name="T76" fmla="*/ 348 w 569"/>
                    <a:gd name="T77" fmla="*/ 172 h 750"/>
                    <a:gd name="T78" fmla="*/ 276 w 569"/>
                    <a:gd name="T79" fmla="*/ 125 h 750"/>
                    <a:gd name="T80" fmla="*/ 221 w 569"/>
                    <a:gd name="T81" fmla="*/ 47 h 750"/>
                    <a:gd name="T82" fmla="*/ 188 w 569"/>
                    <a:gd name="T83" fmla="*/ 19 h 750"/>
                    <a:gd name="T84" fmla="*/ 139 w 569"/>
                    <a:gd name="T85" fmla="*/ 8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9" h="750">
                      <a:moveTo>
                        <a:pt x="139" y="8"/>
                      </a:moveTo>
                      <a:lnTo>
                        <a:pt x="117" y="0"/>
                      </a:lnTo>
                      <a:lnTo>
                        <a:pt x="84" y="27"/>
                      </a:lnTo>
                      <a:lnTo>
                        <a:pt x="76" y="41"/>
                      </a:lnTo>
                      <a:lnTo>
                        <a:pt x="53" y="37"/>
                      </a:lnTo>
                      <a:lnTo>
                        <a:pt x="20" y="55"/>
                      </a:lnTo>
                      <a:lnTo>
                        <a:pt x="0" y="76"/>
                      </a:lnTo>
                      <a:lnTo>
                        <a:pt x="4" y="78"/>
                      </a:lnTo>
                      <a:lnTo>
                        <a:pt x="21" y="119"/>
                      </a:lnTo>
                      <a:lnTo>
                        <a:pt x="29" y="154"/>
                      </a:lnTo>
                      <a:lnTo>
                        <a:pt x="43" y="166"/>
                      </a:lnTo>
                      <a:lnTo>
                        <a:pt x="68" y="174"/>
                      </a:lnTo>
                      <a:lnTo>
                        <a:pt x="68" y="184"/>
                      </a:lnTo>
                      <a:lnTo>
                        <a:pt x="57" y="184"/>
                      </a:lnTo>
                      <a:lnTo>
                        <a:pt x="29" y="193"/>
                      </a:lnTo>
                      <a:lnTo>
                        <a:pt x="33" y="217"/>
                      </a:lnTo>
                      <a:lnTo>
                        <a:pt x="41" y="227"/>
                      </a:lnTo>
                      <a:lnTo>
                        <a:pt x="53" y="217"/>
                      </a:lnTo>
                      <a:lnTo>
                        <a:pt x="68" y="219"/>
                      </a:lnTo>
                      <a:lnTo>
                        <a:pt x="64" y="254"/>
                      </a:lnTo>
                      <a:lnTo>
                        <a:pt x="37" y="297"/>
                      </a:lnTo>
                      <a:lnTo>
                        <a:pt x="37" y="316"/>
                      </a:lnTo>
                      <a:lnTo>
                        <a:pt x="78" y="348"/>
                      </a:lnTo>
                      <a:lnTo>
                        <a:pt x="100" y="350"/>
                      </a:lnTo>
                      <a:lnTo>
                        <a:pt x="115" y="365"/>
                      </a:lnTo>
                      <a:lnTo>
                        <a:pt x="106" y="383"/>
                      </a:lnTo>
                      <a:lnTo>
                        <a:pt x="82" y="369"/>
                      </a:lnTo>
                      <a:lnTo>
                        <a:pt x="68" y="379"/>
                      </a:lnTo>
                      <a:lnTo>
                        <a:pt x="68" y="408"/>
                      </a:lnTo>
                      <a:lnTo>
                        <a:pt x="100" y="446"/>
                      </a:lnTo>
                      <a:lnTo>
                        <a:pt x="90" y="453"/>
                      </a:lnTo>
                      <a:lnTo>
                        <a:pt x="119" y="483"/>
                      </a:lnTo>
                      <a:lnTo>
                        <a:pt x="119" y="504"/>
                      </a:lnTo>
                      <a:lnTo>
                        <a:pt x="133" y="520"/>
                      </a:lnTo>
                      <a:lnTo>
                        <a:pt x="164" y="520"/>
                      </a:lnTo>
                      <a:lnTo>
                        <a:pt x="186" y="541"/>
                      </a:lnTo>
                      <a:lnTo>
                        <a:pt x="221" y="547"/>
                      </a:lnTo>
                      <a:lnTo>
                        <a:pt x="223" y="578"/>
                      </a:lnTo>
                      <a:lnTo>
                        <a:pt x="201" y="596"/>
                      </a:lnTo>
                      <a:lnTo>
                        <a:pt x="199" y="610"/>
                      </a:lnTo>
                      <a:lnTo>
                        <a:pt x="209" y="618"/>
                      </a:lnTo>
                      <a:lnTo>
                        <a:pt x="227" y="649"/>
                      </a:lnTo>
                      <a:lnTo>
                        <a:pt x="240" y="651"/>
                      </a:lnTo>
                      <a:lnTo>
                        <a:pt x="270" y="670"/>
                      </a:lnTo>
                      <a:lnTo>
                        <a:pt x="278" y="692"/>
                      </a:lnTo>
                      <a:lnTo>
                        <a:pt x="278" y="735"/>
                      </a:lnTo>
                      <a:lnTo>
                        <a:pt x="285" y="750"/>
                      </a:lnTo>
                      <a:lnTo>
                        <a:pt x="297" y="739"/>
                      </a:lnTo>
                      <a:lnTo>
                        <a:pt x="295" y="717"/>
                      </a:lnTo>
                      <a:lnTo>
                        <a:pt x="328" y="700"/>
                      </a:lnTo>
                      <a:lnTo>
                        <a:pt x="358" y="692"/>
                      </a:lnTo>
                      <a:lnTo>
                        <a:pt x="381" y="674"/>
                      </a:lnTo>
                      <a:lnTo>
                        <a:pt x="434" y="661"/>
                      </a:lnTo>
                      <a:lnTo>
                        <a:pt x="461" y="664"/>
                      </a:lnTo>
                      <a:lnTo>
                        <a:pt x="500" y="657"/>
                      </a:lnTo>
                      <a:lnTo>
                        <a:pt x="520" y="657"/>
                      </a:lnTo>
                      <a:lnTo>
                        <a:pt x="522" y="657"/>
                      </a:lnTo>
                      <a:lnTo>
                        <a:pt x="532" y="631"/>
                      </a:lnTo>
                      <a:lnTo>
                        <a:pt x="512" y="602"/>
                      </a:lnTo>
                      <a:lnTo>
                        <a:pt x="510" y="578"/>
                      </a:lnTo>
                      <a:lnTo>
                        <a:pt x="559" y="533"/>
                      </a:lnTo>
                      <a:lnTo>
                        <a:pt x="569" y="506"/>
                      </a:lnTo>
                      <a:lnTo>
                        <a:pt x="549" y="469"/>
                      </a:lnTo>
                      <a:lnTo>
                        <a:pt x="508" y="428"/>
                      </a:lnTo>
                      <a:lnTo>
                        <a:pt x="494" y="371"/>
                      </a:lnTo>
                      <a:lnTo>
                        <a:pt x="518" y="350"/>
                      </a:lnTo>
                      <a:lnTo>
                        <a:pt x="510" y="324"/>
                      </a:lnTo>
                      <a:lnTo>
                        <a:pt x="500" y="293"/>
                      </a:lnTo>
                      <a:lnTo>
                        <a:pt x="496" y="272"/>
                      </a:lnTo>
                      <a:lnTo>
                        <a:pt x="520" y="246"/>
                      </a:lnTo>
                      <a:lnTo>
                        <a:pt x="471" y="236"/>
                      </a:lnTo>
                      <a:lnTo>
                        <a:pt x="448" y="268"/>
                      </a:lnTo>
                      <a:lnTo>
                        <a:pt x="426" y="248"/>
                      </a:lnTo>
                      <a:lnTo>
                        <a:pt x="397" y="260"/>
                      </a:lnTo>
                      <a:lnTo>
                        <a:pt x="385" y="236"/>
                      </a:lnTo>
                      <a:lnTo>
                        <a:pt x="338" y="221"/>
                      </a:lnTo>
                      <a:lnTo>
                        <a:pt x="332" y="207"/>
                      </a:lnTo>
                      <a:lnTo>
                        <a:pt x="348" y="172"/>
                      </a:lnTo>
                      <a:lnTo>
                        <a:pt x="313" y="144"/>
                      </a:lnTo>
                      <a:lnTo>
                        <a:pt x="276" y="125"/>
                      </a:lnTo>
                      <a:lnTo>
                        <a:pt x="266" y="99"/>
                      </a:lnTo>
                      <a:lnTo>
                        <a:pt x="221" y="47"/>
                      </a:lnTo>
                      <a:lnTo>
                        <a:pt x="213" y="29"/>
                      </a:lnTo>
                      <a:lnTo>
                        <a:pt x="188" y="19"/>
                      </a:lnTo>
                      <a:lnTo>
                        <a:pt x="168" y="13"/>
                      </a:lnTo>
                      <a:lnTo>
                        <a:pt x="139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7" name="Freeform 65"/>
                <p:cNvSpPr>
                  <a:spLocks/>
                </p:cNvSpPr>
                <p:nvPr/>
              </p:nvSpPr>
              <p:spPr bwMode="auto">
                <a:xfrm>
                  <a:off x="10188575" y="14044613"/>
                  <a:ext cx="400050" cy="493713"/>
                </a:xfrm>
                <a:custGeom>
                  <a:avLst/>
                  <a:gdLst>
                    <a:gd name="T0" fmla="*/ 146 w 252"/>
                    <a:gd name="T1" fmla="*/ 221 h 311"/>
                    <a:gd name="T2" fmla="*/ 176 w 252"/>
                    <a:gd name="T3" fmla="*/ 184 h 311"/>
                    <a:gd name="T4" fmla="*/ 185 w 252"/>
                    <a:gd name="T5" fmla="*/ 188 h 311"/>
                    <a:gd name="T6" fmla="*/ 203 w 252"/>
                    <a:gd name="T7" fmla="*/ 211 h 311"/>
                    <a:gd name="T8" fmla="*/ 226 w 252"/>
                    <a:gd name="T9" fmla="*/ 182 h 311"/>
                    <a:gd name="T10" fmla="*/ 230 w 252"/>
                    <a:gd name="T11" fmla="*/ 166 h 311"/>
                    <a:gd name="T12" fmla="*/ 252 w 252"/>
                    <a:gd name="T13" fmla="*/ 148 h 311"/>
                    <a:gd name="T14" fmla="*/ 250 w 252"/>
                    <a:gd name="T15" fmla="*/ 117 h 311"/>
                    <a:gd name="T16" fmla="*/ 215 w 252"/>
                    <a:gd name="T17" fmla="*/ 111 h 311"/>
                    <a:gd name="T18" fmla="*/ 193 w 252"/>
                    <a:gd name="T19" fmla="*/ 90 h 311"/>
                    <a:gd name="T20" fmla="*/ 162 w 252"/>
                    <a:gd name="T21" fmla="*/ 90 h 311"/>
                    <a:gd name="T22" fmla="*/ 148 w 252"/>
                    <a:gd name="T23" fmla="*/ 74 h 311"/>
                    <a:gd name="T24" fmla="*/ 148 w 252"/>
                    <a:gd name="T25" fmla="*/ 53 h 311"/>
                    <a:gd name="T26" fmla="*/ 119 w 252"/>
                    <a:gd name="T27" fmla="*/ 23 h 311"/>
                    <a:gd name="T28" fmla="*/ 117 w 252"/>
                    <a:gd name="T29" fmla="*/ 27 h 311"/>
                    <a:gd name="T30" fmla="*/ 93 w 252"/>
                    <a:gd name="T31" fmla="*/ 19 h 311"/>
                    <a:gd name="T32" fmla="*/ 64 w 252"/>
                    <a:gd name="T33" fmla="*/ 0 h 311"/>
                    <a:gd name="T34" fmla="*/ 49 w 252"/>
                    <a:gd name="T35" fmla="*/ 12 h 311"/>
                    <a:gd name="T36" fmla="*/ 49 w 252"/>
                    <a:gd name="T37" fmla="*/ 33 h 311"/>
                    <a:gd name="T38" fmla="*/ 74 w 252"/>
                    <a:gd name="T39" fmla="*/ 49 h 311"/>
                    <a:gd name="T40" fmla="*/ 84 w 252"/>
                    <a:gd name="T41" fmla="*/ 68 h 311"/>
                    <a:gd name="T42" fmla="*/ 62 w 252"/>
                    <a:gd name="T43" fmla="*/ 80 h 311"/>
                    <a:gd name="T44" fmla="*/ 43 w 252"/>
                    <a:gd name="T45" fmla="*/ 82 h 311"/>
                    <a:gd name="T46" fmla="*/ 31 w 252"/>
                    <a:gd name="T47" fmla="*/ 109 h 311"/>
                    <a:gd name="T48" fmla="*/ 29 w 252"/>
                    <a:gd name="T49" fmla="*/ 146 h 311"/>
                    <a:gd name="T50" fmla="*/ 13 w 252"/>
                    <a:gd name="T51" fmla="*/ 178 h 311"/>
                    <a:gd name="T52" fmla="*/ 0 w 252"/>
                    <a:gd name="T53" fmla="*/ 186 h 311"/>
                    <a:gd name="T54" fmla="*/ 9 w 252"/>
                    <a:gd name="T55" fmla="*/ 197 h 311"/>
                    <a:gd name="T56" fmla="*/ 37 w 252"/>
                    <a:gd name="T57" fmla="*/ 209 h 311"/>
                    <a:gd name="T58" fmla="*/ 90 w 252"/>
                    <a:gd name="T59" fmla="*/ 276 h 311"/>
                    <a:gd name="T60" fmla="*/ 93 w 252"/>
                    <a:gd name="T61" fmla="*/ 295 h 311"/>
                    <a:gd name="T62" fmla="*/ 125 w 252"/>
                    <a:gd name="T63" fmla="*/ 311 h 311"/>
                    <a:gd name="T64" fmla="*/ 127 w 252"/>
                    <a:gd name="T65" fmla="*/ 260 h 311"/>
                    <a:gd name="T66" fmla="*/ 146 w 252"/>
                    <a:gd name="T67" fmla="*/ 22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52" h="311">
                      <a:moveTo>
                        <a:pt x="146" y="221"/>
                      </a:moveTo>
                      <a:lnTo>
                        <a:pt x="176" y="184"/>
                      </a:lnTo>
                      <a:lnTo>
                        <a:pt x="185" y="188"/>
                      </a:lnTo>
                      <a:lnTo>
                        <a:pt x="203" y="211"/>
                      </a:lnTo>
                      <a:lnTo>
                        <a:pt x="226" y="182"/>
                      </a:lnTo>
                      <a:lnTo>
                        <a:pt x="230" y="166"/>
                      </a:lnTo>
                      <a:lnTo>
                        <a:pt x="252" y="148"/>
                      </a:lnTo>
                      <a:lnTo>
                        <a:pt x="250" y="117"/>
                      </a:lnTo>
                      <a:lnTo>
                        <a:pt x="215" y="111"/>
                      </a:lnTo>
                      <a:lnTo>
                        <a:pt x="193" y="90"/>
                      </a:lnTo>
                      <a:lnTo>
                        <a:pt x="162" y="90"/>
                      </a:lnTo>
                      <a:lnTo>
                        <a:pt x="148" y="74"/>
                      </a:lnTo>
                      <a:lnTo>
                        <a:pt x="148" y="53"/>
                      </a:lnTo>
                      <a:lnTo>
                        <a:pt x="119" y="23"/>
                      </a:lnTo>
                      <a:lnTo>
                        <a:pt x="117" y="27"/>
                      </a:lnTo>
                      <a:lnTo>
                        <a:pt x="93" y="19"/>
                      </a:lnTo>
                      <a:lnTo>
                        <a:pt x="64" y="0"/>
                      </a:lnTo>
                      <a:lnTo>
                        <a:pt x="49" y="12"/>
                      </a:lnTo>
                      <a:lnTo>
                        <a:pt x="49" y="33"/>
                      </a:lnTo>
                      <a:lnTo>
                        <a:pt x="74" y="49"/>
                      </a:lnTo>
                      <a:lnTo>
                        <a:pt x="84" y="68"/>
                      </a:lnTo>
                      <a:lnTo>
                        <a:pt x="62" y="80"/>
                      </a:lnTo>
                      <a:lnTo>
                        <a:pt x="43" y="82"/>
                      </a:lnTo>
                      <a:lnTo>
                        <a:pt x="31" y="109"/>
                      </a:lnTo>
                      <a:lnTo>
                        <a:pt x="29" y="146"/>
                      </a:lnTo>
                      <a:lnTo>
                        <a:pt x="13" y="178"/>
                      </a:lnTo>
                      <a:lnTo>
                        <a:pt x="0" y="186"/>
                      </a:lnTo>
                      <a:lnTo>
                        <a:pt x="9" y="197"/>
                      </a:lnTo>
                      <a:lnTo>
                        <a:pt x="37" y="209"/>
                      </a:lnTo>
                      <a:lnTo>
                        <a:pt x="90" y="276"/>
                      </a:lnTo>
                      <a:lnTo>
                        <a:pt x="93" y="295"/>
                      </a:lnTo>
                      <a:lnTo>
                        <a:pt x="125" y="311"/>
                      </a:lnTo>
                      <a:lnTo>
                        <a:pt x="127" y="260"/>
                      </a:lnTo>
                      <a:lnTo>
                        <a:pt x="146" y="22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8" name="Freeform 66"/>
                <p:cNvSpPr>
                  <a:spLocks/>
                </p:cNvSpPr>
                <p:nvPr/>
              </p:nvSpPr>
              <p:spPr bwMode="auto">
                <a:xfrm>
                  <a:off x="9301163" y="13730288"/>
                  <a:ext cx="74613" cy="103188"/>
                </a:xfrm>
                <a:custGeom>
                  <a:avLst/>
                  <a:gdLst>
                    <a:gd name="T0" fmla="*/ 35 w 47"/>
                    <a:gd name="T1" fmla="*/ 65 h 65"/>
                    <a:gd name="T2" fmla="*/ 47 w 47"/>
                    <a:gd name="T3" fmla="*/ 63 h 65"/>
                    <a:gd name="T4" fmla="*/ 35 w 47"/>
                    <a:gd name="T5" fmla="*/ 26 h 65"/>
                    <a:gd name="T6" fmla="*/ 0 w 47"/>
                    <a:gd name="T7" fmla="*/ 0 h 65"/>
                    <a:gd name="T8" fmla="*/ 17 w 47"/>
                    <a:gd name="T9" fmla="*/ 30 h 65"/>
                    <a:gd name="T10" fmla="*/ 11 w 47"/>
                    <a:gd name="T11" fmla="*/ 38 h 65"/>
                    <a:gd name="T12" fmla="*/ 35 w 4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5">
                      <a:moveTo>
                        <a:pt x="35" y="65"/>
                      </a:moveTo>
                      <a:lnTo>
                        <a:pt x="47" y="63"/>
                      </a:lnTo>
                      <a:lnTo>
                        <a:pt x="35" y="26"/>
                      </a:lnTo>
                      <a:lnTo>
                        <a:pt x="0" y="0"/>
                      </a:lnTo>
                      <a:lnTo>
                        <a:pt x="17" y="30"/>
                      </a:lnTo>
                      <a:lnTo>
                        <a:pt x="11" y="38"/>
                      </a:lnTo>
                      <a:lnTo>
                        <a:pt x="35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89" name="Freeform 67"/>
                <p:cNvSpPr>
                  <a:spLocks/>
                </p:cNvSpPr>
                <p:nvPr/>
              </p:nvSpPr>
              <p:spPr bwMode="auto">
                <a:xfrm>
                  <a:off x="9775825" y="14184313"/>
                  <a:ext cx="111125" cy="23813"/>
                </a:xfrm>
                <a:custGeom>
                  <a:avLst/>
                  <a:gdLst>
                    <a:gd name="T0" fmla="*/ 41 w 70"/>
                    <a:gd name="T1" fmla="*/ 15 h 15"/>
                    <a:gd name="T2" fmla="*/ 70 w 70"/>
                    <a:gd name="T3" fmla="*/ 0 h 15"/>
                    <a:gd name="T4" fmla="*/ 0 w 70"/>
                    <a:gd name="T5" fmla="*/ 0 h 15"/>
                    <a:gd name="T6" fmla="*/ 41 w 70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15">
                      <a:moveTo>
                        <a:pt x="41" y="15"/>
                      </a:moveTo>
                      <a:lnTo>
                        <a:pt x="70" y="0"/>
                      </a:lnTo>
                      <a:lnTo>
                        <a:pt x="0" y="0"/>
                      </a:lnTo>
                      <a:lnTo>
                        <a:pt x="41" y="1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0" name="Freeform 68"/>
                <p:cNvSpPr>
                  <a:spLocks/>
                </p:cNvSpPr>
                <p:nvPr/>
              </p:nvSpPr>
              <p:spPr bwMode="auto">
                <a:xfrm>
                  <a:off x="9775825" y="14131925"/>
                  <a:ext cx="104775" cy="33338"/>
                </a:xfrm>
                <a:custGeom>
                  <a:avLst/>
                  <a:gdLst>
                    <a:gd name="T0" fmla="*/ 66 w 66"/>
                    <a:gd name="T1" fmla="*/ 7 h 21"/>
                    <a:gd name="T2" fmla="*/ 54 w 66"/>
                    <a:gd name="T3" fmla="*/ 0 h 21"/>
                    <a:gd name="T4" fmla="*/ 0 w 66"/>
                    <a:gd name="T5" fmla="*/ 0 h 21"/>
                    <a:gd name="T6" fmla="*/ 13 w 66"/>
                    <a:gd name="T7" fmla="*/ 17 h 21"/>
                    <a:gd name="T8" fmla="*/ 41 w 66"/>
                    <a:gd name="T9" fmla="*/ 21 h 21"/>
                    <a:gd name="T10" fmla="*/ 66 w 66"/>
                    <a:gd name="T11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21">
                      <a:moveTo>
                        <a:pt x="66" y="7"/>
                      </a:move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13" y="17"/>
                      </a:lnTo>
                      <a:lnTo>
                        <a:pt x="41" y="21"/>
                      </a:lnTo>
                      <a:lnTo>
                        <a:pt x="66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1" name="Freeform 69"/>
                <p:cNvSpPr>
                  <a:spLocks/>
                </p:cNvSpPr>
                <p:nvPr/>
              </p:nvSpPr>
              <p:spPr bwMode="auto">
                <a:xfrm>
                  <a:off x="9378950" y="13852525"/>
                  <a:ext cx="36513" cy="46038"/>
                </a:xfrm>
                <a:custGeom>
                  <a:avLst/>
                  <a:gdLst>
                    <a:gd name="T0" fmla="*/ 21 w 23"/>
                    <a:gd name="T1" fmla="*/ 7 h 29"/>
                    <a:gd name="T2" fmla="*/ 0 w 23"/>
                    <a:gd name="T3" fmla="*/ 0 h 29"/>
                    <a:gd name="T4" fmla="*/ 23 w 23"/>
                    <a:gd name="T5" fmla="*/ 29 h 29"/>
                    <a:gd name="T6" fmla="*/ 21 w 23"/>
                    <a:gd name="T7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9">
                      <a:moveTo>
                        <a:pt x="21" y="7"/>
                      </a:moveTo>
                      <a:lnTo>
                        <a:pt x="0" y="0"/>
                      </a:lnTo>
                      <a:lnTo>
                        <a:pt x="23" y="2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2" name="Freeform 70"/>
                <p:cNvSpPr>
                  <a:spLocks/>
                </p:cNvSpPr>
                <p:nvPr/>
              </p:nvSpPr>
              <p:spPr bwMode="auto">
                <a:xfrm>
                  <a:off x="9825038" y="14230350"/>
                  <a:ext cx="104775" cy="25400"/>
                </a:xfrm>
                <a:custGeom>
                  <a:avLst/>
                  <a:gdLst>
                    <a:gd name="T0" fmla="*/ 34 w 34"/>
                    <a:gd name="T1" fmla="*/ 8 h 8"/>
                    <a:gd name="T2" fmla="*/ 25 w 34"/>
                    <a:gd name="T3" fmla="*/ 0 h 8"/>
                    <a:gd name="T4" fmla="*/ 0 w 34"/>
                    <a:gd name="T5" fmla="*/ 0 h 8"/>
                    <a:gd name="T6" fmla="*/ 12 w 34"/>
                    <a:gd name="T7" fmla="*/ 7 h 8"/>
                    <a:gd name="T8" fmla="*/ 34 w 34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1" y="0"/>
                        <a:pt x="0" y="0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3" name="Freeform 71"/>
                <p:cNvSpPr>
                  <a:spLocks/>
                </p:cNvSpPr>
                <p:nvPr/>
              </p:nvSpPr>
              <p:spPr bwMode="auto">
                <a:xfrm>
                  <a:off x="9458325" y="13849350"/>
                  <a:ext cx="57150" cy="55563"/>
                </a:xfrm>
                <a:custGeom>
                  <a:avLst/>
                  <a:gdLst>
                    <a:gd name="T0" fmla="*/ 36 w 36"/>
                    <a:gd name="T1" fmla="*/ 29 h 35"/>
                    <a:gd name="T2" fmla="*/ 16 w 36"/>
                    <a:gd name="T3" fmla="*/ 4 h 35"/>
                    <a:gd name="T4" fmla="*/ 0 w 36"/>
                    <a:gd name="T5" fmla="*/ 0 h 35"/>
                    <a:gd name="T6" fmla="*/ 24 w 36"/>
                    <a:gd name="T7" fmla="*/ 35 h 35"/>
                    <a:gd name="T8" fmla="*/ 36 w 36"/>
                    <a:gd name="T9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5">
                      <a:moveTo>
                        <a:pt x="36" y="29"/>
                      </a:move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24" y="35"/>
                      </a:lnTo>
                      <a:lnTo>
                        <a:pt x="36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4" name="Freeform 72"/>
                <p:cNvSpPr>
                  <a:spLocks/>
                </p:cNvSpPr>
                <p:nvPr/>
              </p:nvSpPr>
              <p:spPr bwMode="auto">
                <a:xfrm>
                  <a:off x="9313863" y="13641388"/>
                  <a:ext cx="85725" cy="107950"/>
                </a:xfrm>
                <a:custGeom>
                  <a:avLst/>
                  <a:gdLst>
                    <a:gd name="T0" fmla="*/ 7 w 28"/>
                    <a:gd name="T1" fmla="*/ 0 h 35"/>
                    <a:gd name="T2" fmla="*/ 0 w 28"/>
                    <a:gd name="T3" fmla="*/ 5 h 35"/>
                    <a:gd name="T4" fmla="*/ 2 w 28"/>
                    <a:gd name="T5" fmla="*/ 26 h 35"/>
                    <a:gd name="T6" fmla="*/ 12 w 28"/>
                    <a:gd name="T7" fmla="*/ 28 h 35"/>
                    <a:gd name="T8" fmla="*/ 18 w 28"/>
                    <a:gd name="T9" fmla="*/ 35 h 35"/>
                    <a:gd name="T10" fmla="*/ 28 w 28"/>
                    <a:gd name="T11" fmla="*/ 31 h 35"/>
                    <a:gd name="T12" fmla="*/ 7 w 28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35">
                      <a:moveTo>
                        <a:pt x="7" y="0"/>
                      </a:moveTo>
                      <a:cubicBezTo>
                        <a:pt x="6" y="0"/>
                        <a:pt x="0" y="5"/>
                        <a:pt x="0" y="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5" name="Freeform 73"/>
                <p:cNvSpPr>
                  <a:spLocks/>
                </p:cNvSpPr>
                <p:nvPr/>
              </p:nvSpPr>
              <p:spPr bwMode="auto">
                <a:xfrm>
                  <a:off x="9139238" y="13327063"/>
                  <a:ext cx="1203325" cy="938213"/>
                </a:xfrm>
                <a:custGeom>
                  <a:avLst/>
                  <a:gdLst>
                    <a:gd name="T0" fmla="*/ 459 w 758"/>
                    <a:gd name="T1" fmla="*/ 458 h 591"/>
                    <a:gd name="T2" fmla="*/ 342 w 758"/>
                    <a:gd name="T3" fmla="*/ 342 h 591"/>
                    <a:gd name="T4" fmla="*/ 334 w 758"/>
                    <a:gd name="T5" fmla="*/ 309 h 591"/>
                    <a:gd name="T6" fmla="*/ 301 w 758"/>
                    <a:gd name="T7" fmla="*/ 254 h 591"/>
                    <a:gd name="T8" fmla="*/ 282 w 758"/>
                    <a:gd name="T9" fmla="*/ 235 h 591"/>
                    <a:gd name="T10" fmla="*/ 293 w 758"/>
                    <a:gd name="T11" fmla="*/ 188 h 591"/>
                    <a:gd name="T12" fmla="*/ 336 w 758"/>
                    <a:gd name="T13" fmla="*/ 200 h 591"/>
                    <a:gd name="T14" fmla="*/ 366 w 758"/>
                    <a:gd name="T15" fmla="*/ 215 h 591"/>
                    <a:gd name="T16" fmla="*/ 393 w 758"/>
                    <a:gd name="T17" fmla="*/ 192 h 591"/>
                    <a:gd name="T18" fmla="*/ 424 w 758"/>
                    <a:gd name="T19" fmla="*/ 178 h 591"/>
                    <a:gd name="T20" fmla="*/ 457 w 758"/>
                    <a:gd name="T21" fmla="*/ 180 h 591"/>
                    <a:gd name="T22" fmla="*/ 491 w 758"/>
                    <a:gd name="T23" fmla="*/ 207 h 591"/>
                    <a:gd name="T24" fmla="*/ 541 w 758"/>
                    <a:gd name="T25" fmla="*/ 206 h 591"/>
                    <a:gd name="T26" fmla="*/ 571 w 758"/>
                    <a:gd name="T27" fmla="*/ 206 h 591"/>
                    <a:gd name="T28" fmla="*/ 633 w 758"/>
                    <a:gd name="T29" fmla="*/ 213 h 591"/>
                    <a:gd name="T30" fmla="*/ 680 w 758"/>
                    <a:gd name="T31" fmla="*/ 233 h 591"/>
                    <a:gd name="T32" fmla="*/ 723 w 758"/>
                    <a:gd name="T33" fmla="*/ 239 h 591"/>
                    <a:gd name="T34" fmla="*/ 747 w 758"/>
                    <a:gd name="T35" fmla="*/ 206 h 591"/>
                    <a:gd name="T36" fmla="*/ 758 w 758"/>
                    <a:gd name="T37" fmla="*/ 196 h 591"/>
                    <a:gd name="T38" fmla="*/ 719 w 758"/>
                    <a:gd name="T39" fmla="*/ 176 h 591"/>
                    <a:gd name="T40" fmla="*/ 694 w 758"/>
                    <a:gd name="T41" fmla="*/ 100 h 591"/>
                    <a:gd name="T42" fmla="*/ 653 w 758"/>
                    <a:gd name="T43" fmla="*/ 118 h 591"/>
                    <a:gd name="T44" fmla="*/ 530 w 758"/>
                    <a:gd name="T45" fmla="*/ 86 h 591"/>
                    <a:gd name="T46" fmla="*/ 479 w 758"/>
                    <a:gd name="T47" fmla="*/ 59 h 591"/>
                    <a:gd name="T48" fmla="*/ 397 w 758"/>
                    <a:gd name="T49" fmla="*/ 0 h 591"/>
                    <a:gd name="T50" fmla="*/ 336 w 758"/>
                    <a:gd name="T51" fmla="*/ 6 h 591"/>
                    <a:gd name="T52" fmla="*/ 246 w 758"/>
                    <a:gd name="T53" fmla="*/ 86 h 591"/>
                    <a:gd name="T54" fmla="*/ 194 w 758"/>
                    <a:gd name="T55" fmla="*/ 157 h 591"/>
                    <a:gd name="T56" fmla="*/ 113 w 758"/>
                    <a:gd name="T57" fmla="*/ 135 h 591"/>
                    <a:gd name="T58" fmla="*/ 49 w 758"/>
                    <a:gd name="T59" fmla="*/ 168 h 591"/>
                    <a:gd name="T60" fmla="*/ 0 w 758"/>
                    <a:gd name="T61" fmla="*/ 174 h 591"/>
                    <a:gd name="T62" fmla="*/ 39 w 758"/>
                    <a:gd name="T63" fmla="*/ 260 h 591"/>
                    <a:gd name="T64" fmla="*/ 49 w 758"/>
                    <a:gd name="T65" fmla="*/ 280 h 591"/>
                    <a:gd name="T66" fmla="*/ 88 w 758"/>
                    <a:gd name="T67" fmla="*/ 196 h 591"/>
                    <a:gd name="T68" fmla="*/ 143 w 758"/>
                    <a:gd name="T69" fmla="*/ 170 h 591"/>
                    <a:gd name="T70" fmla="*/ 178 w 758"/>
                    <a:gd name="T71" fmla="*/ 221 h 591"/>
                    <a:gd name="T72" fmla="*/ 205 w 758"/>
                    <a:gd name="T73" fmla="*/ 301 h 591"/>
                    <a:gd name="T74" fmla="*/ 260 w 758"/>
                    <a:gd name="T75" fmla="*/ 342 h 591"/>
                    <a:gd name="T76" fmla="*/ 262 w 758"/>
                    <a:gd name="T77" fmla="*/ 362 h 591"/>
                    <a:gd name="T78" fmla="*/ 227 w 758"/>
                    <a:gd name="T79" fmla="*/ 387 h 591"/>
                    <a:gd name="T80" fmla="*/ 270 w 758"/>
                    <a:gd name="T81" fmla="*/ 411 h 591"/>
                    <a:gd name="T82" fmla="*/ 332 w 758"/>
                    <a:gd name="T83" fmla="*/ 452 h 591"/>
                    <a:gd name="T84" fmla="*/ 358 w 758"/>
                    <a:gd name="T85" fmla="*/ 493 h 591"/>
                    <a:gd name="T86" fmla="*/ 450 w 758"/>
                    <a:gd name="T87" fmla="*/ 491 h 591"/>
                    <a:gd name="T88" fmla="*/ 551 w 758"/>
                    <a:gd name="T89" fmla="*/ 579 h 591"/>
                    <a:gd name="T90" fmla="*/ 500 w 758"/>
                    <a:gd name="T91" fmla="*/ 563 h 591"/>
                    <a:gd name="T92" fmla="*/ 547 w 758"/>
                    <a:gd name="T93" fmla="*/ 591 h 591"/>
                    <a:gd name="T94" fmla="*/ 557 w 758"/>
                    <a:gd name="T95" fmla="*/ 567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58" h="591">
                      <a:moveTo>
                        <a:pt x="557" y="567"/>
                      </a:moveTo>
                      <a:lnTo>
                        <a:pt x="459" y="458"/>
                      </a:lnTo>
                      <a:lnTo>
                        <a:pt x="346" y="358"/>
                      </a:lnTo>
                      <a:lnTo>
                        <a:pt x="342" y="342"/>
                      </a:lnTo>
                      <a:lnTo>
                        <a:pt x="352" y="333"/>
                      </a:lnTo>
                      <a:lnTo>
                        <a:pt x="334" y="309"/>
                      </a:lnTo>
                      <a:lnTo>
                        <a:pt x="328" y="286"/>
                      </a:lnTo>
                      <a:lnTo>
                        <a:pt x="301" y="254"/>
                      </a:lnTo>
                      <a:lnTo>
                        <a:pt x="282" y="254"/>
                      </a:lnTo>
                      <a:lnTo>
                        <a:pt x="282" y="235"/>
                      </a:lnTo>
                      <a:lnTo>
                        <a:pt x="293" y="223"/>
                      </a:lnTo>
                      <a:lnTo>
                        <a:pt x="293" y="188"/>
                      </a:lnTo>
                      <a:lnTo>
                        <a:pt x="303" y="174"/>
                      </a:lnTo>
                      <a:lnTo>
                        <a:pt x="336" y="200"/>
                      </a:lnTo>
                      <a:lnTo>
                        <a:pt x="348" y="219"/>
                      </a:lnTo>
                      <a:lnTo>
                        <a:pt x="366" y="215"/>
                      </a:lnTo>
                      <a:lnTo>
                        <a:pt x="368" y="196"/>
                      </a:lnTo>
                      <a:lnTo>
                        <a:pt x="393" y="192"/>
                      </a:lnTo>
                      <a:lnTo>
                        <a:pt x="409" y="192"/>
                      </a:lnTo>
                      <a:lnTo>
                        <a:pt x="424" y="178"/>
                      </a:lnTo>
                      <a:lnTo>
                        <a:pt x="446" y="190"/>
                      </a:lnTo>
                      <a:lnTo>
                        <a:pt x="457" y="180"/>
                      </a:lnTo>
                      <a:lnTo>
                        <a:pt x="479" y="184"/>
                      </a:lnTo>
                      <a:lnTo>
                        <a:pt x="491" y="207"/>
                      </a:lnTo>
                      <a:lnTo>
                        <a:pt x="510" y="196"/>
                      </a:lnTo>
                      <a:lnTo>
                        <a:pt x="541" y="206"/>
                      </a:lnTo>
                      <a:lnTo>
                        <a:pt x="563" y="198"/>
                      </a:lnTo>
                      <a:lnTo>
                        <a:pt x="571" y="206"/>
                      </a:lnTo>
                      <a:lnTo>
                        <a:pt x="604" y="202"/>
                      </a:lnTo>
                      <a:lnTo>
                        <a:pt x="633" y="213"/>
                      </a:lnTo>
                      <a:lnTo>
                        <a:pt x="651" y="209"/>
                      </a:lnTo>
                      <a:lnTo>
                        <a:pt x="680" y="233"/>
                      </a:lnTo>
                      <a:lnTo>
                        <a:pt x="719" y="235"/>
                      </a:lnTo>
                      <a:lnTo>
                        <a:pt x="723" y="239"/>
                      </a:lnTo>
                      <a:lnTo>
                        <a:pt x="719" y="215"/>
                      </a:lnTo>
                      <a:lnTo>
                        <a:pt x="747" y="206"/>
                      </a:lnTo>
                      <a:lnTo>
                        <a:pt x="758" y="206"/>
                      </a:lnTo>
                      <a:lnTo>
                        <a:pt x="758" y="196"/>
                      </a:lnTo>
                      <a:lnTo>
                        <a:pt x="733" y="188"/>
                      </a:lnTo>
                      <a:lnTo>
                        <a:pt x="719" y="176"/>
                      </a:lnTo>
                      <a:lnTo>
                        <a:pt x="711" y="141"/>
                      </a:lnTo>
                      <a:lnTo>
                        <a:pt x="694" y="100"/>
                      </a:lnTo>
                      <a:lnTo>
                        <a:pt x="676" y="88"/>
                      </a:lnTo>
                      <a:lnTo>
                        <a:pt x="653" y="118"/>
                      </a:lnTo>
                      <a:lnTo>
                        <a:pt x="602" y="100"/>
                      </a:lnTo>
                      <a:lnTo>
                        <a:pt x="530" y="86"/>
                      </a:lnTo>
                      <a:lnTo>
                        <a:pt x="508" y="71"/>
                      </a:lnTo>
                      <a:lnTo>
                        <a:pt x="479" y="59"/>
                      </a:lnTo>
                      <a:lnTo>
                        <a:pt x="420" y="4"/>
                      </a:lnTo>
                      <a:lnTo>
                        <a:pt x="397" y="0"/>
                      </a:lnTo>
                      <a:lnTo>
                        <a:pt x="397" y="6"/>
                      </a:lnTo>
                      <a:lnTo>
                        <a:pt x="336" y="6"/>
                      </a:lnTo>
                      <a:lnTo>
                        <a:pt x="252" y="51"/>
                      </a:lnTo>
                      <a:lnTo>
                        <a:pt x="246" y="86"/>
                      </a:lnTo>
                      <a:lnTo>
                        <a:pt x="201" y="110"/>
                      </a:lnTo>
                      <a:lnTo>
                        <a:pt x="194" y="157"/>
                      </a:lnTo>
                      <a:lnTo>
                        <a:pt x="166" y="159"/>
                      </a:lnTo>
                      <a:lnTo>
                        <a:pt x="113" y="135"/>
                      </a:lnTo>
                      <a:lnTo>
                        <a:pt x="84" y="143"/>
                      </a:lnTo>
                      <a:lnTo>
                        <a:pt x="49" y="168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8" y="231"/>
                      </a:lnTo>
                      <a:lnTo>
                        <a:pt x="39" y="260"/>
                      </a:lnTo>
                      <a:lnTo>
                        <a:pt x="35" y="270"/>
                      </a:lnTo>
                      <a:lnTo>
                        <a:pt x="49" y="280"/>
                      </a:lnTo>
                      <a:lnTo>
                        <a:pt x="82" y="225"/>
                      </a:lnTo>
                      <a:lnTo>
                        <a:pt x="88" y="196"/>
                      </a:lnTo>
                      <a:lnTo>
                        <a:pt x="110" y="172"/>
                      </a:lnTo>
                      <a:lnTo>
                        <a:pt x="143" y="170"/>
                      </a:lnTo>
                      <a:lnTo>
                        <a:pt x="151" y="198"/>
                      </a:lnTo>
                      <a:lnTo>
                        <a:pt x="178" y="221"/>
                      </a:lnTo>
                      <a:lnTo>
                        <a:pt x="186" y="262"/>
                      </a:lnTo>
                      <a:lnTo>
                        <a:pt x="205" y="301"/>
                      </a:lnTo>
                      <a:lnTo>
                        <a:pt x="248" y="340"/>
                      </a:lnTo>
                      <a:lnTo>
                        <a:pt x="260" y="342"/>
                      </a:lnTo>
                      <a:lnTo>
                        <a:pt x="283" y="368"/>
                      </a:lnTo>
                      <a:lnTo>
                        <a:pt x="262" y="362"/>
                      </a:lnTo>
                      <a:lnTo>
                        <a:pt x="239" y="364"/>
                      </a:lnTo>
                      <a:lnTo>
                        <a:pt x="227" y="387"/>
                      </a:lnTo>
                      <a:lnTo>
                        <a:pt x="240" y="411"/>
                      </a:lnTo>
                      <a:lnTo>
                        <a:pt x="270" y="411"/>
                      </a:lnTo>
                      <a:lnTo>
                        <a:pt x="301" y="442"/>
                      </a:lnTo>
                      <a:lnTo>
                        <a:pt x="332" y="452"/>
                      </a:lnTo>
                      <a:lnTo>
                        <a:pt x="342" y="475"/>
                      </a:lnTo>
                      <a:lnTo>
                        <a:pt x="358" y="493"/>
                      </a:lnTo>
                      <a:lnTo>
                        <a:pt x="389" y="487"/>
                      </a:lnTo>
                      <a:lnTo>
                        <a:pt x="450" y="491"/>
                      </a:lnTo>
                      <a:lnTo>
                        <a:pt x="485" y="509"/>
                      </a:lnTo>
                      <a:lnTo>
                        <a:pt x="551" y="579"/>
                      </a:lnTo>
                      <a:lnTo>
                        <a:pt x="534" y="581"/>
                      </a:lnTo>
                      <a:lnTo>
                        <a:pt x="500" y="563"/>
                      </a:lnTo>
                      <a:lnTo>
                        <a:pt x="518" y="585"/>
                      </a:lnTo>
                      <a:lnTo>
                        <a:pt x="547" y="591"/>
                      </a:lnTo>
                      <a:lnTo>
                        <a:pt x="547" y="591"/>
                      </a:lnTo>
                      <a:lnTo>
                        <a:pt x="557" y="56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6" name="Freeform 74"/>
                <p:cNvSpPr>
                  <a:spLocks/>
                </p:cNvSpPr>
                <p:nvPr/>
              </p:nvSpPr>
              <p:spPr bwMode="auto">
                <a:xfrm>
                  <a:off x="9434513" y="13923963"/>
                  <a:ext cx="55563" cy="76200"/>
                </a:xfrm>
                <a:custGeom>
                  <a:avLst/>
                  <a:gdLst>
                    <a:gd name="T0" fmla="*/ 35 w 35"/>
                    <a:gd name="T1" fmla="*/ 48 h 48"/>
                    <a:gd name="T2" fmla="*/ 27 w 35"/>
                    <a:gd name="T3" fmla="*/ 23 h 48"/>
                    <a:gd name="T4" fmla="*/ 0 w 35"/>
                    <a:gd name="T5" fmla="*/ 0 h 48"/>
                    <a:gd name="T6" fmla="*/ 35 w 35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8">
                      <a:moveTo>
                        <a:pt x="35" y="48"/>
                      </a:moveTo>
                      <a:lnTo>
                        <a:pt x="27" y="23"/>
                      </a:lnTo>
                      <a:lnTo>
                        <a:pt x="0" y="0"/>
                      </a:lnTo>
                      <a:lnTo>
                        <a:pt x="35" y="4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7" name="Freeform 75"/>
                <p:cNvSpPr>
                  <a:spLocks/>
                </p:cNvSpPr>
                <p:nvPr/>
              </p:nvSpPr>
              <p:spPr bwMode="auto">
                <a:xfrm>
                  <a:off x="9421813" y="13790613"/>
                  <a:ext cx="42863" cy="42863"/>
                </a:xfrm>
                <a:custGeom>
                  <a:avLst/>
                  <a:gdLst>
                    <a:gd name="T0" fmla="*/ 2 w 27"/>
                    <a:gd name="T1" fmla="*/ 0 h 27"/>
                    <a:gd name="T2" fmla="*/ 0 w 27"/>
                    <a:gd name="T3" fmla="*/ 19 h 27"/>
                    <a:gd name="T4" fmla="*/ 27 w 27"/>
                    <a:gd name="T5" fmla="*/ 27 h 27"/>
                    <a:gd name="T6" fmla="*/ 2 w 27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7">
                      <a:moveTo>
                        <a:pt x="2" y="0"/>
                      </a:moveTo>
                      <a:lnTo>
                        <a:pt x="0" y="19"/>
                      </a:lnTo>
                      <a:lnTo>
                        <a:pt x="27" y="2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8" name="Freeform 76"/>
                <p:cNvSpPr>
                  <a:spLocks/>
                </p:cNvSpPr>
                <p:nvPr/>
              </p:nvSpPr>
              <p:spPr bwMode="auto">
                <a:xfrm>
                  <a:off x="9586913" y="13603288"/>
                  <a:ext cx="830263" cy="736600"/>
                </a:xfrm>
                <a:custGeom>
                  <a:avLst/>
                  <a:gdLst>
                    <a:gd name="T0" fmla="*/ 410 w 523"/>
                    <a:gd name="T1" fmla="*/ 387 h 464"/>
                    <a:gd name="T2" fmla="*/ 441 w 523"/>
                    <a:gd name="T3" fmla="*/ 358 h 464"/>
                    <a:gd name="T4" fmla="*/ 453 w 523"/>
                    <a:gd name="T5" fmla="*/ 327 h 464"/>
                    <a:gd name="T6" fmla="*/ 428 w 523"/>
                    <a:gd name="T7" fmla="*/ 290 h 464"/>
                    <a:gd name="T8" fmla="*/ 472 w 523"/>
                    <a:gd name="T9" fmla="*/ 297 h 464"/>
                    <a:gd name="T10" fmla="*/ 508 w 523"/>
                    <a:gd name="T11" fmla="*/ 294 h 464"/>
                    <a:gd name="T12" fmla="*/ 476 w 523"/>
                    <a:gd name="T13" fmla="*/ 227 h 464"/>
                    <a:gd name="T14" fmla="*/ 514 w 523"/>
                    <a:gd name="T15" fmla="*/ 231 h 464"/>
                    <a:gd name="T16" fmla="*/ 508 w 523"/>
                    <a:gd name="T17" fmla="*/ 198 h 464"/>
                    <a:gd name="T18" fmla="*/ 445 w 523"/>
                    <a:gd name="T19" fmla="*/ 164 h 464"/>
                    <a:gd name="T20" fmla="*/ 472 w 523"/>
                    <a:gd name="T21" fmla="*/ 102 h 464"/>
                    <a:gd name="T22" fmla="*/ 461 w 523"/>
                    <a:gd name="T23" fmla="*/ 65 h 464"/>
                    <a:gd name="T24" fmla="*/ 437 w 523"/>
                    <a:gd name="T25" fmla="*/ 61 h 464"/>
                    <a:gd name="T26" fmla="*/ 369 w 523"/>
                    <a:gd name="T27" fmla="*/ 35 h 464"/>
                    <a:gd name="T28" fmla="*/ 322 w 523"/>
                    <a:gd name="T29" fmla="*/ 28 h 464"/>
                    <a:gd name="T30" fmla="*/ 281 w 523"/>
                    <a:gd name="T31" fmla="*/ 24 h 464"/>
                    <a:gd name="T32" fmla="*/ 228 w 523"/>
                    <a:gd name="T33" fmla="*/ 22 h 464"/>
                    <a:gd name="T34" fmla="*/ 197 w 523"/>
                    <a:gd name="T35" fmla="*/ 10 h 464"/>
                    <a:gd name="T36" fmla="*/ 164 w 523"/>
                    <a:gd name="T37" fmla="*/ 16 h 464"/>
                    <a:gd name="T38" fmla="*/ 127 w 523"/>
                    <a:gd name="T39" fmla="*/ 18 h 464"/>
                    <a:gd name="T40" fmla="*/ 86 w 523"/>
                    <a:gd name="T41" fmla="*/ 22 h 464"/>
                    <a:gd name="T42" fmla="*/ 66 w 523"/>
                    <a:gd name="T43" fmla="*/ 45 h 464"/>
                    <a:gd name="T44" fmla="*/ 21 w 523"/>
                    <a:gd name="T45" fmla="*/ 0 h 464"/>
                    <a:gd name="T46" fmla="*/ 11 w 523"/>
                    <a:gd name="T47" fmla="*/ 49 h 464"/>
                    <a:gd name="T48" fmla="*/ 0 w 523"/>
                    <a:gd name="T49" fmla="*/ 80 h 464"/>
                    <a:gd name="T50" fmla="*/ 46 w 523"/>
                    <a:gd name="T51" fmla="*/ 112 h 464"/>
                    <a:gd name="T52" fmla="*/ 70 w 523"/>
                    <a:gd name="T53" fmla="*/ 159 h 464"/>
                    <a:gd name="T54" fmla="*/ 64 w 523"/>
                    <a:gd name="T55" fmla="*/ 184 h 464"/>
                    <a:gd name="T56" fmla="*/ 275 w 523"/>
                    <a:gd name="T57" fmla="*/ 393 h 464"/>
                    <a:gd name="T58" fmla="*/ 265 w 523"/>
                    <a:gd name="T59" fmla="*/ 417 h 464"/>
                    <a:gd name="T60" fmla="*/ 336 w 523"/>
                    <a:gd name="T61" fmla="*/ 430 h 464"/>
                    <a:gd name="T62" fmla="*/ 379 w 523"/>
                    <a:gd name="T63" fmla="*/ 464 h 464"/>
                    <a:gd name="T64" fmla="*/ 408 w 523"/>
                    <a:gd name="T65" fmla="*/ 42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3" h="464">
                      <a:moveTo>
                        <a:pt x="408" y="424"/>
                      </a:moveTo>
                      <a:lnTo>
                        <a:pt x="410" y="387"/>
                      </a:lnTo>
                      <a:lnTo>
                        <a:pt x="422" y="360"/>
                      </a:lnTo>
                      <a:lnTo>
                        <a:pt x="441" y="358"/>
                      </a:lnTo>
                      <a:lnTo>
                        <a:pt x="463" y="346"/>
                      </a:lnTo>
                      <a:lnTo>
                        <a:pt x="453" y="327"/>
                      </a:lnTo>
                      <a:lnTo>
                        <a:pt x="428" y="311"/>
                      </a:lnTo>
                      <a:lnTo>
                        <a:pt x="428" y="290"/>
                      </a:lnTo>
                      <a:lnTo>
                        <a:pt x="443" y="278"/>
                      </a:lnTo>
                      <a:lnTo>
                        <a:pt x="472" y="297"/>
                      </a:lnTo>
                      <a:lnTo>
                        <a:pt x="496" y="305"/>
                      </a:lnTo>
                      <a:lnTo>
                        <a:pt x="508" y="294"/>
                      </a:lnTo>
                      <a:lnTo>
                        <a:pt x="476" y="256"/>
                      </a:lnTo>
                      <a:lnTo>
                        <a:pt x="476" y="227"/>
                      </a:lnTo>
                      <a:lnTo>
                        <a:pt x="490" y="217"/>
                      </a:lnTo>
                      <a:lnTo>
                        <a:pt x="514" y="231"/>
                      </a:lnTo>
                      <a:lnTo>
                        <a:pt x="523" y="213"/>
                      </a:lnTo>
                      <a:lnTo>
                        <a:pt x="508" y="198"/>
                      </a:lnTo>
                      <a:lnTo>
                        <a:pt x="486" y="196"/>
                      </a:lnTo>
                      <a:lnTo>
                        <a:pt x="445" y="164"/>
                      </a:lnTo>
                      <a:lnTo>
                        <a:pt x="445" y="145"/>
                      </a:lnTo>
                      <a:lnTo>
                        <a:pt x="472" y="102"/>
                      </a:lnTo>
                      <a:lnTo>
                        <a:pt x="476" y="67"/>
                      </a:lnTo>
                      <a:lnTo>
                        <a:pt x="461" y="65"/>
                      </a:lnTo>
                      <a:lnTo>
                        <a:pt x="449" y="75"/>
                      </a:lnTo>
                      <a:lnTo>
                        <a:pt x="437" y="61"/>
                      </a:lnTo>
                      <a:lnTo>
                        <a:pt x="398" y="59"/>
                      </a:lnTo>
                      <a:lnTo>
                        <a:pt x="369" y="35"/>
                      </a:lnTo>
                      <a:lnTo>
                        <a:pt x="351" y="39"/>
                      </a:lnTo>
                      <a:lnTo>
                        <a:pt x="322" y="28"/>
                      </a:lnTo>
                      <a:lnTo>
                        <a:pt x="289" y="32"/>
                      </a:lnTo>
                      <a:lnTo>
                        <a:pt x="281" y="24"/>
                      </a:lnTo>
                      <a:lnTo>
                        <a:pt x="259" y="32"/>
                      </a:lnTo>
                      <a:lnTo>
                        <a:pt x="228" y="22"/>
                      </a:lnTo>
                      <a:lnTo>
                        <a:pt x="209" y="33"/>
                      </a:lnTo>
                      <a:lnTo>
                        <a:pt x="197" y="10"/>
                      </a:lnTo>
                      <a:lnTo>
                        <a:pt x="175" y="6"/>
                      </a:lnTo>
                      <a:lnTo>
                        <a:pt x="164" y="16"/>
                      </a:lnTo>
                      <a:lnTo>
                        <a:pt x="142" y="4"/>
                      </a:lnTo>
                      <a:lnTo>
                        <a:pt x="127" y="18"/>
                      </a:lnTo>
                      <a:lnTo>
                        <a:pt x="111" y="18"/>
                      </a:lnTo>
                      <a:lnTo>
                        <a:pt x="86" y="22"/>
                      </a:lnTo>
                      <a:lnTo>
                        <a:pt x="84" y="41"/>
                      </a:lnTo>
                      <a:lnTo>
                        <a:pt x="66" y="45"/>
                      </a:lnTo>
                      <a:lnTo>
                        <a:pt x="54" y="26"/>
                      </a:lnTo>
                      <a:lnTo>
                        <a:pt x="21" y="0"/>
                      </a:lnTo>
                      <a:lnTo>
                        <a:pt x="11" y="14"/>
                      </a:lnTo>
                      <a:lnTo>
                        <a:pt x="11" y="49"/>
                      </a:lnTo>
                      <a:lnTo>
                        <a:pt x="0" y="61"/>
                      </a:lnTo>
                      <a:lnTo>
                        <a:pt x="0" y="80"/>
                      </a:lnTo>
                      <a:lnTo>
                        <a:pt x="19" y="80"/>
                      </a:lnTo>
                      <a:lnTo>
                        <a:pt x="46" y="112"/>
                      </a:lnTo>
                      <a:lnTo>
                        <a:pt x="52" y="135"/>
                      </a:lnTo>
                      <a:lnTo>
                        <a:pt x="70" y="159"/>
                      </a:lnTo>
                      <a:lnTo>
                        <a:pt x="60" y="168"/>
                      </a:lnTo>
                      <a:lnTo>
                        <a:pt x="64" y="184"/>
                      </a:lnTo>
                      <a:lnTo>
                        <a:pt x="177" y="284"/>
                      </a:lnTo>
                      <a:lnTo>
                        <a:pt x="275" y="393"/>
                      </a:lnTo>
                      <a:lnTo>
                        <a:pt x="265" y="417"/>
                      </a:lnTo>
                      <a:lnTo>
                        <a:pt x="265" y="417"/>
                      </a:lnTo>
                      <a:lnTo>
                        <a:pt x="283" y="421"/>
                      </a:lnTo>
                      <a:lnTo>
                        <a:pt x="336" y="430"/>
                      </a:lnTo>
                      <a:lnTo>
                        <a:pt x="349" y="423"/>
                      </a:lnTo>
                      <a:lnTo>
                        <a:pt x="379" y="464"/>
                      </a:lnTo>
                      <a:lnTo>
                        <a:pt x="392" y="456"/>
                      </a:lnTo>
                      <a:lnTo>
                        <a:pt x="408" y="4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99" name="Freeform 77"/>
                <p:cNvSpPr>
                  <a:spLocks/>
                </p:cNvSpPr>
                <p:nvPr/>
              </p:nvSpPr>
              <p:spPr bwMode="auto">
                <a:xfrm>
                  <a:off x="9120188" y="13187363"/>
                  <a:ext cx="649288" cy="412750"/>
                </a:xfrm>
                <a:custGeom>
                  <a:avLst/>
                  <a:gdLst>
                    <a:gd name="T0" fmla="*/ 96 w 409"/>
                    <a:gd name="T1" fmla="*/ 231 h 260"/>
                    <a:gd name="T2" fmla="*/ 125 w 409"/>
                    <a:gd name="T3" fmla="*/ 223 h 260"/>
                    <a:gd name="T4" fmla="*/ 178 w 409"/>
                    <a:gd name="T5" fmla="*/ 247 h 260"/>
                    <a:gd name="T6" fmla="*/ 206 w 409"/>
                    <a:gd name="T7" fmla="*/ 245 h 260"/>
                    <a:gd name="T8" fmla="*/ 213 w 409"/>
                    <a:gd name="T9" fmla="*/ 198 h 260"/>
                    <a:gd name="T10" fmla="*/ 258 w 409"/>
                    <a:gd name="T11" fmla="*/ 174 h 260"/>
                    <a:gd name="T12" fmla="*/ 264 w 409"/>
                    <a:gd name="T13" fmla="*/ 139 h 260"/>
                    <a:gd name="T14" fmla="*/ 348 w 409"/>
                    <a:gd name="T15" fmla="*/ 94 h 260"/>
                    <a:gd name="T16" fmla="*/ 409 w 409"/>
                    <a:gd name="T17" fmla="*/ 94 h 260"/>
                    <a:gd name="T18" fmla="*/ 403 w 409"/>
                    <a:gd name="T19" fmla="*/ 41 h 260"/>
                    <a:gd name="T20" fmla="*/ 368 w 409"/>
                    <a:gd name="T21" fmla="*/ 0 h 260"/>
                    <a:gd name="T22" fmla="*/ 335 w 409"/>
                    <a:gd name="T23" fmla="*/ 12 h 260"/>
                    <a:gd name="T24" fmla="*/ 272 w 409"/>
                    <a:gd name="T25" fmla="*/ 47 h 260"/>
                    <a:gd name="T26" fmla="*/ 258 w 409"/>
                    <a:gd name="T27" fmla="*/ 45 h 260"/>
                    <a:gd name="T28" fmla="*/ 239 w 409"/>
                    <a:gd name="T29" fmla="*/ 47 h 260"/>
                    <a:gd name="T30" fmla="*/ 206 w 409"/>
                    <a:gd name="T31" fmla="*/ 63 h 260"/>
                    <a:gd name="T32" fmla="*/ 176 w 409"/>
                    <a:gd name="T33" fmla="*/ 63 h 260"/>
                    <a:gd name="T34" fmla="*/ 143 w 409"/>
                    <a:gd name="T35" fmla="*/ 75 h 260"/>
                    <a:gd name="T36" fmla="*/ 125 w 409"/>
                    <a:gd name="T37" fmla="*/ 53 h 260"/>
                    <a:gd name="T38" fmla="*/ 63 w 409"/>
                    <a:gd name="T39" fmla="*/ 55 h 260"/>
                    <a:gd name="T40" fmla="*/ 39 w 409"/>
                    <a:gd name="T41" fmla="*/ 51 h 260"/>
                    <a:gd name="T42" fmla="*/ 8 w 409"/>
                    <a:gd name="T43" fmla="*/ 98 h 260"/>
                    <a:gd name="T44" fmla="*/ 18 w 409"/>
                    <a:gd name="T45" fmla="*/ 120 h 260"/>
                    <a:gd name="T46" fmla="*/ 0 w 409"/>
                    <a:gd name="T47" fmla="*/ 149 h 260"/>
                    <a:gd name="T48" fmla="*/ 6 w 409"/>
                    <a:gd name="T49" fmla="*/ 196 h 260"/>
                    <a:gd name="T50" fmla="*/ 8 w 409"/>
                    <a:gd name="T51" fmla="*/ 196 h 260"/>
                    <a:gd name="T52" fmla="*/ 37 w 409"/>
                    <a:gd name="T53" fmla="*/ 209 h 260"/>
                    <a:gd name="T54" fmla="*/ 36 w 409"/>
                    <a:gd name="T55" fmla="*/ 229 h 260"/>
                    <a:gd name="T56" fmla="*/ 12 w 409"/>
                    <a:gd name="T57" fmla="*/ 235 h 260"/>
                    <a:gd name="T58" fmla="*/ 12 w 409"/>
                    <a:gd name="T59" fmla="*/ 260 h 260"/>
                    <a:gd name="T60" fmla="*/ 61 w 409"/>
                    <a:gd name="T61" fmla="*/ 256 h 260"/>
                    <a:gd name="T62" fmla="*/ 96 w 409"/>
                    <a:gd name="T63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9" h="260">
                      <a:moveTo>
                        <a:pt x="96" y="231"/>
                      </a:moveTo>
                      <a:lnTo>
                        <a:pt x="125" y="223"/>
                      </a:lnTo>
                      <a:lnTo>
                        <a:pt x="178" y="247"/>
                      </a:lnTo>
                      <a:lnTo>
                        <a:pt x="206" y="245"/>
                      </a:lnTo>
                      <a:lnTo>
                        <a:pt x="213" y="198"/>
                      </a:lnTo>
                      <a:lnTo>
                        <a:pt x="258" y="174"/>
                      </a:lnTo>
                      <a:lnTo>
                        <a:pt x="264" y="139"/>
                      </a:lnTo>
                      <a:lnTo>
                        <a:pt x="348" y="94"/>
                      </a:lnTo>
                      <a:lnTo>
                        <a:pt x="409" y="94"/>
                      </a:lnTo>
                      <a:lnTo>
                        <a:pt x="403" y="41"/>
                      </a:lnTo>
                      <a:lnTo>
                        <a:pt x="368" y="0"/>
                      </a:lnTo>
                      <a:lnTo>
                        <a:pt x="335" y="12"/>
                      </a:lnTo>
                      <a:lnTo>
                        <a:pt x="272" y="47"/>
                      </a:lnTo>
                      <a:lnTo>
                        <a:pt x="258" y="45"/>
                      </a:lnTo>
                      <a:lnTo>
                        <a:pt x="239" y="47"/>
                      </a:lnTo>
                      <a:lnTo>
                        <a:pt x="206" y="63"/>
                      </a:lnTo>
                      <a:lnTo>
                        <a:pt x="176" y="63"/>
                      </a:lnTo>
                      <a:lnTo>
                        <a:pt x="143" y="75"/>
                      </a:lnTo>
                      <a:lnTo>
                        <a:pt x="125" y="53"/>
                      </a:lnTo>
                      <a:lnTo>
                        <a:pt x="63" y="55"/>
                      </a:lnTo>
                      <a:lnTo>
                        <a:pt x="39" y="51"/>
                      </a:lnTo>
                      <a:lnTo>
                        <a:pt x="8" y="98"/>
                      </a:lnTo>
                      <a:lnTo>
                        <a:pt x="18" y="120"/>
                      </a:lnTo>
                      <a:lnTo>
                        <a:pt x="0" y="149"/>
                      </a:lnTo>
                      <a:lnTo>
                        <a:pt x="6" y="196"/>
                      </a:lnTo>
                      <a:lnTo>
                        <a:pt x="8" y="196"/>
                      </a:lnTo>
                      <a:lnTo>
                        <a:pt x="37" y="209"/>
                      </a:lnTo>
                      <a:lnTo>
                        <a:pt x="36" y="229"/>
                      </a:lnTo>
                      <a:lnTo>
                        <a:pt x="12" y="235"/>
                      </a:lnTo>
                      <a:lnTo>
                        <a:pt x="12" y="260"/>
                      </a:lnTo>
                      <a:lnTo>
                        <a:pt x="61" y="256"/>
                      </a:lnTo>
                      <a:lnTo>
                        <a:pt x="96" y="23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0" name="Freeform 78"/>
                <p:cNvSpPr>
                  <a:spLocks/>
                </p:cNvSpPr>
                <p:nvPr/>
              </p:nvSpPr>
              <p:spPr bwMode="auto">
                <a:xfrm>
                  <a:off x="8280400" y="12563475"/>
                  <a:ext cx="1541463" cy="742950"/>
                </a:xfrm>
                <a:custGeom>
                  <a:avLst/>
                  <a:gdLst>
                    <a:gd name="T0" fmla="*/ 910 w 971"/>
                    <a:gd name="T1" fmla="*/ 339 h 468"/>
                    <a:gd name="T2" fmla="*/ 924 w 971"/>
                    <a:gd name="T3" fmla="*/ 280 h 468"/>
                    <a:gd name="T4" fmla="*/ 907 w 971"/>
                    <a:gd name="T5" fmla="*/ 239 h 468"/>
                    <a:gd name="T6" fmla="*/ 971 w 971"/>
                    <a:gd name="T7" fmla="*/ 211 h 468"/>
                    <a:gd name="T8" fmla="*/ 965 w 971"/>
                    <a:gd name="T9" fmla="*/ 165 h 468"/>
                    <a:gd name="T10" fmla="*/ 959 w 971"/>
                    <a:gd name="T11" fmla="*/ 61 h 468"/>
                    <a:gd name="T12" fmla="*/ 881 w 971"/>
                    <a:gd name="T13" fmla="*/ 32 h 468"/>
                    <a:gd name="T14" fmla="*/ 805 w 971"/>
                    <a:gd name="T15" fmla="*/ 38 h 468"/>
                    <a:gd name="T16" fmla="*/ 719 w 971"/>
                    <a:gd name="T17" fmla="*/ 10 h 468"/>
                    <a:gd name="T18" fmla="*/ 680 w 971"/>
                    <a:gd name="T19" fmla="*/ 26 h 468"/>
                    <a:gd name="T20" fmla="*/ 664 w 971"/>
                    <a:gd name="T21" fmla="*/ 59 h 468"/>
                    <a:gd name="T22" fmla="*/ 611 w 971"/>
                    <a:gd name="T23" fmla="*/ 77 h 468"/>
                    <a:gd name="T24" fmla="*/ 522 w 971"/>
                    <a:gd name="T25" fmla="*/ 36 h 468"/>
                    <a:gd name="T26" fmla="*/ 520 w 971"/>
                    <a:gd name="T27" fmla="*/ 88 h 468"/>
                    <a:gd name="T28" fmla="*/ 480 w 971"/>
                    <a:gd name="T29" fmla="*/ 116 h 468"/>
                    <a:gd name="T30" fmla="*/ 410 w 971"/>
                    <a:gd name="T31" fmla="*/ 178 h 468"/>
                    <a:gd name="T32" fmla="*/ 445 w 971"/>
                    <a:gd name="T33" fmla="*/ 213 h 468"/>
                    <a:gd name="T34" fmla="*/ 436 w 971"/>
                    <a:gd name="T35" fmla="*/ 251 h 468"/>
                    <a:gd name="T36" fmla="*/ 373 w 971"/>
                    <a:gd name="T37" fmla="*/ 241 h 468"/>
                    <a:gd name="T38" fmla="*/ 318 w 971"/>
                    <a:gd name="T39" fmla="*/ 235 h 468"/>
                    <a:gd name="T40" fmla="*/ 250 w 971"/>
                    <a:gd name="T41" fmla="*/ 270 h 468"/>
                    <a:gd name="T42" fmla="*/ 203 w 971"/>
                    <a:gd name="T43" fmla="*/ 268 h 468"/>
                    <a:gd name="T44" fmla="*/ 144 w 971"/>
                    <a:gd name="T45" fmla="*/ 249 h 468"/>
                    <a:gd name="T46" fmla="*/ 111 w 971"/>
                    <a:gd name="T47" fmla="*/ 274 h 468"/>
                    <a:gd name="T48" fmla="*/ 66 w 971"/>
                    <a:gd name="T49" fmla="*/ 276 h 468"/>
                    <a:gd name="T50" fmla="*/ 23 w 971"/>
                    <a:gd name="T51" fmla="*/ 264 h 468"/>
                    <a:gd name="T52" fmla="*/ 0 w 971"/>
                    <a:gd name="T53" fmla="*/ 272 h 468"/>
                    <a:gd name="T54" fmla="*/ 15 w 971"/>
                    <a:gd name="T55" fmla="*/ 303 h 468"/>
                    <a:gd name="T56" fmla="*/ 29 w 971"/>
                    <a:gd name="T57" fmla="*/ 341 h 468"/>
                    <a:gd name="T58" fmla="*/ 68 w 971"/>
                    <a:gd name="T59" fmla="*/ 337 h 468"/>
                    <a:gd name="T60" fmla="*/ 123 w 971"/>
                    <a:gd name="T61" fmla="*/ 342 h 468"/>
                    <a:gd name="T62" fmla="*/ 156 w 971"/>
                    <a:gd name="T63" fmla="*/ 364 h 468"/>
                    <a:gd name="T64" fmla="*/ 203 w 971"/>
                    <a:gd name="T65" fmla="*/ 384 h 468"/>
                    <a:gd name="T66" fmla="*/ 305 w 971"/>
                    <a:gd name="T67" fmla="*/ 350 h 468"/>
                    <a:gd name="T68" fmla="*/ 350 w 971"/>
                    <a:gd name="T69" fmla="*/ 374 h 468"/>
                    <a:gd name="T70" fmla="*/ 502 w 971"/>
                    <a:gd name="T71" fmla="*/ 430 h 468"/>
                    <a:gd name="T72" fmla="*/ 568 w 971"/>
                    <a:gd name="T73" fmla="*/ 444 h 468"/>
                    <a:gd name="T74" fmla="*/ 592 w 971"/>
                    <a:gd name="T75" fmla="*/ 448 h 468"/>
                    <a:gd name="T76" fmla="*/ 672 w 971"/>
                    <a:gd name="T77" fmla="*/ 468 h 468"/>
                    <a:gd name="T78" fmla="*/ 735 w 971"/>
                    <a:gd name="T79" fmla="*/ 456 h 468"/>
                    <a:gd name="T80" fmla="*/ 787 w 971"/>
                    <a:gd name="T81" fmla="*/ 438 h 468"/>
                    <a:gd name="T82" fmla="*/ 864 w 971"/>
                    <a:gd name="T83" fmla="*/ 405 h 468"/>
                    <a:gd name="T84" fmla="*/ 903 w 971"/>
                    <a:gd name="T85" fmla="*/ 391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71" h="468">
                      <a:moveTo>
                        <a:pt x="924" y="364"/>
                      </a:moveTo>
                      <a:lnTo>
                        <a:pt x="910" y="339"/>
                      </a:lnTo>
                      <a:lnTo>
                        <a:pt x="912" y="313"/>
                      </a:lnTo>
                      <a:lnTo>
                        <a:pt x="924" y="280"/>
                      </a:lnTo>
                      <a:lnTo>
                        <a:pt x="901" y="251"/>
                      </a:lnTo>
                      <a:lnTo>
                        <a:pt x="907" y="239"/>
                      </a:lnTo>
                      <a:lnTo>
                        <a:pt x="967" y="241"/>
                      </a:lnTo>
                      <a:lnTo>
                        <a:pt x="971" y="211"/>
                      </a:lnTo>
                      <a:lnTo>
                        <a:pt x="967" y="184"/>
                      </a:lnTo>
                      <a:lnTo>
                        <a:pt x="965" y="165"/>
                      </a:lnTo>
                      <a:lnTo>
                        <a:pt x="955" y="106"/>
                      </a:lnTo>
                      <a:lnTo>
                        <a:pt x="959" y="61"/>
                      </a:lnTo>
                      <a:lnTo>
                        <a:pt x="905" y="49"/>
                      </a:lnTo>
                      <a:lnTo>
                        <a:pt x="881" y="32"/>
                      </a:lnTo>
                      <a:lnTo>
                        <a:pt x="844" y="39"/>
                      </a:lnTo>
                      <a:lnTo>
                        <a:pt x="805" y="38"/>
                      </a:lnTo>
                      <a:lnTo>
                        <a:pt x="770" y="12"/>
                      </a:lnTo>
                      <a:lnTo>
                        <a:pt x="719" y="10"/>
                      </a:lnTo>
                      <a:lnTo>
                        <a:pt x="690" y="0"/>
                      </a:lnTo>
                      <a:lnTo>
                        <a:pt x="680" y="26"/>
                      </a:lnTo>
                      <a:lnTo>
                        <a:pt x="666" y="39"/>
                      </a:lnTo>
                      <a:lnTo>
                        <a:pt x="664" y="59"/>
                      </a:lnTo>
                      <a:lnTo>
                        <a:pt x="625" y="63"/>
                      </a:lnTo>
                      <a:lnTo>
                        <a:pt x="611" y="77"/>
                      </a:lnTo>
                      <a:lnTo>
                        <a:pt x="541" y="38"/>
                      </a:lnTo>
                      <a:lnTo>
                        <a:pt x="522" y="36"/>
                      </a:lnTo>
                      <a:lnTo>
                        <a:pt x="518" y="59"/>
                      </a:lnTo>
                      <a:lnTo>
                        <a:pt x="520" y="88"/>
                      </a:lnTo>
                      <a:lnTo>
                        <a:pt x="496" y="88"/>
                      </a:lnTo>
                      <a:lnTo>
                        <a:pt x="480" y="116"/>
                      </a:lnTo>
                      <a:lnTo>
                        <a:pt x="447" y="131"/>
                      </a:lnTo>
                      <a:lnTo>
                        <a:pt x="410" y="178"/>
                      </a:lnTo>
                      <a:lnTo>
                        <a:pt x="410" y="196"/>
                      </a:lnTo>
                      <a:lnTo>
                        <a:pt x="445" y="213"/>
                      </a:lnTo>
                      <a:lnTo>
                        <a:pt x="449" y="241"/>
                      </a:lnTo>
                      <a:lnTo>
                        <a:pt x="436" y="251"/>
                      </a:lnTo>
                      <a:lnTo>
                        <a:pt x="404" y="231"/>
                      </a:lnTo>
                      <a:lnTo>
                        <a:pt x="373" y="241"/>
                      </a:lnTo>
                      <a:lnTo>
                        <a:pt x="340" y="231"/>
                      </a:lnTo>
                      <a:lnTo>
                        <a:pt x="318" y="235"/>
                      </a:lnTo>
                      <a:lnTo>
                        <a:pt x="273" y="264"/>
                      </a:lnTo>
                      <a:lnTo>
                        <a:pt x="250" y="270"/>
                      </a:lnTo>
                      <a:lnTo>
                        <a:pt x="228" y="262"/>
                      </a:lnTo>
                      <a:lnTo>
                        <a:pt x="203" y="268"/>
                      </a:lnTo>
                      <a:lnTo>
                        <a:pt x="183" y="255"/>
                      </a:lnTo>
                      <a:lnTo>
                        <a:pt x="144" y="249"/>
                      </a:lnTo>
                      <a:lnTo>
                        <a:pt x="107" y="255"/>
                      </a:lnTo>
                      <a:lnTo>
                        <a:pt x="111" y="274"/>
                      </a:lnTo>
                      <a:lnTo>
                        <a:pt x="101" y="284"/>
                      </a:lnTo>
                      <a:lnTo>
                        <a:pt x="66" y="276"/>
                      </a:lnTo>
                      <a:lnTo>
                        <a:pt x="49" y="255"/>
                      </a:lnTo>
                      <a:lnTo>
                        <a:pt x="23" y="264"/>
                      </a:lnTo>
                      <a:lnTo>
                        <a:pt x="6" y="272"/>
                      </a:lnTo>
                      <a:lnTo>
                        <a:pt x="0" y="272"/>
                      </a:lnTo>
                      <a:lnTo>
                        <a:pt x="17" y="284"/>
                      </a:lnTo>
                      <a:lnTo>
                        <a:pt x="15" y="303"/>
                      </a:lnTo>
                      <a:lnTo>
                        <a:pt x="31" y="315"/>
                      </a:lnTo>
                      <a:lnTo>
                        <a:pt x="29" y="341"/>
                      </a:lnTo>
                      <a:lnTo>
                        <a:pt x="52" y="342"/>
                      </a:lnTo>
                      <a:lnTo>
                        <a:pt x="68" y="337"/>
                      </a:lnTo>
                      <a:lnTo>
                        <a:pt x="97" y="364"/>
                      </a:lnTo>
                      <a:lnTo>
                        <a:pt x="123" y="342"/>
                      </a:lnTo>
                      <a:lnTo>
                        <a:pt x="144" y="342"/>
                      </a:lnTo>
                      <a:lnTo>
                        <a:pt x="156" y="364"/>
                      </a:lnTo>
                      <a:lnTo>
                        <a:pt x="156" y="364"/>
                      </a:lnTo>
                      <a:lnTo>
                        <a:pt x="203" y="384"/>
                      </a:lnTo>
                      <a:lnTo>
                        <a:pt x="275" y="342"/>
                      </a:lnTo>
                      <a:lnTo>
                        <a:pt x="305" y="350"/>
                      </a:lnTo>
                      <a:lnTo>
                        <a:pt x="353" y="346"/>
                      </a:lnTo>
                      <a:lnTo>
                        <a:pt x="350" y="374"/>
                      </a:lnTo>
                      <a:lnTo>
                        <a:pt x="418" y="415"/>
                      </a:lnTo>
                      <a:lnTo>
                        <a:pt x="502" y="430"/>
                      </a:lnTo>
                      <a:lnTo>
                        <a:pt x="549" y="427"/>
                      </a:lnTo>
                      <a:lnTo>
                        <a:pt x="568" y="444"/>
                      </a:lnTo>
                      <a:lnTo>
                        <a:pt x="568" y="444"/>
                      </a:lnTo>
                      <a:lnTo>
                        <a:pt x="592" y="448"/>
                      </a:lnTo>
                      <a:lnTo>
                        <a:pt x="654" y="446"/>
                      </a:lnTo>
                      <a:lnTo>
                        <a:pt x="672" y="468"/>
                      </a:lnTo>
                      <a:lnTo>
                        <a:pt x="705" y="456"/>
                      </a:lnTo>
                      <a:lnTo>
                        <a:pt x="735" y="456"/>
                      </a:lnTo>
                      <a:lnTo>
                        <a:pt x="768" y="440"/>
                      </a:lnTo>
                      <a:lnTo>
                        <a:pt x="787" y="438"/>
                      </a:lnTo>
                      <a:lnTo>
                        <a:pt x="801" y="440"/>
                      </a:lnTo>
                      <a:lnTo>
                        <a:pt x="864" y="405"/>
                      </a:lnTo>
                      <a:lnTo>
                        <a:pt x="897" y="393"/>
                      </a:lnTo>
                      <a:lnTo>
                        <a:pt x="903" y="391"/>
                      </a:lnTo>
                      <a:lnTo>
                        <a:pt x="924" y="3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1" name="Freeform 79"/>
                <p:cNvSpPr>
                  <a:spLocks/>
                </p:cNvSpPr>
                <p:nvPr/>
              </p:nvSpPr>
              <p:spPr bwMode="auto">
                <a:xfrm>
                  <a:off x="8742363" y="11980863"/>
                  <a:ext cx="1631950" cy="704850"/>
                </a:xfrm>
                <a:custGeom>
                  <a:avLst/>
                  <a:gdLst>
                    <a:gd name="T0" fmla="*/ 334 w 1028"/>
                    <a:gd name="T1" fmla="*/ 430 h 444"/>
                    <a:gd name="T2" fmla="*/ 375 w 1028"/>
                    <a:gd name="T3" fmla="*/ 406 h 444"/>
                    <a:gd name="T4" fmla="*/ 399 w 1028"/>
                    <a:gd name="T5" fmla="*/ 367 h 444"/>
                    <a:gd name="T6" fmla="*/ 479 w 1028"/>
                    <a:gd name="T7" fmla="*/ 379 h 444"/>
                    <a:gd name="T8" fmla="*/ 553 w 1028"/>
                    <a:gd name="T9" fmla="*/ 406 h 444"/>
                    <a:gd name="T10" fmla="*/ 614 w 1028"/>
                    <a:gd name="T11" fmla="*/ 416 h 444"/>
                    <a:gd name="T12" fmla="*/ 676 w 1028"/>
                    <a:gd name="T13" fmla="*/ 430 h 444"/>
                    <a:gd name="T14" fmla="*/ 741 w 1028"/>
                    <a:gd name="T15" fmla="*/ 406 h 444"/>
                    <a:gd name="T16" fmla="*/ 807 w 1028"/>
                    <a:gd name="T17" fmla="*/ 399 h 444"/>
                    <a:gd name="T18" fmla="*/ 897 w 1028"/>
                    <a:gd name="T19" fmla="*/ 352 h 444"/>
                    <a:gd name="T20" fmla="*/ 963 w 1028"/>
                    <a:gd name="T21" fmla="*/ 322 h 444"/>
                    <a:gd name="T22" fmla="*/ 1020 w 1028"/>
                    <a:gd name="T23" fmla="*/ 291 h 444"/>
                    <a:gd name="T24" fmla="*/ 961 w 1028"/>
                    <a:gd name="T25" fmla="*/ 268 h 444"/>
                    <a:gd name="T26" fmla="*/ 924 w 1028"/>
                    <a:gd name="T27" fmla="*/ 281 h 444"/>
                    <a:gd name="T28" fmla="*/ 815 w 1028"/>
                    <a:gd name="T29" fmla="*/ 174 h 444"/>
                    <a:gd name="T30" fmla="*/ 721 w 1028"/>
                    <a:gd name="T31" fmla="*/ 174 h 444"/>
                    <a:gd name="T32" fmla="*/ 698 w 1028"/>
                    <a:gd name="T33" fmla="*/ 125 h 444"/>
                    <a:gd name="T34" fmla="*/ 590 w 1028"/>
                    <a:gd name="T35" fmla="*/ 94 h 444"/>
                    <a:gd name="T36" fmla="*/ 610 w 1028"/>
                    <a:gd name="T37" fmla="*/ 145 h 444"/>
                    <a:gd name="T38" fmla="*/ 578 w 1028"/>
                    <a:gd name="T39" fmla="*/ 160 h 444"/>
                    <a:gd name="T40" fmla="*/ 561 w 1028"/>
                    <a:gd name="T41" fmla="*/ 125 h 444"/>
                    <a:gd name="T42" fmla="*/ 539 w 1028"/>
                    <a:gd name="T43" fmla="*/ 101 h 444"/>
                    <a:gd name="T44" fmla="*/ 533 w 1028"/>
                    <a:gd name="T45" fmla="*/ 55 h 444"/>
                    <a:gd name="T46" fmla="*/ 487 w 1028"/>
                    <a:gd name="T47" fmla="*/ 31 h 444"/>
                    <a:gd name="T48" fmla="*/ 430 w 1028"/>
                    <a:gd name="T49" fmla="*/ 8 h 444"/>
                    <a:gd name="T50" fmla="*/ 393 w 1028"/>
                    <a:gd name="T51" fmla="*/ 10 h 444"/>
                    <a:gd name="T52" fmla="*/ 371 w 1028"/>
                    <a:gd name="T53" fmla="*/ 2 h 444"/>
                    <a:gd name="T54" fmla="*/ 346 w 1028"/>
                    <a:gd name="T55" fmla="*/ 0 h 444"/>
                    <a:gd name="T56" fmla="*/ 283 w 1028"/>
                    <a:gd name="T57" fmla="*/ 2 h 444"/>
                    <a:gd name="T58" fmla="*/ 260 w 1028"/>
                    <a:gd name="T59" fmla="*/ 41 h 444"/>
                    <a:gd name="T60" fmla="*/ 193 w 1028"/>
                    <a:gd name="T61" fmla="*/ 37 h 444"/>
                    <a:gd name="T62" fmla="*/ 148 w 1028"/>
                    <a:gd name="T63" fmla="*/ 62 h 444"/>
                    <a:gd name="T64" fmla="*/ 98 w 1028"/>
                    <a:gd name="T65" fmla="*/ 96 h 444"/>
                    <a:gd name="T66" fmla="*/ 25 w 1028"/>
                    <a:gd name="T67" fmla="*/ 129 h 444"/>
                    <a:gd name="T68" fmla="*/ 0 w 1028"/>
                    <a:gd name="T69" fmla="*/ 127 h 444"/>
                    <a:gd name="T70" fmla="*/ 39 w 1028"/>
                    <a:gd name="T71" fmla="*/ 170 h 444"/>
                    <a:gd name="T72" fmla="*/ 64 w 1028"/>
                    <a:gd name="T73" fmla="*/ 250 h 444"/>
                    <a:gd name="T74" fmla="*/ 100 w 1028"/>
                    <a:gd name="T75" fmla="*/ 285 h 444"/>
                    <a:gd name="T76" fmla="*/ 176 w 1028"/>
                    <a:gd name="T77" fmla="*/ 336 h 444"/>
                    <a:gd name="T78" fmla="*/ 231 w 1028"/>
                    <a:gd name="T79" fmla="*/ 403 h 444"/>
                    <a:gd name="T80" fmla="*/ 320 w 1028"/>
                    <a:gd name="T81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28" h="444">
                      <a:moveTo>
                        <a:pt x="320" y="444"/>
                      </a:moveTo>
                      <a:lnTo>
                        <a:pt x="334" y="430"/>
                      </a:lnTo>
                      <a:lnTo>
                        <a:pt x="373" y="426"/>
                      </a:lnTo>
                      <a:lnTo>
                        <a:pt x="375" y="406"/>
                      </a:lnTo>
                      <a:lnTo>
                        <a:pt x="389" y="393"/>
                      </a:lnTo>
                      <a:lnTo>
                        <a:pt x="399" y="367"/>
                      </a:lnTo>
                      <a:lnTo>
                        <a:pt x="428" y="377"/>
                      </a:lnTo>
                      <a:lnTo>
                        <a:pt x="479" y="379"/>
                      </a:lnTo>
                      <a:lnTo>
                        <a:pt x="514" y="405"/>
                      </a:lnTo>
                      <a:lnTo>
                        <a:pt x="553" y="406"/>
                      </a:lnTo>
                      <a:lnTo>
                        <a:pt x="590" y="399"/>
                      </a:lnTo>
                      <a:lnTo>
                        <a:pt x="614" y="416"/>
                      </a:lnTo>
                      <a:lnTo>
                        <a:pt x="668" y="428"/>
                      </a:lnTo>
                      <a:lnTo>
                        <a:pt x="676" y="430"/>
                      </a:lnTo>
                      <a:lnTo>
                        <a:pt x="707" y="408"/>
                      </a:lnTo>
                      <a:lnTo>
                        <a:pt x="741" y="406"/>
                      </a:lnTo>
                      <a:lnTo>
                        <a:pt x="754" y="418"/>
                      </a:lnTo>
                      <a:lnTo>
                        <a:pt x="807" y="399"/>
                      </a:lnTo>
                      <a:lnTo>
                        <a:pt x="858" y="391"/>
                      </a:lnTo>
                      <a:lnTo>
                        <a:pt x="897" y="352"/>
                      </a:lnTo>
                      <a:lnTo>
                        <a:pt x="932" y="350"/>
                      </a:lnTo>
                      <a:lnTo>
                        <a:pt x="963" y="322"/>
                      </a:lnTo>
                      <a:lnTo>
                        <a:pt x="1028" y="328"/>
                      </a:lnTo>
                      <a:lnTo>
                        <a:pt x="1020" y="291"/>
                      </a:lnTo>
                      <a:lnTo>
                        <a:pt x="999" y="270"/>
                      </a:lnTo>
                      <a:lnTo>
                        <a:pt x="961" y="268"/>
                      </a:lnTo>
                      <a:lnTo>
                        <a:pt x="948" y="281"/>
                      </a:lnTo>
                      <a:lnTo>
                        <a:pt x="924" y="281"/>
                      </a:lnTo>
                      <a:lnTo>
                        <a:pt x="899" y="236"/>
                      </a:lnTo>
                      <a:lnTo>
                        <a:pt x="815" y="174"/>
                      </a:lnTo>
                      <a:lnTo>
                        <a:pt x="772" y="162"/>
                      </a:lnTo>
                      <a:lnTo>
                        <a:pt x="721" y="174"/>
                      </a:lnTo>
                      <a:lnTo>
                        <a:pt x="690" y="148"/>
                      </a:lnTo>
                      <a:lnTo>
                        <a:pt x="698" y="125"/>
                      </a:lnTo>
                      <a:lnTo>
                        <a:pt x="657" y="131"/>
                      </a:lnTo>
                      <a:lnTo>
                        <a:pt x="590" y="94"/>
                      </a:lnTo>
                      <a:lnTo>
                        <a:pt x="578" y="103"/>
                      </a:lnTo>
                      <a:lnTo>
                        <a:pt x="610" y="145"/>
                      </a:lnTo>
                      <a:lnTo>
                        <a:pt x="592" y="145"/>
                      </a:lnTo>
                      <a:lnTo>
                        <a:pt x="578" y="160"/>
                      </a:lnTo>
                      <a:lnTo>
                        <a:pt x="559" y="150"/>
                      </a:lnTo>
                      <a:lnTo>
                        <a:pt x="561" y="125"/>
                      </a:lnTo>
                      <a:lnTo>
                        <a:pt x="551" y="119"/>
                      </a:lnTo>
                      <a:lnTo>
                        <a:pt x="539" y="101"/>
                      </a:lnTo>
                      <a:lnTo>
                        <a:pt x="553" y="72"/>
                      </a:lnTo>
                      <a:lnTo>
                        <a:pt x="533" y="55"/>
                      </a:lnTo>
                      <a:lnTo>
                        <a:pt x="510" y="57"/>
                      </a:lnTo>
                      <a:lnTo>
                        <a:pt x="487" y="31"/>
                      </a:lnTo>
                      <a:lnTo>
                        <a:pt x="489" y="15"/>
                      </a:lnTo>
                      <a:lnTo>
                        <a:pt x="430" y="8"/>
                      </a:lnTo>
                      <a:lnTo>
                        <a:pt x="416" y="14"/>
                      </a:lnTo>
                      <a:lnTo>
                        <a:pt x="393" y="10"/>
                      </a:lnTo>
                      <a:lnTo>
                        <a:pt x="381" y="23"/>
                      </a:lnTo>
                      <a:lnTo>
                        <a:pt x="371" y="2"/>
                      </a:lnTo>
                      <a:lnTo>
                        <a:pt x="365" y="10"/>
                      </a:lnTo>
                      <a:lnTo>
                        <a:pt x="346" y="0"/>
                      </a:lnTo>
                      <a:lnTo>
                        <a:pt x="326" y="12"/>
                      </a:lnTo>
                      <a:lnTo>
                        <a:pt x="283" y="2"/>
                      </a:lnTo>
                      <a:lnTo>
                        <a:pt x="283" y="27"/>
                      </a:lnTo>
                      <a:lnTo>
                        <a:pt x="260" y="41"/>
                      </a:lnTo>
                      <a:lnTo>
                        <a:pt x="240" y="37"/>
                      </a:lnTo>
                      <a:lnTo>
                        <a:pt x="193" y="37"/>
                      </a:lnTo>
                      <a:lnTo>
                        <a:pt x="180" y="60"/>
                      </a:lnTo>
                      <a:lnTo>
                        <a:pt x="148" y="62"/>
                      </a:lnTo>
                      <a:lnTo>
                        <a:pt x="121" y="94"/>
                      </a:lnTo>
                      <a:lnTo>
                        <a:pt x="98" y="96"/>
                      </a:lnTo>
                      <a:lnTo>
                        <a:pt x="49" y="141"/>
                      </a:lnTo>
                      <a:lnTo>
                        <a:pt x="25" y="129"/>
                      </a:lnTo>
                      <a:lnTo>
                        <a:pt x="12" y="117"/>
                      </a:lnTo>
                      <a:lnTo>
                        <a:pt x="0" y="127"/>
                      </a:lnTo>
                      <a:lnTo>
                        <a:pt x="2" y="148"/>
                      </a:lnTo>
                      <a:lnTo>
                        <a:pt x="39" y="170"/>
                      </a:lnTo>
                      <a:lnTo>
                        <a:pt x="68" y="215"/>
                      </a:lnTo>
                      <a:lnTo>
                        <a:pt x="64" y="250"/>
                      </a:lnTo>
                      <a:lnTo>
                        <a:pt x="72" y="270"/>
                      </a:lnTo>
                      <a:lnTo>
                        <a:pt x="100" y="285"/>
                      </a:lnTo>
                      <a:lnTo>
                        <a:pt x="148" y="318"/>
                      </a:lnTo>
                      <a:lnTo>
                        <a:pt x="176" y="336"/>
                      </a:lnTo>
                      <a:lnTo>
                        <a:pt x="231" y="401"/>
                      </a:lnTo>
                      <a:lnTo>
                        <a:pt x="231" y="403"/>
                      </a:lnTo>
                      <a:lnTo>
                        <a:pt x="250" y="405"/>
                      </a:lnTo>
                      <a:lnTo>
                        <a:pt x="320" y="44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2" name="Freeform 80"/>
                <p:cNvSpPr>
                  <a:spLocks/>
                </p:cNvSpPr>
                <p:nvPr/>
              </p:nvSpPr>
              <p:spPr bwMode="auto">
                <a:xfrm>
                  <a:off x="7488238" y="10801350"/>
                  <a:ext cx="1855788" cy="2212975"/>
                </a:xfrm>
                <a:custGeom>
                  <a:avLst/>
                  <a:gdLst>
                    <a:gd name="T0" fmla="*/ 166 w 1169"/>
                    <a:gd name="T1" fmla="*/ 436 h 1394"/>
                    <a:gd name="T2" fmla="*/ 112 w 1169"/>
                    <a:gd name="T3" fmla="*/ 483 h 1394"/>
                    <a:gd name="T4" fmla="*/ 149 w 1169"/>
                    <a:gd name="T5" fmla="*/ 543 h 1394"/>
                    <a:gd name="T6" fmla="*/ 90 w 1169"/>
                    <a:gd name="T7" fmla="*/ 584 h 1394"/>
                    <a:gd name="T8" fmla="*/ 26 w 1169"/>
                    <a:gd name="T9" fmla="*/ 686 h 1394"/>
                    <a:gd name="T10" fmla="*/ 0 w 1169"/>
                    <a:gd name="T11" fmla="*/ 784 h 1394"/>
                    <a:gd name="T12" fmla="*/ 20 w 1169"/>
                    <a:gd name="T13" fmla="*/ 909 h 1394"/>
                    <a:gd name="T14" fmla="*/ 84 w 1169"/>
                    <a:gd name="T15" fmla="*/ 993 h 1394"/>
                    <a:gd name="T16" fmla="*/ 108 w 1169"/>
                    <a:gd name="T17" fmla="*/ 1075 h 1394"/>
                    <a:gd name="T18" fmla="*/ 198 w 1169"/>
                    <a:gd name="T19" fmla="*/ 1093 h 1394"/>
                    <a:gd name="T20" fmla="*/ 309 w 1169"/>
                    <a:gd name="T21" fmla="*/ 1118 h 1394"/>
                    <a:gd name="T22" fmla="*/ 245 w 1169"/>
                    <a:gd name="T23" fmla="*/ 1232 h 1394"/>
                    <a:gd name="T24" fmla="*/ 268 w 1169"/>
                    <a:gd name="T25" fmla="*/ 1363 h 1394"/>
                    <a:gd name="T26" fmla="*/ 350 w 1169"/>
                    <a:gd name="T27" fmla="*/ 1368 h 1394"/>
                    <a:gd name="T28" fmla="*/ 395 w 1169"/>
                    <a:gd name="T29" fmla="*/ 1351 h 1394"/>
                    <a:gd name="T30" fmla="*/ 485 w 1169"/>
                    <a:gd name="T31" fmla="*/ 1372 h 1394"/>
                    <a:gd name="T32" fmla="*/ 548 w 1169"/>
                    <a:gd name="T33" fmla="*/ 1365 h 1394"/>
                    <a:gd name="T34" fmla="*/ 606 w 1169"/>
                    <a:gd name="T35" fmla="*/ 1365 h 1394"/>
                    <a:gd name="T36" fmla="*/ 727 w 1169"/>
                    <a:gd name="T37" fmla="*/ 1372 h 1394"/>
                    <a:gd name="T38" fmla="*/ 839 w 1169"/>
                    <a:gd name="T39" fmla="*/ 1341 h 1394"/>
                    <a:gd name="T40" fmla="*/ 948 w 1169"/>
                    <a:gd name="T41" fmla="*/ 1351 h 1394"/>
                    <a:gd name="T42" fmla="*/ 946 w 1169"/>
                    <a:gd name="T43" fmla="*/ 1241 h 1394"/>
                    <a:gd name="T44" fmla="*/ 1017 w 1169"/>
                    <a:gd name="T45" fmla="*/ 1169 h 1394"/>
                    <a:gd name="T46" fmla="*/ 938 w 1169"/>
                    <a:gd name="T47" fmla="*/ 1061 h 1394"/>
                    <a:gd name="T48" fmla="*/ 858 w 1169"/>
                    <a:gd name="T49" fmla="*/ 958 h 1394"/>
                    <a:gd name="T50" fmla="*/ 802 w 1169"/>
                    <a:gd name="T51" fmla="*/ 860 h 1394"/>
                    <a:gd name="T52" fmla="*/ 911 w 1169"/>
                    <a:gd name="T53" fmla="*/ 837 h 1394"/>
                    <a:gd name="T54" fmla="*/ 1030 w 1169"/>
                    <a:gd name="T55" fmla="*/ 780 h 1394"/>
                    <a:gd name="T56" fmla="*/ 1116 w 1169"/>
                    <a:gd name="T57" fmla="*/ 755 h 1394"/>
                    <a:gd name="T58" fmla="*/ 1169 w 1169"/>
                    <a:gd name="T59" fmla="*/ 733 h 1394"/>
                    <a:gd name="T60" fmla="*/ 1107 w 1169"/>
                    <a:gd name="T61" fmla="*/ 569 h 1394"/>
                    <a:gd name="T62" fmla="*/ 1085 w 1169"/>
                    <a:gd name="T63" fmla="*/ 469 h 1394"/>
                    <a:gd name="T64" fmla="*/ 1085 w 1169"/>
                    <a:gd name="T65" fmla="*/ 356 h 1394"/>
                    <a:gd name="T66" fmla="*/ 1032 w 1169"/>
                    <a:gd name="T67" fmla="*/ 233 h 1394"/>
                    <a:gd name="T68" fmla="*/ 974 w 1169"/>
                    <a:gd name="T69" fmla="*/ 164 h 1394"/>
                    <a:gd name="T70" fmla="*/ 876 w 1169"/>
                    <a:gd name="T71" fmla="*/ 115 h 1394"/>
                    <a:gd name="T72" fmla="*/ 794 w 1169"/>
                    <a:gd name="T73" fmla="*/ 135 h 1394"/>
                    <a:gd name="T74" fmla="*/ 852 w 1169"/>
                    <a:gd name="T75" fmla="*/ 102 h 1394"/>
                    <a:gd name="T76" fmla="*/ 774 w 1169"/>
                    <a:gd name="T77" fmla="*/ 133 h 1394"/>
                    <a:gd name="T78" fmla="*/ 696 w 1169"/>
                    <a:gd name="T79" fmla="*/ 199 h 1394"/>
                    <a:gd name="T80" fmla="*/ 620 w 1169"/>
                    <a:gd name="T81" fmla="*/ 192 h 1394"/>
                    <a:gd name="T82" fmla="*/ 645 w 1169"/>
                    <a:gd name="T83" fmla="*/ 145 h 1394"/>
                    <a:gd name="T84" fmla="*/ 604 w 1169"/>
                    <a:gd name="T85" fmla="*/ 141 h 1394"/>
                    <a:gd name="T86" fmla="*/ 538 w 1169"/>
                    <a:gd name="T87" fmla="*/ 123 h 1394"/>
                    <a:gd name="T88" fmla="*/ 479 w 1169"/>
                    <a:gd name="T89" fmla="*/ 94 h 1394"/>
                    <a:gd name="T90" fmla="*/ 452 w 1169"/>
                    <a:gd name="T91" fmla="*/ 16 h 1394"/>
                    <a:gd name="T92" fmla="*/ 325 w 1169"/>
                    <a:gd name="T93" fmla="*/ 2 h 1394"/>
                    <a:gd name="T94" fmla="*/ 358 w 1169"/>
                    <a:gd name="T95" fmla="*/ 45 h 1394"/>
                    <a:gd name="T96" fmla="*/ 338 w 1169"/>
                    <a:gd name="T97" fmla="*/ 102 h 1394"/>
                    <a:gd name="T98" fmla="*/ 389 w 1169"/>
                    <a:gd name="T99" fmla="*/ 164 h 1394"/>
                    <a:gd name="T100" fmla="*/ 419 w 1169"/>
                    <a:gd name="T101" fmla="*/ 215 h 1394"/>
                    <a:gd name="T102" fmla="*/ 417 w 1169"/>
                    <a:gd name="T103" fmla="*/ 225 h 1394"/>
                    <a:gd name="T104" fmla="*/ 325 w 1169"/>
                    <a:gd name="T105" fmla="*/ 256 h 1394"/>
                    <a:gd name="T106" fmla="*/ 313 w 1169"/>
                    <a:gd name="T107" fmla="*/ 311 h 1394"/>
                    <a:gd name="T108" fmla="*/ 284 w 1169"/>
                    <a:gd name="T109" fmla="*/ 287 h 1394"/>
                    <a:gd name="T110" fmla="*/ 258 w 1169"/>
                    <a:gd name="T111" fmla="*/ 268 h 1394"/>
                    <a:gd name="T112" fmla="*/ 143 w 1169"/>
                    <a:gd name="T113" fmla="*/ 297 h 1394"/>
                    <a:gd name="T114" fmla="*/ 190 w 1169"/>
                    <a:gd name="T115" fmla="*/ 354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69" h="1394">
                      <a:moveTo>
                        <a:pt x="180" y="369"/>
                      </a:moveTo>
                      <a:lnTo>
                        <a:pt x="178" y="385"/>
                      </a:lnTo>
                      <a:lnTo>
                        <a:pt x="168" y="409"/>
                      </a:lnTo>
                      <a:lnTo>
                        <a:pt x="166" y="436"/>
                      </a:lnTo>
                      <a:lnTo>
                        <a:pt x="149" y="452"/>
                      </a:lnTo>
                      <a:lnTo>
                        <a:pt x="120" y="438"/>
                      </a:lnTo>
                      <a:lnTo>
                        <a:pt x="108" y="465"/>
                      </a:lnTo>
                      <a:lnTo>
                        <a:pt x="112" y="483"/>
                      </a:lnTo>
                      <a:lnTo>
                        <a:pt x="147" y="483"/>
                      </a:lnTo>
                      <a:lnTo>
                        <a:pt x="161" y="497"/>
                      </a:lnTo>
                      <a:lnTo>
                        <a:pt x="153" y="512"/>
                      </a:lnTo>
                      <a:lnTo>
                        <a:pt x="149" y="543"/>
                      </a:lnTo>
                      <a:lnTo>
                        <a:pt x="129" y="555"/>
                      </a:lnTo>
                      <a:lnTo>
                        <a:pt x="145" y="583"/>
                      </a:lnTo>
                      <a:lnTo>
                        <a:pt x="125" y="594"/>
                      </a:lnTo>
                      <a:lnTo>
                        <a:pt x="90" y="584"/>
                      </a:lnTo>
                      <a:lnTo>
                        <a:pt x="53" y="594"/>
                      </a:lnTo>
                      <a:lnTo>
                        <a:pt x="36" y="622"/>
                      </a:lnTo>
                      <a:lnTo>
                        <a:pt x="18" y="645"/>
                      </a:lnTo>
                      <a:lnTo>
                        <a:pt x="26" y="686"/>
                      </a:lnTo>
                      <a:lnTo>
                        <a:pt x="16" y="731"/>
                      </a:lnTo>
                      <a:lnTo>
                        <a:pt x="4" y="762"/>
                      </a:lnTo>
                      <a:lnTo>
                        <a:pt x="8" y="762"/>
                      </a:lnTo>
                      <a:lnTo>
                        <a:pt x="0" y="784"/>
                      </a:lnTo>
                      <a:lnTo>
                        <a:pt x="20" y="827"/>
                      </a:lnTo>
                      <a:lnTo>
                        <a:pt x="20" y="844"/>
                      </a:lnTo>
                      <a:lnTo>
                        <a:pt x="37" y="870"/>
                      </a:lnTo>
                      <a:lnTo>
                        <a:pt x="20" y="909"/>
                      </a:lnTo>
                      <a:lnTo>
                        <a:pt x="30" y="909"/>
                      </a:lnTo>
                      <a:lnTo>
                        <a:pt x="63" y="950"/>
                      </a:lnTo>
                      <a:lnTo>
                        <a:pt x="69" y="979"/>
                      </a:lnTo>
                      <a:lnTo>
                        <a:pt x="84" y="993"/>
                      </a:lnTo>
                      <a:lnTo>
                        <a:pt x="80" y="1038"/>
                      </a:lnTo>
                      <a:lnTo>
                        <a:pt x="82" y="1036"/>
                      </a:lnTo>
                      <a:lnTo>
                        <a:pt x="108" y="1058"/>
                      </a:lnTo>
                      <a:lnTo>
                        <a:pt x="108" y="1075"/>
                      </a:lnTo>
                      <a:lnTo>
                        <a:pt x="131" y="1095"/>
                      </a:lnTo>
                      <a:lnTo>
                        <a:pt x="155" y="1087"/>
                      </a:lnTo>
                      <a:lnTo>
                        <a:pt x="180" y="1087"/>
                      </a:lnTo>
                      <a:lnTo>
                        <a:pt x="198" y="1093"/>
                      </a:lnTo>
                      <a:lnTo>
                        <a:pt x="223" y="1085"/>
                      </a:lnTo>
                      <a:lnTo>
                        <a:pt x="256" y="1101"/>
                      </a:lnTo>
                      <a:lnTo>
                        <a:pt x="282" y="1101"/>
                      </a:lnTo>
                      <a:lnTo>
                        <a:pt x="309" y="1118"/>
                      </a:lnTo>
                      <a:lnTo>
                        <a:pt x="278" y="1151"/>
                      </a:lnTo>
                      <a:lnTo>
                        <a:pt x="262" y="1192"/>
                      </a:lnTo>
                      <a:lnTo>
                        <a:pt x="262" y="1214"/>
                      </a:lnTo>
                      <a:lnTo>
                        <a:pt x="245" y="1232"/>
                      </a:lnTo>
                      <a:lnTo>
                        <a:pt x="229" y="1280"/>
                      </a:lnTo>
                      <a:lnTo>
                        <a:pt x="231" y="1321"/>
                      </a:lnTo>
                      <a:lnTo>
                        <a:pt x="256" y="1335"/>
                      </a:lnTo>
                      <a:lnTo>
                        <a:pt x="268" y="1363"/>
                      </a:lnTo>
                      <a:lnTo>
                        <a:pt x="268" y="1363"/>
                      </a:lnTo>
                      <a:lnTo>
                        <a:pt x="292" y="1370"/>
                      </a:lnTo>
                      <a:lnTo>
                        <a:pt x="317" y="1357"/>
                      </a:lnTo>
                      <a:lnTo>
                        <a:pt x="350" y="1368"/>
                      </a:lnTo>
                      <a:lnTo>
                        <a:pt x="360" y="1351"/>
                      </a:lnTo>
                      <a:lnTo>
                        <a:pt x="358" y="1333"/>
                      </a:lnTo>
                      <a:lnTo>
                        <a:pt x="385" y="1323"/>
                      </a:lnTo>
                      <a:lnTo>
                        <a:pt x="395" y="1351"/>
                      </a:lnTo>
                      <a:lnTo>
                        <a:pt x="413" y="1357"/>
                      </a:lnTo>
                      <a:lnTo>
                        <a:pt x="426" y="1343"/>
                      </a:lnTo>
                      <a:lnTo>
                        <a:pt x="446" y="1345"/>
                      </a:lnTo>
                      <a:lnTo>
                        <a:pt x="485" y="1372"/>
                      </a:lnTo>
                      <a:lnTo>
                        <a:pt x="499" y="1382"/>
                      </a:lnTo>
                      <a:lnTo>
                        <a:pt x="505" y="1382"/>
                      </a:lnTo>
                      <a:lnTo>
                        <a:pt x="522" y="1374"/>
                      </a:lnTo>
                      <a:lnTo>
                        <a:pt x="548" y="1365"/>
                      </a:lnTo>
                      <a:lnTo>
                        <a:pt x="565" y="1386"/>
                      </a:lnTo>
                      <a:lnTo>
                        <a:pt x="600" y="1394"/>
                      </a:lnTo>
                      <a:lnTo>
                        <a:pt x="610" y="1384"/>
                      </a:lnTo>
                      <a:lnTo>
                        <a:pt x="606" y="1365"/>
                      </a:lnTo>
                      <a:lnTo>
                        <a:pt x="643" y="1359"/>
                      </a:lnTo>
                      <a:lnTo>
                        <a:pt x="682" y="1365"/>
                      </a:lnTo>
                      <a:lnTo>
                        <a:pt x="702" y="1378"/>
                      </a:lnTo>
                      <a:lnTo>
                        <a:pt x="727" y="1372"/>
                      </a:lnTo>
                      <a:lnTo>
                        <a:pt x="749" y="1380"/>
                      </a:lnTo>
                      <a:lnTo>
                        <a:pt x="772" y="1374"/>
                      </a:lnTo>
                      <a:lnTo>
                        <a:pt x="817" y="1345"/>
                      </a:lnTo>
                      <a:lnTo>
                        <a:pt x="839" y="1341"/>
                      </a:lnTo>
                      <a:lnTo>
                        <a:pt x="872" y="1351"/>
                      </a:lnTo>
                      <a:lnTo>
                        <a:pt x="903" y="1341"/>
                      </a:lnTo>
                      <a:lnTo>
                        <a:pt x="935" y="1361"/>
                      </a:lnTo>
                      <a:lnTo>
                        <a:pt x="948" y="1351"/>
                      </a:lnTo>
                      <a:lnTo>
                        <a:pt x="944" y="1323"/>
                      </a:lnTo>
                      <a:lnTo>
                        <a:pt x="909" y="1306"/>
                      </a:lnTo>
                      <a:lnTo>
                        <a:pt x="909" y="1288"/>
                      </a:lnTo>
                      <a:lnTo>
                        <a:pt x="946" y="1241"/>
                      </a:lnTo>
                      <a:lnTo>
                        <a:pt x="979" y="1226"/>
                      </a:lnTo>
                      <a:lnTo>
                        <a:pt x="995" y="1198"/>
                      </a:lnTo>
                      <a:lnTo>
                        <a:pt x="1019" y="1198"/>
                      </a:lnTo>
                      <a:lnTo>
                        <a:pt x="1017" y="1169"/>
                      </a:lnTo>
                      <a:lnTo>
                        <a:pt x="1021" y="1146"/>
                      </a:lnTo>
                      <a:lnTo>
                        <a:pt x="1021" y="1144"/>
                      </a:lnTo>
                      <a:lnTo>
                        <a:pt x="966" y="1079"/>
                      </a:lnTo>
                      <a:lnTo>
                        <a:pt x="938" y="1061"/>
                      </a:lnTo>
                      <a:lnTo>
                        <a:pt x="890" y="1028"/>
                      </a:lnTo>
                      <a:lnTo>
                        <a:pt x="862" y="1013"/>
                      </a:lnTo>
                      <a:lnTo>
                        <a:pt x="854" y="993"/>
                      </a:lnTo>
                      <a:lnTo>
                        <a:pt x="858" y="958"/>
                      </a:lnTo>
                      <a:lnTo>
                        <a:pt x="829" y="913"/>
                      </a:lnTo>
                      <a:lnTo>
                        <a:pt x="792" y="891"/>
                      </a:lnTo>
                      <a:lnTo>
                        <a:pt x="790" y="870"/>
                      </a:lnTo>
                      <a:lnTo>
                        <a:pt x="802" y="860"/>
                      </a:lnTo>
                      <a:lnTo>
                        <a:pt x="815" y="872"/>
                      </a:lnTo>
                      <a:lnTo>
                        <a:pt x="839" y="884"/>
                      </a:lnTo>
                      <a:lnTo>
                        <a:pt x="888" y="839"/>
                      </a:lnTo>
                      <a:lnTo>
                        <a:pt x="911" y="837"/>
                      </a:lnTo>
                      <a:lnTo>
                        <a:pt x="938" y="805"/>
                      </a:lnTo>
                      <a:lnTo>
                        <a:pt x="970" y="803"/>
                      </a:lnTo>
                      <a:lnTo>
                        <a:pt x="983" y="780"/>
                      </a:lnTo>
                      <a:lnTo>
                        <a:pt x="1030" y="780"/>
                      </a:lnTo>
                      <a:lnTo>
                        <a:pt x="1050" y="784"/>
                      </a:lnTo>
                      <a:lnTo>
                        <a:pt x="1073" y="770"/>
                      </a:lnTo>
                      <a:lnTo>
                        <a:pt x="1073" y="745"/>
                      </a:lnTo>
                      <a:lnTo>
                        <a:pt x="1116" y="755"/>
                      </a:lnTo>
                      <a:lnTo>
                        <a:pt x="1136" y="743"/>
                      </a:lnTo>
                      <a:lnTo>
                        <a:pt x="1155" y="753"/>
                      </a:lnTo>
                      <a:lnTo>
                        <a:pt x="1161" y="745"/>
                      </a:lnTo>
                      <a:lnTo>
                        <a:pt x="1169" y="733"/>
                      </a:lnTo>
                      <a:lnTo>
                        <a:pt x="1167" y="659"/>
                      </a:lnTo>
                      <a:lnTo>
                        <a:pt x="1150" y="637"/>
                      </a:lnTo>
                      <a:lnTo>
                        <a:pt x="1132" y="626"/>
                      </a:lnTo>
                      <a:lnTo>
                        <a:pt x="1107" y="569"/>
                      </a:lnTo>
                      <a:lnTo>
                        <a:pt x="1116" y="545"/>
                      </a:lnTo>
                      <a:lnTo>
                        <a:pt x="1105" y="516"/>
                      </a:lnTo>
                      <a:lnTo>
                        <a:pt x="1105" y="495"/>
                      </a:lnTo>
                      <a:lnTo>
                        <a:pt x="1085" y="469"/>
                      </a:lnTo>
                      <a:lnTo>
                        <a:pt x="1091" y="440"/>
                      </a:lnTo>
                      <a:lnTo>
                        <a:pt x="1046" y="395"/>
                      </a:lnTo>
                      <a:lnTo>
                        <a:pt x="1046" y="375"/>
                      </a:lnTo>
                      <a:lnTo>
                        <a:pt x="1085" y="356"/>
                      </a:lnTo>
                      <a:lnTo>
                        <a:pt x="1091" y="309"/>
                      </a:lnTo>
                      <a:lnTo>
                        <a:pt x="1075" y="246"/>
                      </a:lnTo>
                      <a:lnTo>
                        <a:pt x="1050" y="246"/>
                      </a:lnTo>
                      <a:lnTo>
                        <a:pt x="1032" y="233"/>
                      </a:lnTo>
                      <a:lnTo>
                        <a:pt x="1009" y="237"/>
                      </a:lnTo>
                      <a:lnTo>
                        <a:pt x="983" y="215"/>
                      </a:lnTo>
                      <a:lnTo>
                        <a:pt x="989" y="190"/>
                      </a:lnTo>
                      <a:lnTo>
                        <a:pt x="974" y="164"/>
                      </a:lnTo>
                      <a:lnTo>
                        <a:pt x="944" y="170"/>
                      </a:lnTo>
                      <a:lnTo>
                        <a:pt x="911" y="135"/>
                      </a:lnTo>
                      <a:lnTo>
                        <a:pt x="886" y="131"/>
                      </a:lnTo>
                      <a:lnTo>
                        <a:pt x="876" y="115"/>
                      </a:lnTo>
                      <a:lnTo>
                        <a:pt x="864" y="123"/>
                      </a:lnTo>
                      <a:lnTo>
                        <a:pt x="833" y="125"/>
                      </a:lnTo>
                      <a:lnTo>
                        <a:pt x="806" y="147"/>
                      </a:lnTo>
                      <a:lnTo>
                        <a:pt x="794" y="135"/>
                      </a:lnTo>
                      <a:lnTo>
                        <a:pt x="809" y="121"/>
                      </a:lnTo>
                      <a:lnTo>
                        <a:pt x="813" y="125"/>
                      </a:lnTo>
                      <a:lnTo>
                        <a:pt x="823" y="113"/>
                      </a:lnTo>
                      <a:lnTo>
                        <a:pt x="852" y="102"/>
                      </a:lnTo>
                      <a:lnTo>
                        <a:pt x="817" y="98"/>
                      </a:lnTo>
                      <a:lnTo>
                        <a:pt x="804" y="104"/>
                      </a:lnTo>
                      <a:lnTo>
                        <a:pt x="802" y="119"/>
                      </a:lnTo>
                      <a:lnTo>
                        <a:pt x="774" y="133"/>
                      </a:lnTo>
                      <a:lnTo>
                        <a:pt x="772" y="145"/>
                      </a:lnTo>
                      <a:lnTo>
                        <a:pt x="722" y="152"/>
                      </a:lnTo>
                      <a:lnTo>
                        <a:pt x="702" y="180"/>
                      </a:lnTo>
                      <a:lnTo>
                        <a:pt x="696" y="199"/>
                      </a:lnTo>
                      <a:lnTo>
                        <a:pt x="667" y="203"/>
                      </a:lnTo>
                      <a:lnTo>
                        <a:pt x="659" y="188"/>
                      </a:lnTo>
                      <a:lnTo>
                        <a:pt x="634" y="186"/>
                      </a:lnTo>
                      <a:lnTo>
                        <a:pt x="620" y="192"/>
                      </a:lnTo>
                      <a:lnTo>
                        <a:pt x="585" y="180"/>
                      </a:lnTo>
                      <a:lnTo>
                        <a:pt x="610" y="162"/>
                      </a:lnTo>
                      <a:lnTo>
                        <a:pt x="628" y="166"/>
                      </a:lnTo>
                      <a:lnTo>
                        <a:pt x="645" y="145"/>
                      </a:lnTo>
                      <a:lnTo>
                        <a:pt x="645" y="119"/>
                      </a:lnTo>
                      <a:lnTo>
                        <a:pt x="634" y="113"/>
                      </a:lnTo>
                      <a:lnTo>
                        <a:pt x="612" y="131"/>
                      </a:lnTo>
                      <a:lnTo>
                        <a:pt x="604" y="141"/>
                      </a:lnTo>
                      <a:lnTo>
                        <a:pt x="569" y="115"/>
                      </a:lnTo>
                      <a:lnTo>
                        <a:pt x="559" y="102"/>
                      </a:lnTo>
                      <a:lnTo>
                        <a:pt x="546" y="109"/>
                      </a:lnTo>
                      <a:lnTo>
                        <a:pt x="538" y="123"/>
                      </a:lnTo>
                      <a:lnTo>
                        <a:pt x="516" y="139"/>
                      </a:lnTo>
                      <a:lnTo>
                        <a:pt x="508" y="115"/>
                      </a:lnTo>
                      <a:lnTo>
                        <a:pt x="485" y="109"/>
                      </a:lnTo>
                      <a:lnTo>
                        <a:pt x="479" y="94"/>
                      </a:lnTo>
                      <a:lnTo>
                        <a:pt x="493" y="80"/>
                      </a:lnTo>
                      <a:lnTo>
                        <a:pt x="507" y="49"/>
                      </a:lnTo>
                      <a:lnTo>
                        <a:pt x="479" y="45"/>
                      </a:lnTo>
                      <a:lnTo>
                        <a:pt x="452" y="16"/>
                      </a:lnTo>
                      <a:lnTo>
                        <a:pt x="428" y="21"/>
                      </a:lnTo>
                      <a:lnTo>
                        <a:pt x="413" y="14"/>
                      </a:lnTo>
                      <a:lnTo>
                        <a:pt x="362" y="0"/>
                      </a:lnTo>
                      <a:lnTo>
                        <a:pt x="325" y="2"/>
                      </a:lnTo>
                      <a:lnTo>
                        <a:pt x="327" y="8"/>
                      </a:lnTo>
                      <a:lnTo>
                        <a:pt x="325" y="31"/>
                      </a:lnTo>
                      <a:lnTo>
                        <a:pt x="344" y="43"/>
                      </a:lnTo>
                      <a:lnTo>
                        <a:pt x="358" y="45"/>
                      </a:lnTo>
                      <a:lnTo>
                        <a:pt x="356" y="64"/>
                      </a:lnTo>
                      <a:lnTo>
                        <a:pt x="387" y="94"/>
                      </a:lnTo>
                      <a:lnTo>
                        <a:pt x="362" y="102"/>
                      </a:lnTo>
                      <a:lnTo>
                        <a:pt x="338" y="102"/>
                      </a:lnTo>
                      <a:lnTo>
                        <a:pt x="338" y="127"/>
                      </a:lnTo>
                      <a:lnTo>
                        <a:pt x="364" y="115"/>
                      </a:lnTo>
                      <a:lnTo>
                        <a:pt x="364" y="149"/>
                      </a:lnTo>
                      <a:lnTo>
                        <a:pt x="389" y="164"/>
                      </a:lnTo>
                      <a:lnTo>
                        <a:pt x="366" y="182"/>
                      </a:lnTo>
                      <a:lnTo>
                        <a:pt x="366" y="201"/>
                      </a:lnTo>
                      <a:lnTo>
                        <a:pt x="385" y="213"/>
                      </a:lnTo>
                      <a:lnTo>
                        <a:pt x="419" y="215"/>
                      </a:lnTo>
                      <a:lnTo>
                        <a:pt x="464" y="262"/>
                      </a:lnTo>
                      <a:lnTo>
                        <a:pt x="520" y="285"/>
                      </a:lnTo>
                      <a:lnTo>
                        <a:pt x="460" y="274"/>
                      </a:lnTo>
                      <a:lnTo>
                        <a:pt x="417" y="225"/>
                      </a:lnTo>
                      <a:lnTo>
                        <a:pt x="387" y="237"/>
                      </a:lnTo>
                      <a:lnTo>
                        <a:pt x="364" y="225"/>
                      </a:lnTo>
                      <a:lnTo>
                        <a:pt x="342" y="229"/>
                      </a:lnTo>
                      <a:lnTo>
                        <a:pt x="325" y="256"/>
                      </a:lnTo>
                      <a:lnTo>
                        <a:pt x="331" y="280"/>
                      </a:lnTo>
                      <a:lnTo>
                        <a:pt x="333" y="321"/>
                      </a:lnTo>
                      <a:lnTo>
                        <a:pt x="344" y="346"/>
                      </a:lnTo>
                      <a:lnTo>
                        <a:pt x="313" y="311"/>
                      </a:lnTo>
                      <a:lnTo>
                        <a:pt x="315" y="280"/>
                      </a:lnTo>
                      <a:lnTo>
                        <a:pt x="295" y="262"/>
                      </a:lnTo>
                      <a:lnTo>
                        <a:pt x="284" y="268"/>
                      </a:lnTo>
                      <a:lnTo>
                        <a:pt x="284" y="287"/>
                      </a:lnTo>
                      <a:lnTo>
                        <a:pt x="295" y="311"/>
                      </a:lnTo>
                      <a:lnTo>
                        <a:pt x="282" y="326"/>
                      </a:lnTo>
                      <a:lnTo>
                        <a:pt x="258" y="299"/>
                      </a:lnTo>
                      <a:lnTo>
                        <a:pt x="258" y="268"/>
                      </a:lnTo>
                      <a:lnTo>
                        <a:pt x="229" y="244"/>
                      </a:lnTo>
                      <a:lnTo>
                        <a:pt x="209" y="254"/>
                      </a:lnTo>
                      <a:lnTo>
                        <a:pt x="149" y="270"/>
                      </a:lnTo>
                      <a:lnTo>
                        <a:pt x="143" y="297"/>
                      </a:lnTo>
                      <a:lnTo>
                        <a:pt x="155" y="323"/>
                      </a:lnTo>
                      <a:lnTo>
                        <a:pt x="186" y="328"/>
                      </a:lnTo>
                      <a:lnTo>
                        <a:pt x="192" y="354"/>
                      </a:lnTo>
                      <a:lnTo>
                        <a:pt x="190" y="354"/>
                      </a:lnTo>
                      <a:lnTo>
                        <a:pt x="188" y="360"/>
                      </a:lnTo>
                      <a:lnTo>
                        <a:pt x="180" y="36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3" name="Freeform 81"/>
                <p:cNvSpPr>
                  <a:spLocks/>
                </p:cNvSpPr>
                <p:nvPr/>
              </p:nvSpPr>
              <p:spPr bwMode="auto">
                <a:xfrm>
                  <a:off x="8289925" y="13044488"/>
                  <a:ext cx="39688" cy="60325"/>
                </a:xfrm>
                <a:custGeom>
                  <a:avLst/>
                  <a:gdLst>
                    <a:gd name="T0" fmla="*/ 0 w 25"/>
                    <a:gd name="T1" fmla="*/ 22 h 38"/>
                    <a:gd name="T2" fmla="*/ 9 w 25"/>
                    <a:gd name="T3" fmla="*/ 38 h 38"/>
                    <a:gd name="T4" fmla="*/ 23 w 25"/>
                    <a:gd name="T5" fmla="*/ 38 h 38"/>
                    <a:gd name="T6" fmla="*/ 25 w 25"/>
                    <a:gd name="T7" fmla="*/ 12 h 38"/>
                    <a:gd name="T8" fmla="*/ 9 w 25"/>
                    <a:gd name="T9" fmla="*/ 0 h 38"/>
                    <a:gd name="T10" fmla="*/ 9 w 25"/>
                    <a:gd name="T11" fmla="*/ 4 h 38"/>
                    <a:gd name="T12" fmla="*/ 0 w 25"/>
                    <a:gd name="T13" fmla="*/ 2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38">
                      <a:moveTo>
                        <a:pt x="0" y="22"/>
                      </a:moveTo>
                      <a:lnTo>
                        <a:pt x="9" y="38"/>
                      </a:lnTo>
                      <a:lnTo>
                        <a:pt x="23" y="38"/>
                      </a:lnTo>
                      <a:lnTo>
                        <a:pt x="25" y="1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4" name="Freeform 82"/>
                <p:cNvSpPr>
                  <a:spLocks/>
                </p:cNvSpPr>
                <p:nvPr/>
              </p:nvSpPr>
              <p:spPr bwMode="auto">
                <a:xfrm>
                  <a:off x="7529513" y="12901613"/>
                  <a:ext cx="998538" cy="565150"/>
                </a:xfrm>
                <a:custGeom>
                  <a:avLst/>
                  <a:gdLst>
                    <a:gd name="T0" fmla="*/ 596 w 629"/>
                    <a:gd name="T1" fmla="*/ 129 h 356"/>
                    <a:gd name="T2" fmla="*/ 541 w 629"/>
                    <a:gd name="T3" fmla="*/ 124 h 356"/>
                    <a:gd name="T4" fmla="*/ 502 w 629"/>
                    <a:gd name="T5" fmla="*/ 128 h 356"/>
                    <a:gd name="T6" fmla="*/ 479 w 629"/>
                    <a:gd name="T7" fmla="*/ 112 h 356"/>
                    <a:gd name="T8" fmla="*/ 490 w 629"/>
                    <a:gd name="T9" fmla="*/ 71 h 356"/>
                    <a:gd name="T10" fmla="*/ 420 w 629"/>
                    <a:gd name="T11" fmla="*/ 22 h 356"/>
                    <a:gd name="T12" fmla="*/ 387 w 629"/>
                    <a:gd name="T13" fmla="*/ 34 h 356"/>
                    <a:gd name="T14" fmla="*/ 359 w 629"/>
                    <a:gd name="T15" fmla="*/ 0 h 356"/>
                    <a:gd name="T16" fmla="*/ 334 w 629"/>
                    <a:gd name="T17" fmla="*/ 28 h 356"/>
                    <a:gd name="T18" fmla="*/ 291 w 629"/>
                    <a:gd name="T19" fmla="*/ 34 h 356"/>
                    <a:gd name="T20" fmla="*/ 242 w 629"/>
                    <a:gd name="T21" fmla="*/ 40 h 356"/>
                    <a:gd name="T22" fmla="*/ 172 w 629"/>
                    <a:gd name="T23" fmla="*/ 51 h 356"/>
                    <a:gd name="T24" fmla="*/ 133 w 629"/>
                    <a:gd name="T25" fmla="*/ 36 h 356"/>
                    <a:gd name="T26" fmla="*/ 144 w 629"/>
                    <a:gd name="T27" fmla="*/ 73 h 356"/>
                    <a:gd name="T28" fmla="*/ 123 w 629"/>
                    <a:gd name="T29" fmla="*/ 110 h 356"/>
                    <a:gd name="T30" fmla="*/ 76 w 629"/>
                    <a:gd name="T31" fmla="*/ 153 h 356"/>
                    <a:gd name="T32" fmla="*/ 33 w 629"/>
                    <a:gd name="T33" fmla="*/ 253 h 356"/>
                    <a:gd name="T34" fmla="*/ 17 w 629"/>
                    <a:gd name="T35" fmla="*/ 278 h 356"/>
                    <a:gd name="T36" fmla="*/ 4 w 629"/>
                    <a:gd name="T37" fmla="*/ 309 h 356"/>
                    <a:gd name="T38" fmla="*/ 68 w 629"/>
                    <a:gd name="T39" fmla="*/ 298 h 356"/>
                    <a:gd name="T40" fmla="*/ 74 w 629"/>
                    <a:gd name="T41" fmla="*/ 247 h 356"/>
                    <a:gd name="T42" fmla="*/ 129 w 629"/>
                    <a:gd name="T43" fmla="*/ 274 h 356"/>
                    <a:gd name="T44" fmla="*/ 156 w 629"/>
                    <a:gd name="T45" fmla="*/ 321 h 356"/>
                    <a:gd name="T46" fmla="*/ 189 w 629"/>
                    <a:gd name="T47" fmla="*/ 356 h 356"/>
                    <a:gd name="T48" fmla="*/ 281 w 629"/>
                    <a:gd name="T49" fmla="*/ 333 h 356"/>
                    <a:gd name="T50" fmla="*/ 363 w 629"/>
                    <a:gd name="T51" fmla="*/ 266 h 356"/>
                    <a:gd name="T52" fmla="*/ 404 w 629"/>
                    <a:gd name="T53" fmla="*/ 321 h 356"/>
                    <a:gd name="T54" fmla="*/ 445 w 629"/>
                    <a:gd name="T55" fmla="*/ 298 h 356"/>
                    <a:gd name="T56" fmla="*/ 506 w 629"/>
                    <a:gd name="T57" fmla="*/ 276 h 356"/>
                    <a:gd name="T58" fmla="*/ 555 w 629"/>
                    <a:gd name="T59" fmla="*/ 294 h 356"/>
                    <a:gd name="T60" fmla="*/ 615 w 629"/>
                    <a:gd name="T61" fmla="*/ 229 h 356"/>
                    <a:gd name="T62" fmla="*/ 629 w 629"/>
                    <a:gd name="T63" fmla="*/ 151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9" h="356">
                      <a:moveTo>
                        <a:pt x="617" y="129"/>
                      </a:moveTo>
                      <a:lnTo>
                        <a:pt x="596" y="129"/>
                      </a:lnTo>
                      <a:lnTo>
                        <a:pt x="570" y="151"/>
                      </a:lnTo>
                      <a:lnTo>
                        <a:pt x="541" y="124"/>
                      </a:lnTo>
                      <a:lnTo>
                        <a:pt x="525" y="129"/>
                      </a:lnTo>
                      <a:lnTo>
                        <a:pt x="502" y="128"/>
                      </a:lnTo>
                      <a:lnTo>
                        <a:pt x="488" y="128"/>
                      </a:lnTo>
                      <a:lnTo>
                        <a:pt x="479" y="112"/>
                      </a:lnTo>
                      <a:lnTo>
                        <a:pt x="488" y="94"/>
                      </a:lnTo>
                      <a:lnTo>
                        <a:pt x="490" y="71"/>
                      </a:lnTo>
                      <a:lnTo>
                        <a:pt x="459" y="49"/>
                      </a:lnTo>
                      <a:lnTo>
                        <a:pt x="420" y="22"/>
                      </a:lnTo>
                      <a:lnTo>
                        <a:pt x="400" y="20"/>
                      </a:lnTo>
                      <a:lnTo>
                        <a:pt x="387" y="34"/>
                      </a:lnTo>
                      <a:lnTo>
                        <a:pt x="369" y="28"/>
                      </a:lnTo>
                      <a:lnTo>
                        <a:pt x="359" y="0"/>
                      </a:lnTo>
                      <a:lnTo>
                        <a:pt x="332" y="10"/>
                      </a:lnTo>
                      <a:lnTo>
                        <a:pt x="334" y="28"/>
                      </a:lnTo>
                      <a:lnTo>
                        <a:pt x="324" y="45"/>
                      </a:lnTo>
                      <a:lnTo>
                        <a:pt x="291" y="34"/>
                      </a:lnTo>
                      <a:lnTo>
                        <a:pt x="266" y="47"/>
                      </a:lnTo>
                      <a:lnTo>
                        <a:pt x="242" y="40"/>
                      </a:lnTo>
                      <a:lnTo>
                        <a:pt x="197" y="55"/>
                      </a:lnTo>
                      <a:lnTo>
                        <a:pt x="172" y="51"/>
                      </a:lnTo>
                      <a:lnTo>
                        <a:pt x="164" y="34"/>
                      </a:lnTo>
                      <a:lnTo>
                        <a:pt x="133" y="36"/>
                      </a:lnTo>
                      <a:lnTo>
                        <a:pt x="115" y="57"/>
                      </a:lnTo>
                      <a:lnTo>
                        <a:pt x="144" y="73"/>
                      </a:lnTo>
                      <a:lnTo>
                        <a:pt x="148" y="98"/>
                      </a:lnTo>
                      <a:lnTo>
                        <a:pt x="123" y="110"/>
                      </a:lnTo>
                      <a:lnTo>
                        <a:pt x="96" y="145"/>
                      </a:lnTo>
                      <a:lnTo>
                        <a:pt x="76" y="153"/>
                      </a:lnTo>
                      <a:lnTo>
                        <a:pt x="39" y="210"/>
                      </a:lnTo>
                      <a:lnTo>
                        <a:pt x="33" y="253"/>
                      </a:lnTo>
                      <a:lnTo>
                        <a:pt x="33" y="280"/>
                      </a:lnTo>
                      <a:lnTo>
                        <a:pt x="17" y="278"/>
                      </a:lnTo>
                      <a:lnTo>
                        <a:pt x="0" y="286"/>
                      </a:lnTo>
                      <a:lnTo>
                        <a:pt x="4" y="309"/>
                      </a:lnTo>
                      <a:lnTo>
                        <a:pt x="33" y="311"/>
                      </a:lnTo>
                      <a:lnTo>
                        <a:pt x="68" y="298"/>
                      </a:lnTo>
                      <a:lnTo>
                        <a:pt x="54" y="264"/>
                      </a:lnTo>
                      <a:lnTo>
                        <a:pt x="74" y="247"/>
                      </a:lnTo>
                      <a:lnTo>
                        <a:pt x="115" y="249"/>
                      </a:lnTo>
                      <a:lnTo>
                        <a:pt x="129" y="274"/>
                      </a:lnTo>
                      <a:lnTo>
                        <a:pt x="139" y="309"/>
                      </a:lnTo>
                      <a:lnTo>
                        <a:pt x="156" y="321"/>
                      </a:lnTo>
                      <a:lnTo>
                        <a:pt x="160" y="345"/>
                      </a:lnTo>
                      <a:lnTo>
                        <a:pt x="189" y="356"/>
                      </a:lnTo>
                      <a:lnTo>
                        <a:pt x="244" y="317"/>
                      </a:lnTo>
                      <a:lnTo>
                        <a:pt x="281" y="333"/>
                      </a:lnTo>
                      <a:lnTo>
                        <a:pt x="330" y="245"/>
                      </a:lnTo>
                      <a:lnTo>
                        <a:pt x="363" y="266"/>
                      </a:lnTo>
                      <a:lnTo>
                        <a:pt x="359" y="298"/>
                      </a:lnTo>
                      <a:lnTo>
                        <a:pt x="404" y="321"/>
                      </a:lnTo>
                      <a:lnTo>
                        <a:pt x="418" y="348"/>
                      </a:lnTo>
                      <a:lnTo>
                        <a:pt x="445" y="298"/>
                      </a:lnTo>
                      <a:lnTo>
                        <a:pt x="445" y="260"/>
                      </a:lnTo>
                      <a:lnTo>
                        <a:pt x="506" y="276"/>
                      </a:lnTo>
                      <a:lnTo>
                        <a:pt x="531" y="274"/>
                      </a:lnTo>
                      <a:lnTo>
                        <a:pt x="555" y="294"/>
                      </a:lnTo>
                      <a:lnTo>
                        <a:pt x="561" y="241"/>
                      </a:lnTo>
                      <a:lnTo>
                        <a:pt x="615" y="229"/>
                      </a:lnTo>
                      <a:lnTo>
                        <a:pt x="602" y="186"/>
                      </a:lnTo>
                      <a:lnTo>
                        <a:pt x="629" y="151"/>
                      </a:lnTo>
                      <a:lnTo>
                        <a:pt x="617" y="1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5" name="Freeform 83"/>
                <p:cNvSpPr>
                  <a:spLocks/>
                </p:cNvSpPr>
                <p:nvPr/>
              </p:nvSpPr>
              <p:spPr bwMode="auto">
                <a:xfrm>
                  <a:off x="7072313" y="11803063"/>
                  <a:ext cx="57150" cy="28575"/>
                </a:xfrm>
                <a:custGeom>
                  <a:avLst/>
                  <a:gdLst>
                    <a:gd name="T0" fmla="*/ 22 w 36"/>
                    <a:gd name="T1" fmla="*/ 18 h 18"/>
                    <a:gd name="T2" fmla="*/ 36 w 36"/>
                    <a:gd name="T3" fmla="*/ 16 h 18"/>
                    <a:gd name="T4" fmla="*/ 24 w 36"/>
                    <a:gd name="T5" fmla="*/ 0 h 18"/>
                    <a:gd name="T6" fmla="*/ 0 w 36"/>
                    <a:gd name="T7" fmla="*/ 10 h 18"/>
                    <a:gd name="T8" fmla="*/ 16 w 36"/>
                    <a:gd name="T9" fmla="*/ 12 h 18"/>
                    <a:gd name="T10" fmla="*/ 22 w 36"/>
                    <a:gd name="T1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8">
                      <a:moveTo>
                        <a:pt x="22" y="18"/>
                      </a:moveTo>
                      <a:lnTo>
                        <a:pt x="36" y="16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16" y="12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6" name="Freeform 84"/>
                <p:cNvSpPr>
                  <a:spLocks/>
                </p:cNvSpPr>
                <p:nvPr/>
              </p:nvSpPr>
              <p:spPr bwMode="auto">
                <a:xfrm>
                  <a:off x="7091363" y="11776075"/>
                  <a:ext cx="71438" cy="26988"/>
                </a:xfrm>
                <a:custGeom>
                  <a:avLst/>
                  <a:gdLst>
                    <a:gd name="T0" fmla="*/ 22 w 45"/>
                    <a:gd name="T1" fmla="*/ 6 h 17"/>
                    <a:gd name="T2" fmla="*/ 26 w 45"/>
                    <a:gd name="T3" fmla="*/ 14 h 17"/>
                    <a:gd name="T4" fmla="*/ 41 w 45"/>
                    <a:gd name="T5" fmla="*/ 17 h 17"/>
                    <a:gd name="T6" fmla="*/ 45 w 45"/>
                    <a:gd name="T7" fmla="*/ 10 h 17"/>
                    <a:gd name="T8" fmla="*/ 20 w 45"/>
                    <a:gd name="T9" fmla="*/ 0 h 17"/>
                    <a:gd name="T10" fmla="*/ 0 w 45"/>
                    <a:gd name="T11" fmla="*/ 0 h 17"/>
                    <a:gd name="T12" fmla="*/ 6 w 45"/>
                    <a:gd name="T13" fmla="*/ 12 h 17"/>
                    <a:gd name="T14" fmla="*/ 22 w 45"/>
                    <a:gd name="T1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17">
                      <a:moveTo>
                        <a:pt x="22" y="6"/>
                      </a:moveTo>
                      <a:lnTo>
                        <a:pt x="26" y="14"/>
                      </a:lnTo>
                      <a:lnTo>
                        <a:pt x="41" y="17"/>
                      </a:lnTo>
                      <a:lnTo>
                        <a:pt x="45" y="1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7" name="Freeform 85"/>
                <p:cNvSpPr>
                  <a:spLocks/>
                </p:cNvSpPr>
                <p:nvPr/>
              </p:nvSpPr>
              <p:spPr bwMode="auto">
                <a:xfrm>
                  <a:off x="7000875" y="11285538"/>
                  <a:ext cx="788988" cy="725488"/>
                </a:xfrm>
                <a:custGeom>
                  <a:avLst/>
                  <a:gdLst>
                    <a:gd name="T0" fmla="*/ 49 w 497"/>
                    <a:gd name="T1" fmla="*/ 410 h 457"/>
                    <a:gd name="T2" fmla="*/ 79 w 497"/>
                    <a:gd name="T3" fmla="*/ 410 h 457"/>
                    <a:gd name="T4" fmla="*/ 112 w 497"/>
                    <a:gd name="T5" fmla="*/ 397 h 457"/>
                    <a:gd name="T6" fmla="*/ 139 w 497"/>
                    <a:gd name="T7" fmla="*/ 375 h 457"/>
                    <a:gd name="T8" fmla="*/ 202 w 497"/>
                    <a:gd name="T9" fmla="*/ 393 h 457"/>
                    <a:gd name="T10" fmla="*/ 241 w 497"/>
                    <a:gd name="T11" fmla="*/ 410 h 457"/>
                    <a:gd name="T12" fmla="*/ 290 w 497"/>
                    <a:gd name="T13" fmla="*/ 432 h 457"/>
                    <a:gd name="T14" fmla="*/ 311 w 497"/>
                    <a:gd name="T15" fmla="*/ 457 h 457"/>
                    <a:gd name="T16" fmla="*/ 333 w 497"/>
                    <a:gd name="T17" fmla="*/ 381 h 457"/>
                    <a:gd name="T18" fmla="*/ 343 w 497"/>
                    <a:gd name="T19" fmla="*/ 317 h 457"/>
                    <a:gd name="T20" fmla="*/ 397 w 497"/>
                    <a:gd name="T21" fmla="*/ 279 h 457"/>
                    <a:gd name="T22" fmla="*/ 452 w 497"/>
                    <a:gd name="T23" fmla="*/ 278 h 457"/>
                    <a:gd name="T24" fmla="*/ 456 w 497"/>
                    <a:gd name="T25" fmla="*/ 238 h 457"/>
                    <a:gd name="T26" fmla="*/ 468 w 497"/>
                    <a:gd name="T27" fmla="*/ 192 h 457"/>
                    <a:gd name="T28" fmla="*/ 419 w 497"/>
                    <a:gd name="T29" fmla="*/ 178 h 457"/>
                    <a:gd name="T30" fmla="*/ 427 w 497"/>
                    <a:gd name="T31" fmla="*/ 133 h 457"/>
                    <a:gd name="T32" fmla="*/ 473 w 497"/>
                    <a:gd name="T33" fmla="*/ 131 h 457"/>
                    <a:gd name="T34" fmla="*/ 485 w 497"/>
                    <a:gd name="T35" fmla="*/ 80 h 457"/>
                    <a:gd name="T36" fmla="*/ 495 w 497"/>
                    <a:gd name="T37" fmla="*/ 55 h 457"/>
                    <a:gd name="T38" fmla="*/ 470 w 497"/>
                    <a:gd name="T39" fmla="*/ 39 h 457"/>
                    <a:gd name="T40" fmla="*/ 409 w 497"/>
                    <a:gd name="T41" fmla="*/ 0 h 457"/>
                    <a:gd name="T42" fmla="*/ 344 w 497"/>
                    <a:gd name="T43" fmla="*/ 27 h 457"/>
                    <a:gd name="T44" fmla="*/ 305 w 497"/>
                    <a:gd name="T45" fmla="*/ 27 h 457"/>
                    <a:gd name="T46" fmla="*/ 241 w 497"/>
                    <a:gd name="T47" fmla="*/ 64 h 457"/>
                    <a:gd name="T48" fmla="*/ 180 w 497"/>
                    <a:gd name="T49" fmla="*/ 84 h 457"/>
                    <a:gd name="T50" fmla="*/ 149 w 497"/>
                    <a:gd name="T51" fmla="*/ 129 h 457"/>
                    <a:gd name="T52" fmla="*/ 129 w 497"/>
                    <a:gd name="T53" fmla="*/ 184 h 457"/>
                    <a:gd name="T54" fmla="*/ 112 w 497"/>
                    <a:gd name="T55" fmla="*/ 236 h 457"/>
                    <a:gd name="T56" fmla="*/ 81 w 497"/>
                    <a:gd name="T57" fmla="*/ 270 h 457"/>
                    <a:gd name="T58" fmla="*/ 114 w 497"/>
                    <a:gd name="T59" fmla="*/ 319 h 457"/>
                    <a:gd name="T60" fmla="*/ 110 w 497"/>
                    <a:gd name="T61" fmla="*/ 328 h 457"/>
                    <a:gd name="T62" fmla="*/ 86 w 497"/>
                    <a:gd name="T63" fmla="*/ 348 h 457"/>
                    <a:gd name="T64" fmla="*/ 116 w 497"/>
                    <a:gd name="T65" fmla="*/ 367 h 457"/>
                    <a:gd name="T66" fmla="*/ 90 w 497"/>
                    <a:gd name="T67" fmla="*/ 381 h 457"/>
                    <a:gd name="T68" fmla="*/ 43 w 497"/>
                    <a:gd name="T69" fmla="*/ 346 h 457"/>
                    <a:gd name="T70" fmla="*/ 28 w 497"/>
                    <a:gd name="T71" fmla="*/ 367 h 457"/>
                    <a:gd name="T72" fmla="*/ 71 w 497"/>
                    <a:gd name="T73" fmla="*/ 389 h 457"/>
                    <a:gd name="T74" fmla="*/ 104 w 497"/>
                    <a:gd name="T75" fmla="*/ 405 h 457"/>
                    <a:gd name="T76" fmla="*/ 63 w 497"/>
                    <a:gd name="T77" fmla="*/ 395 h 457"/>
                    <a:gd name="T78" fmla="*/ 0 w 497"/>
                    <a:gd name="T79" fmla="*/ 383 h 457"/>
                    <a:gd name="T80" fmla="*/ 16 w 497"/>
                    <a:gd name="T81" fmla="*/ 39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97" h="457">
                      <a:moveTo>
                        <a:pt x="28" y="410"/>
                      </a:moveTo>
                      <a:lnTo>
                        <a:pt x="49" y="410"/>
                      </a:lnTo>
                      <a:lnTo>
                        <a:pt x="63" y="426"/>
                      </a:lnTo>
                      <a:lnTo>
                        <a:pt x="79" y="410"/>
                      </a:lnTo>
                      <a:lnTo>
                        <a:pt x="106" y="407"/>
                      </a:lnTo>
                      <a:lnTo>
                        <a:pt x="112" y="397"/>
                      </a:lnTo>
                      <a:lnTo>
                        <a:pt x="131" y="395"/>
                      </a:lnTo>
                      <a:lnTo>
                        <a:pt x="139" y="375"/>
                      </a:lnTo>
                      <a:lnTo>
                        <a:pt x="186" y="375"/>
                      </a:lnTo>
                      <a:lnTo>
                        <a:pt x="202" y="393"/>
                      </a:lnTo>
                      <a:lnTo>
                        <a:pt x="227" y="393"/>
                      </a:lnTo>
                      <a:lnTo>
                        <a:pt x="241" y="410"/>
                      </a:lnTo>
                      <a:lnTo>
                        <a:pt x="278" y="409"/>
                      </a:lnTo>
                      <a:lnTo>
                        <a:pt x="290" y="432"/>
                      </a:lnTo>
                      <a:lnTo>
                        <a:pt x="288" y="450"/>
                      </a:lnTo>
                      <a:lnTo>
                        <a:pt x="311" y="457"/>
                      </a:lnTo>
                      <a:lnTo>
                        <a:pt x="323" y="426"/>
                      </a:lnTo>
                      <a:lnTo>
                        <a:pt x="333" y="381"/>
                      </a:lnTo>
                      <a:lnTo>
                        <a:pt x="325" y="340"/>
                      </a:lnTo>
                      <a:lnTo>
                        <a:pt x="343" y="317"/>
                      </a:lnTo>
                      <a:lnTo>
                        <a:pt x="360" y="289"/>
                      </a:lnTo>
                      <a:lnTo>
                        <a:pt x="397" y="279"/>
                      </a:lnTo>
                      <a:lnTo>
                        <a:pt x="432" y="289"/>
                      </a:lnTo>
                      <a:lnTo>
                        <a:pt x="452" y="278"/>
                      </a:lnTo>
                      <a:lnTo>
                        <a:pt x="436" y="250"/>
                      </a:lnTo>
                      <a:lnTo>
                        <a:pt x="456" y="238"/>
                      </a:lnTo>
                      <a:lnTo>
                        <a:pt x="460" y="207"/>
                      </a:lnTo>
                      <a:lnTo>
                        <a:pt x="468" y="192"/>
                      </a:lnTo>
                      <a:lnTo>
                        <a:pt x="454" y="178"/>
                      </a:lnTo>
                      <a:lnTo>
                        <a:pt x="419" y="178"/>
                      </a:lnTo>
                      <a:lnTo>
                        <a:pt x="415" y="160"/>
                      </a:lnTo>
                      <a:lnTo>
                        <a:pt x="427" y="133"/>
                      </a:lnTo>
                      <a:lnTo>
                        <a:pt x="456" y="147"/>
                      </a:lnTo>
                      <a:lnTo>
                        <a:pt x="473" y="131"/>
                      </a:lnTo>
                      <a:lnTo>
                        <a:pt x="475" y="104"/>
                      </a:lnTo>
                      <a:lnTo>
                        <a:pt x="485" y="80"/>
                      </a:lnTo>
                      <a:lnTo>
                        <a:pt x="487" y="64"/>
                      </a:lnTo>
                      <a:lnTo>
                        <a:pt x="495" y="55"/>
                      </a:lnTo>
                      <a:lnTo>
                        <a:pt x="497" y="49"/>
                      </a:lnTo>
                      <a:lnTo>
                        <a:pt x="470" y="39"/>
                      </a:lnTo>
                      <a:lnTo>
                        <a:pt x="448" y="19"/>
                      </a:lnTo>
                      <a:lnTo>
                        <a:pt x="409" y="0"/>
                      </a:lnTo>
                      <a:lnTo>
                        <a:pt x="368" y="6"/>
                      </a:lnTo>
                      <a:lnTo>
                        <a:pt x="344" y="27"/>
                      </a:lnTo>
                      <a:lnTo>
                        <a:pt x="321" y="18"/>
                      </a:lnTo>
                      <a:lnTo>
                        <a:pt x="305" y="27"/>
                      </a:lnTo>
                      <a:lnTo>
                        <a:pt x="272" y="29"/>
                      </a:lnTo>
                      <a:lnTo>
                        <a:pt x="241" y="64"/>
                      </a:lnTo>
                      <a:lnTo>
                        <a:pt x="190" y="92"/>
                      </a:lnTo>
                      <a:lnTo>
                        <a:pt x="180" y="84"/>
                      </a:lnTo>
                      <a:lnTo>
                        <a:pt x="149" y="96"/>
                      </a:lnTo>
                      <a:lnTo>
                        <a:pt x="149" y="129"/>
                      </a:lnTo>
                      <a:lnTo>
                        <a:pt x="122" y="150"/>
                      </a:lnTo>
                      <a:lnTo>
                        <a:pt x="129" y="184"/>
                      </a:lnTo>
                      <a:lnTo>
                        <a:pt x="124" y="213"/>
                      </a:lnTo>
                      <a:lnTo>
                        <a:pt x="112" y="236"/>
                      </a:lnTo>
                      <a:lnTo>
                        <a:pt x="102" y="254"/>
                      </a:lnTo>
                      <a:lnTo>
                        <a:pt x="81" y="270"/>
                      </a:lnTo>
                      <a:lnTo>
                        <a:pt x="83" y="291"/>
                      </a:lnTo>
                      <a:lnTo>
                        <a:pt x="114" y="319"/>
                      </a:lnTo>
                      <a:lnTo>
                        <a:pt x="143" y="328"/>
                      </a:lnTo>
                      <a:lnTo>
                        <a:pt x="110" y="328"/>
                      </a:lnTo>
                      <a:lnTo>
                        <a:pt x="96" y="340"/>
                      </a:lnTo>
                      <a:lnTo>
                        <a:pt x="86" y="348"/>
                      </a:lnTo>
                      <a:lnTo>
                        <a:pt x="98" y="366"/>
                      </a:lnTo>
                      <a:lnTo>
                        <a:pt x="116" y="367"/>
                      </a:lnTo>
                      <a:lnTo>
                        <a:pt x="116" y="381"/>
                      </a:lnTo>
                      <a:lnTo>
                        <a:pt x="90" y="381"/>
                      </a:lnTo>
                      <a:lnTo>
                        <a:pt x="67" y="358"/>
                      </a:lnTo>
                      <a:lnTo>
                        <a:pt x="43" y="346"/>
                      </a:lnTo>
                      <a:lnTo>
                        <a:pt x="20" y="356"/>
                      </a:lnTo>
                      <a:lnTo>
                        <a:pt x="28" y="367"/>
                      </a:lnTo>
                      <a:lnTo>
                        <a:pt x="51" y="369"/>
                      </a:lnTo>
                      <a:lnTo>
                        <a:pt x="71" y="389"/>
                      </a:lnTo>
                      <a:lnTo>
                        <a:pt x="79" y="385"/>
                      </a:lnTo>
                      <a:lnTo>
                        <a:pt x="104" y="405"/>
                      </a:lnTo>
                      <a:lnTo>
                        <a:pt x="79" y="395"/>
                      </a:lnTo>
                      <a:lnTo>
                        <a:pt x="63" y="395"/>
                      </a:lnTo>
                      <a:lnTo>
                        <a:pt x="26" y="383"/>
                      </a:lnTo>
                      <a:lnTo>
                        <a:pt x="0" y="383"/>
                      </a:lnTo>
                      <a:lnTo>
                        <a:pt x="0" y="383"/>
                      </a:lnTo>
                      <a:lnTo>
                        <a:pt x="16" y="391"/>
                      </a:lnTo>
                      <a:lnTo>
                        <a:pt x="28" y="4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8" name="Freeform 86"/>
                <p:cNvSpPr>
                  <a:spLocks/>
                </p:cNvSpPr>
                <p:nvPr/>
              </p:nvSpPr>
              <p:spPr bwMode="auto">
                <a:xfrm>
                  <a:off x="6924675" y="11880850"/>
                  <a:ext cx="622300" cy="534988"/>
                </a:xfrm>
                <a:custGeom>
                  <a:avLst/>
                  <a:gdLst>
                    <a:gd name="T0" fmla="*/ 23 w 392"/>
                    <a:gd name="T1" fmla="*/ 125 h 337"/>
                    <a:gd name="T2" fmla="*/ 54 w 392"/>
                    <a:gd name="T3" fmla="*/ 137 h 337"/>
                    <a:gd name="T4" fmla="*/ 60 w 392"/>
                    <a:gd name="T5" fmla="*/ 161 h 337"/>
                    <a:gd name="T6" fmla="*/ 99 w 392"/>
                    <a:gd name="T7" fmla="*/ 194 h 337"/>
                    <a:gd name="T8" fmla="*/ 117 w 392"/>
                    <a:gd name="T9" fmla="*/ 192 h 337"/>
                    <a:gd name="T10" fmla="*/ 133 w 392"/>
                    <a:gd name="T11" fmla="*/ 206 h 337"/>
                    <a:gd name="T12" fmla="*/ 152 w 392"/>
                    <a:gd name="T13" fmla="*/ 215 h 337"/>
                    <a:gd name="T14" fmla="*/ 154 w 392"/>
                    <a:gd name="T15" fmla="*/ 254 h 337"/>
                    <a:gd name="T16" fmla="*/ 183 w 392"/>
                    <a:gd name="T17" fmla="*/ 268 h 337"/>
                    <a:gd name="T18" fmla="*/ 199 w 392"/>
                    <a:gd name="T19" fmla="*/ 258 h 337"/>
                    <a:gd name="T20" fmla="*/ 215 w 392"/>
                    <a:gd name="T21" fmla="*/ 258 h 337"/>
                    <a:gd name="T22" fmla="*/ 228 w 392"/>
                    <a:gd name="T23" fmla="*/ 272 h 337"/>
                    <a:gd name="T24" fmla="*/ 246 w 392"/>
                    <a:gd name="T25" fmla="*/ 276 h 337"/>
                    <a:gd name="T26" fmla="*/ 277 w 392"/>
                    <a:gd name="T27" fmla="*/ 317 h 337"/>
                    <a:gd name="T28" fmla="*/ 306 w 392"/>
                    <a:gd name="T29" fmla="*/ 319 h 337"/>
                    <a:gd name="T30" fmla="*/ 332 w 392"/>
                    <a:gd name="T31" fmla="*/ 337 h 337"/>
                    <a:gd name="T32" fmla="*/ 344 w 392"/>
                    <a:gd name="T33" fmla="*/ 329 h 337"/>
                    <a:gd name="T34" fmla="*/ 363 w 392"/>
                    <a:gd name="T35" fmla="*/ 329 h 337"/>
                    <a:gd name="T36" fmla="*/ 363 w 392"/>
                    <a:gd name="T37" fmla="*/ 313 h 337"/>
                    <a:gd name="T38" fmla="*/ 351 w 392"/>
                    <a:gd name="T39" fmla="*/ 303 h 337"/>
                    <a:gd name="T40" fmla="*/ 351 w 392"/>
                    <a:gd name="T41" fmla="*/ 284 h 337"/>
                    <a:gd name="T42" fmla="*/ 344 w 392"/>
                    <a:gd name="T43" fmla="*/ 272 h 337"/>
                    <a:gd name="T44" fmla="*/ 359 w 392"/>
                    <a:gd name="T45" fmla="*/ 252 h 337"/>
                    <a:gd name="T46" fmla="*/ 367 w 392"/>
                    <a:gd name="T47" fmla="*/ 229 h 337"/>
                    <a:gd name="T48" fmla="*/ 375 w 392"/>
                    <a:gd name="T49" fmla="*/ 229 h 337"/>
                    <a:gd name="T50" fmla="*/ 392 w 392"/>
                    <a:gd name="T51" fmla="*/ 190 h 337"/>
                    <a:gd name="T52" fmla="*/ 375 w 392"/>
                    <a:gd name="T53" fmla="*/ 164 h 337"/>
                    <a:gd name="T54" fmla="*/ 375 w 392"/>
                    <a:gd name="T55" fmla="*/ 147 h 337"/>
                    <a:gd name="T56" fmla="*/ 355 w 392"/>
                    <a:gd name="T57" fmla="*/ 104 h 337"/>
                    <a:gd name="T58" fmla="*/ 363 w 392"/>
                    <a:gd name="T59" fmla="*/ 82 h 337"/>
                    <a:gd name="T60" fmla="*/ 359 w 392"/>
                    <a:gd name="T61" fmla="*/ 82 h 337"/>
                    <a:gd name="T62" fmla="*/ 336 w 392"/>
                    <a:gd name="T63" fmla="*/ 75 h 337"/>
                    <a:gd name="T64" fmla="*/ 338 w 392"/>
                    <a:gd name="T65" fmla="*/ 57 h 337"/>
                    <a:gd name="T66" fmla="*/ 326 w 392"/>
                    <a:gd name="T67" fmla="*/ 34 h 337"/>
                    <a:gd name="T68" fmla="*/ 289 w 392"/>
                    <a:gd name="T69" fmla="*/ 35 h 337"/>
                    <a:gd name="T70" fmla="*/ 275 w 392"/>
                    <a:gd name="T71" fmla="*/ 18 h 337"/>
                    <a:gd name="T72" fmla="*/ 250 w 392"/>
                    <a:gd name="T73" fmla="*/ 18 h 337"/>
                    <a:gd name="T74" fmla="*/ 234 w 392"/>
                    <a:gd name="T75" fmla="*/ 0 h 337"/>
                    <a:gd name="T76" fmla="*/ 187 w 392"/>
                    <a:gd name="T77" fmla="*/ 0 h 337"/>
                    <a:gd name="T78" fmla="*/ 179 w 392"/>
                    <a:gd name="T79" fmla="*/ 20 h 337"/>
                    <a:gd name="T80" fmla="*/ 160 w 392"/>
                    <a:gd name="T81" fmla="*/ 22 h 337"/>
                    <a:gd name="T82" fmla="*/ 154 w 392"/>
                    <a:gd name="T83" fmla="*/ 32 h 337"/>
                    <a:gd name="T84" fmla="*/ 127 w 392"/>
                    <a:gd name="T85" fmla="*/ 35 h 337"/>
                    <a:gd name="T86" fmla="*/ 111 w 392"/>
                    <a:gd name="T87" fmla="*/ 51 h 337"/>
                    <a:gd name="T88" fmla="*/ 97 w 392"/>
                    <a:gd name="T89" fmla="*/ 35 h 337"/>
                    <a:gd name="T90" fmla="*/ 76 w 392"/>
                    <a:gd name="T91" fmla="*/ 35 h 337"/>
                    <a:gd name="T92" fmla="*/ 64 w 392"/>
                    <a:gd name="T93" fmla="*/ 16 h 337"/>
                    <a:gd name="T94" fmla="*/ 48 w 392"/>
                    <a:gd name="T95" fmla="*/ 8 h 337"/>
                    <a:gd name="T96" fmla="*/ 19 w 392"/>
                    <a:gd name="T97" fmla="*/ 32 h 337"/>
                    <a:gd name="T98" fmla="*/ 0 w 392"/>
                    <a:gd name="T99" fmla="*/ 65 h 337"/>
                    <a:gd name="T100" fmla="*/ 17 w 392"/>
                    <a:gd name="T101" fmla="*/ 77 h 337"/>
                    <a:gd name="T102" fmla="*/ 23 w 392"/>
                    <a:gd name="T103" fmla="*/ 125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2" h="337">
                      <a:moveTo>
                        <a:pt x="23" y="125"/>
                      </a:moveTo>
                      <a:lnTo>
                        <a:pt x="54" y="137"/>
                      </a:lnTo>
                      <a:lnTo>
                        <a:pt x="60" y="161"/>
                      </a:lnTo>
                      <a:lnTo>
                        <a:pt x="99" y="194"/>
                      </a:lnTo>
                      <a:lnTo>
                        <a:pt x="117" y="192"/>
                      </a:lnTo>
                      <a:lnTo>
                        <a:pt x="133" y="206"/>
                      </a:lnTo>
                      <a:lnTo>
                        <a:pt x="152" y="215"/>
                      </a:lnTo>
                      <a:lnTo>
                        <a:pt x="154" y="254"/>
                      </a:lnTo>
                      <a:lnTo>
                        <a:pt x="183" y="268"/>
                      </a:lnTo>
                      <a:lnTo>
                        <a:pt x="199" y="258"/>
                      </a:lnTo>
                      <a:lnTo>
                        <a:pt x="215" y="258"/>
                      </a:lnTo>
                      <a:lnTo>
                        <a:pt x="228" y="272"/>
                      </a:lnTo>
                      <a:lnTo>
                        <a:pt x="246" y="276"/>
                      </a:lnTo>
                      <a:lnTo>
                        <a:pt x="277" y="317"/>
                      </a:lnTo>
                      <a:lnTo>
                        <a:pt x="306" y="319"/>
                      </a:lnTo>
                      <a:lnTo>
                        <a:pt x="332" y="337"/>
                      </a:lnTo>
                      <a:lnTo>
                        <a:pt x="344" y="329"/>
                      </a:lnTo>
                      <a:lnTo>
                        <a:pt x="363" y="329"/>
                      </a:lnTo>
                      <a:lnTo>
                        <a:pt x="363" y="313"/>
                      </a:lnTo>
                      <a:lnTo>
                        <a:pt x="351" y="303"/>
                      </a:lnTo>
                      <a:lnTo>
                        <a:pt x="351" y="284"/>
                      </a:lnTo>
                      <a:lnTo>
                        <a:pt x="344" y="272"/>
                      </a:lnTo>
                      <a:lnTo>
                        <a:pt x="359" y="252"/>
                      </a:lnTo>
                      <a:lnTo>
                        <a:pt x="367" y="229"/>
                      </a:lnTo>
                      <a:lnTo>
                        <a:pt x="375" y="229"/>
                      </a:lnTo>
                      <a:lnTo>
                        <a:pt x="392" y="190"/>
                      </a:lnTo>
                      <a:lnTo>
                        <a:pt x="375" y="164"/>
                      </a:lnTo>
                      <a:lnTo>
                        <a:pt x="375" y="147"/>
                      </a:lnTo>
                      <a:lnTo>
                        <a:pt x="355" y="104"/>
                      </a:lnTo>
                      <a:lnTo>
                        <a:pt x="363" y="82"/>
                      </a:lnTo>
                      <a:lnTo>
                        <a:pt x="359" y="82"/>
                      </a:lnTo>
                      <a:lnTo>
                        <a:pt x="336" y="75"/>
                      </a:lnTo>
                      <a:lnTo>
                        <a:pt x="338" y="57"/>
                      </a:lnTo>
                      <a:lnTo>
                        <a:pt x="326" y="34"/>
                      </a:lnTo>
                      <a:lnTo>
                        <a:pt x="289" y="35"/>
                      </a:lnTo>
                      <a:lnTo>
                        <a:pt x="275" y="18"/>
                      </a:lnTo>
                      <a:lnTo>
                        <a:pt x="250" y="18"/>
                      </a:lnTo>
                      <a:lnTo>
                        <a:pt x="234" y="0"/>
                      </a:lnTo>
                      <a:lnTo>
                        <a:pt x="187" y="0"/>
                      </a:lnTo>
                      <a:lnTo>
                        <a:pt x="179" y="20"/>
                      </a:lnTo>
                      <a:lnTo>
                        <a:pt x="160" y="22"/>
                      </a:lnTo>
                      <a:lnTo>
                        <a:pt x="154" y="32"/>
                      </a:lnTo>
                      <a:lnTo>
                        <a:pt x="127" y="35"/>
                      </a:lnTo>
                      <a:lnTo>
                        <a:pt x="111" y="51"/>
                      </a:lnTo>
                      <a:lnTo>
                        <a:pt x="97" y="35"/>
                      </a:lnTo>
                      <a:lnTo>
                        <a:pt x="76" y="35"/>
                      </a:lnTo>
                      <a:lnTo>
                        <a:pt x="64" y="16"/>
                      </a:lnTo>
                      <a:lnTo>
                        <a:pt x="48" y="8"/>
                      </a:lnTo>
                      <a:lnTo>
                        <a:pt x="19" y="32"/>
                      </a:lnTo>
                      <a:lnTo>
                        <a:pt x="0" y="65"/>
                      </a:lnTo>
                      <a:lnTo>
                        <a:pt x="17" y="77"/>
                      </a:lnTo>
                      <a:lnTo>
                        <a:pt x="23" y="1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09" name="Freeform 87"/>
                <p:cNvSpPr>
                  <a:spLocks/>
                </p:cNvSpPr>
                <p:nvPr/>
              </p:nvSpPr>
              <p:spPr bwMode="auto">
                <a:xfrm>
                  <a:off x="7470775" y="12244388"/>
                  <a:ext cx="150813" cy="211138"/>
                </a:xfrm>
                <a:custGeom>
                  <a:avLst/>
                  <a:gdLst>
                    <a:gd name="T0" fmla="*/ 95 w 95"/>
                    <a:gd name="T1" fmla="*/ 84 h 133"/>
                    <a:gd name="T2" fmla="*/ 80 w 95"/>
                    <a:gd name="T3" fmla="*/ 70 h 133"/>
                    <a:gd name="T4" fmla="*/ 74 w 95"/>
                    <a:gd name="T5" fmla="*/ 41 h 133"/>
                    <a:gd name="T6" fmla="*/ 41 w 95"/>
                    <a:gd name="T7" fmla="*/ 0 h 133"/>
                    <a:gd name="T8" fmla="*/ 31 w 95"/>
                    <a:gd name="T9" fmla="*/ 0 h 133"/>
                    <a:gd name="T10" fmla="*/ 23 w 95"/>
                    <a:gd name="T11" fmla="*/ 0 h 133"/>
                    <a:gd name="T12" fmla="*/ 15 w 95"/>
                    <a:gd name="T13" fmla="*/ 23 h 133"/>
                    <a:gd name="T14" fmla="*/ 0 w 95"/>
                    <a:gd name="T15" fmla="*/ 43 h 133"/>
                    <a:gd name="T16" fmla="*/ 7 w 95"/>
                    <a:gd name="T17" fmla="*/ 55 h 133"/>
                    <a:gd name="T18" fmla="*/ 7 w 95"/>
                    <a:gd name="T19" fmla="*/ 74 h 133"/>
                    <a:gd name="T20" fmla="*/ 19 w 95"/>
                    <a:gd name="T21" fmla="*/ 84 h 133"/>
                    <a:gd name="T22" fmla="*/ 19 w 95"/>
                    <a:gd name="T23" fmla="*/ 100 h 133"/>
                    <a:gd name="T24" fmla="*/ 21 w 95"/>
                    <a:gd name="T25" fmla="*/ 100 h 133"/>
                    <a:gd name="T26" fmla="*/ 37 w 95"/>
                    <a:gd name="T27" fmla="*/ 127 h 133"/>
                    <a:gd name="T28" fmla="*/ 72 w 95"/>
                    <a:gd name="T29" fmla="*/ 133 h 133"/>
                    <a:gd name="T30" fmla="*/ 91 w 95"/>
                    <a:gd name="T31" fmla="*/ 129 h 133"/>
                    <a:gd name="T32" fmla="*/ 95 w 95"/>
                    <a:gd name="T33" fmla="*/ 8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133">
                      <a:moveTo>
                        <a:pt x="95" y="84"/>
                      </a:moveTo>
                      <a:lnTo>
                        <a:pt x="80" y="70"/>
                      </a:lnTo>
                      <a:lnTo>
                        <a:pt x="74" y="41"/>
                      </a:lnTo>
                      <a:lnTo>
                        <a:pt x="41" y="0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23"/>
                      </a:lnTo>
                      <a:lnTo>
                        <a:pt x="0" y="43"/>
                      </a:lnTo>
                      <a:lnTo>
                        <a:pt x="7" y="55"/>
                      </a:lnTo>
                      <a:lnTo>
                        <a:pt x="7" y="74"/>
                      </a:lnTo>
                      <a:lnTo>
                        <a:pt x="19" y="84"/>
                      </a:lnTo>
                      <a:lnTo>
                        <a:pt x="19" y="100"/>
                      </a:lnTo>
                      <a:lnTo>
                        <a:pt x="21" y="100"/>
                      </a:lnTo>
                      <a:lnTo>
                        <a:pt x="37" y="127"/>
                      </a:lnTo>
                      <a:lnTo>
                        <a:pt x="72" y="133"/>
                      </a:lnTo>
                      <a:lnTo>
                        <a:pt x="91" y="129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0" name="Freeform 88"/>
                <p:cNvSpPr>
                  <a:spLocks/>
                </p:cNvSpPr>
                <p:nvPr/>
              </p:nvSpPr>
              <p:spPr bwMode="auto">
                <a:xfrm>
                  <a:off x="4305300" y="10655300"/>
                  <a:ext cx="893763" cy="1179513"/>
                </a:xfrm>
                <a:custGeom>
                  <a:avLst/>
                  <a:gdLst>
                    <a:gd name="T0" fmla="*/ 276 w 563"/>
                    <a:gd name="T1" fmla="*/ 104 h 743"/>
                    <a:gd name="T2" fmla="*/ 258 w 563"/>
                    <a:gd name="T3" fmla="*/ 143 h 743"/>
                    <a:gd name="T4" fmla="*/ 309 w 563"/>
                    <a:gd name="T5" fmla="*/ 143 h 743"/>
                    <a:gd name="T6" fmla="*/ 254 w 563"/>
                    <a:gd name="T7" fmla="*/ 192 h 743"/>
                    <a:gd name="T8" fmla="*/ 207 w 563"/>
                    <a:gd name="T9" fmla="*/ 203 h 743"/>
                    <a:gd name="T10" fmla="*/ 117 w 563"/>
                    <a:gd name="T11" fmla="*/ 188 h 743"/>
                    <a:gd name="T12" fmla="*/ 76 w 563"/>
                    <a:gd name="T13" fmla="*/ 229 h 743"/>
                    <a:gd name="T14" fmla="*/ 106 w 563"/>
                    <a:gd name="T15" fmla="*/ 239 h 743"/>
                    <a:gd name="T16" fmla="*/ 94 w 563"/>
                    <a:gd name="T17" fmla="*/ 248 h 743"/>
                    <a:gd name="T18" fmla="*/ 127 w 563"/>
                    <a:gd name="T19" fmla="*/ 270 h 743"/>
                    <a:gd name="T20" fmla="*/ 98 w 563"/>
                    <a:gd name="T21" fmla="*/ 315 h 743"/>
                    <a:gd name="T22" fmla="*/ 76 w 563"/>
                    <a:gd name="T23" fmla="*/ 354 h 743"/>
                    <a:gd name="T24" fmla="*/ 100 w 563"/>
                    <a:gd name="T25" fmla="*/ 366 h 743"/>
                    <a:gd name="T26" fmla="*/ 131 w 563"/>
                    <a:gd name="T27" fmla="*/ 407 h 743"/>
                    <a:gd name="T28" fmla="*/ 164 w 563"/>
                    <a:gd name="T29" fmla="*/ 420 h 743"/>
                    <a:gd name="T30" fmla="*/ 125 w 563"/>
                    <a:gd name="T31" fmla="*/ 497 h 743"/>
                    <a:gd name="T32" fmla="*/ 123 w 563"/>
                    <a:gd name="T33" fmla="*/ 514 h 743"/>
                    <a:gd name="T34" fmla="*/ 194 w 563"/>
                    <a:gd name="T35" fmla="*/ 503 h 743"/>
                    <a:gd name="T36" fmla="*/ 162 w 563"/>
                    <a:gd name="T37" fmla="*/ 532 h 743"/>
                    <a:gd name="T38" fmla="*/ 74 w 563"/>
                    <a:gd name="T39" fmla="*/ 561 h 743"/>
                    <a:gd name="T40" fmla="*/ 92 w 563"/>
                    <a:gd name="T41" fmla="*/ 592 h 743"/>
                    <a:gd name="T42" fmla="*/ 43 w 563"/>
                    <a:gd name="T43" fmla="*/ 592 h 743"/>
                    <a:gd name="T44" fmla="*/ 4 w 563"/>
                    <a:gd name="T45" fmla="*/ 614 h 743"/>
                    <a:gd name="T46" fmla="*/ 25 w 563"/>
                    <a:gd name="T47" fmla="*/ 641 h 743"/>
                    <a:gd name="T48" fmla="*/ 41 w 563"/>
                    <a:gd name="T49" fmla="*/ 688 h 743"/>
                    <a:gd name="T50" fmla="*/ 35 w 563"/>
                    <a:gd name="T51" fmla="*/ 716 h 743"/>
                    <a:gd name="T52" fmla="*/ 113 w 563"/>
                    <a:gd name="T53" fmla="*/ 708 h 743"/>
                    <a:gd name="T54" fmla="*/ 90 w 563"/>
                    <a:gd name="T55" fmla="*/ 739 h 743"/>
                    <a:gd name="T56" fmla="*/ 188 w 563"/>
                    <a:gd name="T57" fmla="*/ 737 h 743"/>
                    <a:gd name="T58" fmla="*/ 256 w 563"/>
                    <a:gd name="T59" fmla="*/ 675 h 743"/>
                    <a:gd name="T60" fmla="*/ 303 w 563"/>
                    <a:gd name="T61" fmla="*/ 692 h 743"/>
                    <a:gd name="T62" fmla="*/ 354 w 563"/>
                    <a:gd name="T63" fmla="*/ 639 h 743"/>
                    <a:gd name="T64" fmla="*/ 450 w 563"/>
                    <a:gd name="T65" fmla="*/ 633 h 743"/>
                    <a:gd name="T66" fmla="*/ 524 w 563"/>
                    <a:gd name="T67" fmla="*/ 624 h 743"/>
                    <a:gd name="T68" fmla="*/ 538 w 563"/>
                    <a:gd name="T69" fmla="*/ 553 h 743"/>
                    <a:gd name="T70" fmla="*/ 563 w 563"/>
                    <a:gd name="T71" fmla="*/ 479 h 743"/>
                    <a:gd name="T72" fmla="*/ 555 w 563"/>
                    <a:gd name="T73" fmla="*/ 393 h 743"/>
                    <a:gd name="T74" fmla="*/ 541 w 563"/>
                    <a:gd name="T75" fmla="*/ 309 h 743"/>
                    <a:gd name="T76" fmla="*/ 547 w 563"/>
                    <a:gd name="T77" fmla="*/ 280 h 743"/>
                    <a:gd name="T78" fmla="*/ 471 w 563"/>
                    <a:gd name="T79" fmla="*/ 203 h 743"/>
                    <a:gd name="T80" fmla="*/ 407 w 563"/>
                    <a:gd name="T81" fmla="*/ 233 h 743"/>
                    <a:gd name="T82" fmla="*/ 360 w 563"/>
                    <a:gd name="T83" fmla="*/ 121 h 743"/>
                    <a:gd name="T84" fmla="*/ 414 w 563"/>
                    <a:gd name="T85" fmla="*/ 82 h 743"/>
                    <a:gd name="T86" fmla="*/ 442 w 563"/>
                    <a:gd name="T87" fmla="*/ 49 h 743"/>
                    <a:gd name="T88" fmla="*/ 416 w 563"/>
                    <a:gd name="T89" fmla="*/ 0 h 743"/>
                    <a:gd name="T90" fmla="*/ 403 w 563"/>
                    <a:gd name="T91" fmla="*/ 51 h 743"/>
                    <a:gd name="T92" fmla="*/ 397 w 563"/>
                    <a:gd name="T93" fmla="*/ 47 h 743"/>
                    <a:gd name="T94" fmla="*/ 375 w 563"/>
                    <a:gd name="T95" fmla="*/ 43 h 743"/>
                    <a:gd name="T96" fmla="*/ 305 w 563"/>
                    <a:gd name="T97" fmla="*/ 43 h 743"/>
                    <a:gd name="T98" fmla="*/ 282 w 563"/>
                    <a:gd name="T99" fmla="*/ 84 h 7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63" h="743">
                      <a:moveTo>
                        <a:pt x="301" y="92"/>
                      </a:moveTo>
                      <a:lnTo>
                        <a:pt x="295" y="102"/>
                      </a:lnTo>
                      <a:lnTo>
                        <a:pt x="276" y="104"/>
                      </a:lnTo>
                      <a:lnTo>
                        <a:pt x="280" y="113"/>
                      </a:lnTo>
                      <a:lnTo>
                        <a:pt x="250" y="121"/>
                      </a:lnTo>
                      <a:lnTo>
                        <a:pt x="258" y="143"/>
                      </a:lnTo>
                      <a:lnTo>
                        <a:pt x="289" y="143"/>
                      </a:lnTo>
                      <a:lnTo>
                        <a:pt x="283" y="151"/>
                      </a:lnTo>
                      <a:lnTo>
                        <a:pt x="309" y="143"/>
                      </a:lnTo>
                      <a:lnTo>
                        <a:pt x="325" y="143"/>
                      </a:lnTo>
                      <a:lnTo>
                        <a:pt x="293" y="176"/>
                      </a:lnTo>
                      <a:lnTo>
                        <a:pt x="254" y="192"/>
                      </a:lnTo>
                      <a:lnTo>
                        <a:pt x="268" y="205"/>
                      </a:lnTo>
                      <a:lnTo>
                        <a:pt x="229" y="211"/>
                      </a:lnTo>
                      <a:lnTo>
                        <a:pt x="207" y="203"/>
                      </a:lnTo>
                      <a:lnTo>
                        <a:pt x="190" y="223"/>
                      </a:lnTo>
                      <a:lnTo>
                        <a:pt x="182" y="198"/>
                      </a:lnTo>
                      <a:lnTo>
                        <a:pt x="117" y="188"/>
                      </a:lnTo>
                      <a:lnTo>
                        <a:pt x="117" y="199"/>
                      </a:lnTo>
                      <a:lnTo>
                        <a:pt x="82" y="190"/>
                      </a:lnTo>
                      <a:lnTo>
                        <a:pt x="76" y="229"/>
                      </a:lnTo>
                      <a:lnTo>
                        <a:pt x="94" y="209"/>
                      </a:lnTo>
                      <a:lnTo>
                        <a:pt x="98" y="233"/>
                      </a:lnTo>
                      <a:lnTo>
                        <a:pt x="106" y="239"/>
                      </a:lnTo>
                      <a:lnTo>
                        <a:pt x="113" y="260"/>
                      </a:lnTo>
                      <a:lnTo>
                        <a:pt x="98" y="262"/>
                      </a:lnTo>
                      <a:lnTo>
                        <a:pt x="94" y="248"/>
                      </a:lnTo>
                      <a:lnTo>
                        <a:pt x="61" y="250"/>
                      </a:lnTo>
                      <a:lnTo>
                        <a:pt x="100" y="278"/>
                      </a:lnTo>
                      <a:lnTo>
                        <a:pt x="127" y="270"/>
                      </a:lnTo>
                      <a:lnTo>
                        <a:pt x="137" y="293"/>
                      </a:lnTo>
                      <a:lnTo>
                        <a:pt x="102" y="299"/>
                      </a:lnTo>
                      <a:lnTo>
                        <a:pt x="98" y="315"/>
                      </a:lnTo>
                      <a:lnTo>
                        <a:pt x="108" y="329"/>
                      </a:lnTo>
                      <a:lnTo>
                        <a:pt x="68" y="330"/>
                      </a:lnTo>
                      <a:lnTo>
                        <a:pt x="76" y="354"/>
                      </a:lnTo>
                      <a:lnTo>
                        <a:pt x="63" y="360"/>
                      </a:lnTo>
                      <a:lnTo>
                        <a:pt x="84" y="372"/>
                      </a:lnTo>
                      <a:lnTo>
                        <a:pt x="100" y="366"/>
                      </a:lnTo>
                      <a:lnTo>
                        <a:pt x="90" y="379"/>
                      </a:lnTo>
                      <a:lnTo>
                        <a:pt x="123" y="372"/>
                      </a:lnTo>
                      <a:lnTo>
                        <a:pt x="131" y="407"/>
                      </a:lnTo>
                      <a:lnTo>
                        <a:pt x="207" y="405"/>
                      </a:lnTo>
                      <a:lnTo>
                        <a:pt x="182" y="430"/>
                      </a:lnTo>
                      <a:lnTo>
                        <a:pt x="164" y="420"/>
                      </a:lnTo>
                      <a:lnTo>
                        <a:pt x="137" y="467"/>
                      </a:lnTo>
                      <a:lnTo>
                        <a:pt x="149" y="465"/>
                      </a:lnTo>
                      <a:lnTo>
                        <a:pt x="125" y="497"/>
                      </a:lnTo>
                      <a:lnTo>
                        <a:pt x="76" y="532"/>
                      </a:lnTo>
                      <a:lnTo>
                        <a:pt x="96" y="532"/>
                      </a:lnTo>
                      <a:lnTo>
                        <a:pt x="123" y="514"/>
                      </a:lnTo>
                      <a:lnTo>
                        <a:pt x="139" y="524"/>
                      </a:lnTo>
                      <a:lnTo>
                        <a:pt x="172" y="524"/>
                      </a:lnTo>
                      <a:lnTo>
                        <a:pt x="194" y="503"/>
                      </a:lnTo>
                      <a:lnTo>
                        <a:pt x="196" y="512"/>
                      </a:lnTo>
                      <a:lnTo>
                        <a:pt x="223" y="514"/>
                      </a:lnTo>
                      <a:lnTo>
                        <a:pt x="162" y="532"/>
                      </a:lnTo>
                      <a:lnTo>
                        <a:pt x="115" y="534"/>
                      </a:lnTo>
                      <a:lnTo>
                        <a:pt x="106" y="551"/>
                      </a:lnTo>
                      <a:lnTo>
                        <a:pt x="74" y="561"/>
                      </a:lnTo>
                      <a:lnTo>
                        <a:pt x="86" y="575"/>
                      </a:lnTo>
                      <a:lnTo>
                        <a:pt x="78" y="589"/>
                      </a:lnTo>
                      <a:lnTo>
                        <a:pt x="92" y="592"/>
                      </a:lnTo>
                      <a:lnTo>
                        <a:pt x="68" y="596"/>
                      </a:lnTo>
                      <a:lnTo>
                        <a:pt x="51" y="581"/>
                      </a:lnTo>
                      <a:lnTo>
                        <a:pt x="43" y="592"/>
                      </a:lnTo>
                      <a:lnTo>
                        <a:pt x="37" y="585"/>
                      </a:lnTo>
                      <a:lnTo>
                        <a:pt x="0" y="604"/>
                      </a:lnTo>
                      <a:lnTo>
                        <a:pt x="4" y="614"/>
                      </a:lnTo>
                      <a:lnTo>
                        <a:pt x="90" y="608"/>
                      </a:lnTo>
                      <a:lnTo>
                        <a:pt x="61" y="633"/>
                      </a:lnTo>
                      <a:lnTo>
                        <a:pt x="25" y="641"/>
                      </a:lnTo>
                      <a:lnTo>
                        <a:pt x="12" y="671"/>
                      </a:lnTo>
                      <a:lnTo>
                        <a:pt x="35" y="671"/>
                      </a:lnTo>
                      <a:lnTo>
                        <a:pt x="41" y="688"/>
                      </a:lnTo>
                      <a:lnTo>
                        <a:pt x="106" y="667"/>
                      </a:lnTo>
                      <a:lnTo>
                        <a:pt x="57" y="698"/>
                      </a:lnTo>
                      <a:lnTo>
                        <a:pt x="35" y="716"/>
                      </a:lnTo>
                      <a:lnTo>
                        <a:pt x="70" y="716"/>
                      </a:lnTo>
                      <a:lnTo>
                        <a:pt x="115" y="690"/>
                      </a:lnTo>
                      <a:lnTo>
                        <a:pt x="113" y="708"/>
                      </a:lnTo>
                      <a:lnTo>
                        <a:pt x="74" y="725"/>
                      </a:lnTo>
                      <a:lnTo>
                        <a:pt x="96" y="725"/>
                      </a:lnTo>
                      <a:lnTo>
                        <a:pt x="90" y="739"/>
                      </a:lnTo>
                      <a:lnTo>
                        <a:pt x="123" y="731"/>
                      </a:lnTo>
                      <a:lnTo>
                        <a:pt x="141" y="743"/>
                      </a:lnTo>
                      <a:lnTo>
                        <a:pt x="188" y="737"/>
                      </a:lnTo>
                      <a:lnTo>
                        <a:pt x="233" y="723"/>
                      </a:lnTo>
                      <a:lnTo>
                        <a:pt x="268" y="700"/>
                      </a:lnTo>
                      <a:lnTo>
                        <a:pt x="256" y="675"/>
                      </a:lnTo>
                      <a:lnTo>
                        <a:pt x="283" y="676"/>
                      </a:lnTo>
                      <a:lnTo>
                        <a:pt x="276" y="692"/>
                      </a:lnTo>
                      <a:lnTo>
                        <a:pt x="303" y="692"/>
                      </a:lnTo>
                      <a:lnTo>
                        <a:pt x="328" y="665"/>
                      </a:lnTo>
                      <a:lnTo>
                        <a:pt x="348" y="665"/>
                      </a:lnTo>
                      <a:lnTo>
                        <a:pt x="354" y="639"/>
                      </a:lnTo>
                      <a:lnTo>
                        <a:pt x="432" y="632"/>
                      </a:lnTo>
                      <a:lnTo>
                        <a:pt x="438" y="614"/>
                      </a:lnTo>
                      <a:lnTo>
                        <a:pt x="450" y="633"/>
                      </a:lnTo>
                      <a:lnTo>
                        <a:pt x="467" y="618"/>
                      </a:lnTo>
                      <a:lnTo>
                        <a:pt x="483" y="624"/>
                      </a:lnTo>
                      <a:lnTo>
                        <a:pt x="524" y="624"/>
                      </a:lnTo>
                      <a:lnTo>
                        <a:pt x="495" y="589"/>
                      </a:lnTo>
                      <a:lnTo>
                        <a:pt x="516" y="581"/>
                      </a:lnTo>
                      <a:lnTo>
                        <a:pt x="538" y="553"/>
                      </a:lnTo>
                      <a:lnTo>
                        <a:pt x="532" y="532"/>
                      </a:lnTo>
                      <a:lnTo>
                        <a:pt x="555" y="506"/>
                      </a:lnTo>
                      <a:lnTo>
                        <a:pt x="563" y="479"/>
                      </a:lnTo>
                      <a:lnTo>
                        <a:pt x="551" y="416"/>
                      </a:lnTo>
                      <a:lnTo>
                        <a:pt x="536" y="405"/>
                      </a:lnTo>
                      <a:lnTo>
                        <a:pt x="555" y="393"/>
                      </a:lnTo>
                      <a:lnTo>
                        <a:pt x="555" y="364"/>
                      </a:lnTo>
                      <a:lnTo>
                        <a:pt x="538" y="336"/>
                      </a:lnTo>
                      <a:lnTo>
                        <a:pt x="541" y="309"/>
                      </a:lnTo>
                      <a:lnTo>
                        <a:pt x="522" y="293"/>
                      </a:lnTo>
                      <a:lnTo>
                        <a:pt x="532" y="278"/>
                      </a:lnTo>
                      <a:lnTo>
                        <a:pt x="547" y="280"/>
                      </a:lnTo>
                      <a:lnTo>
                        <a:pt x="518" y="260"/>
                      </a:lnTo>
                      <a:lnTo>
                        <a:pt x="498" y="256"/>
                      </a:lnTo>
                      <a:lnTo>
                        <a:pt x="471" y="203"/>
                      </a:lnTo>
                      <a:lnTo>
                        <a:pt x="432" y="184"/>
                      </a:lnTo>
                      <a:lnTo>
                        <a:pt x="414" y="196"/>
                      </a:lnTo>
                      <a:lnTo>
                        <a:pt x="407" y="233"/>
                      </a:lnTo>
                      <a:lnTo>
                        <a:pt x="387" y="239"/>
                      </a:lnTo>
                      <a:lnTo>
                        <a:pt x="328" y="184"/>
                      </a:lnTo>
                      <a:lnTo>
                        <a:pt x="360" y="121"/>
                      </a:lnTo>
                      <a:lnTo>
                        <a:pt x="387" y="117"/>
                      </a:lnTo>
                      <a:lnTo>
                        <a:pt x="395" y="92"/>
                      </a:lnTo>
                      <a:lnTo>
                        <a:pt x="414" y="82"/>
                      </a:lnTo>
                      <a:lnTo>
                        <a:pt x="428" y="69"/>
                      </a:lnTo>
                      <a:lnTo>
                        <a:pt x="414" y="70"/>
                      </a:lnTo>
                      <a:lnTo>
                        <a:pt x="442" y="49"/>
                      </a:lnTo>
                      <a:lnTo>
                        <a:pt x="467" y="35"/>
                      </a:lnTo>
                      <a:lnTo>
                        <a:pt x="438" y="20"/>
                      </a:lnTo>
                      <a:lnTo>
                        <a:pt x="416" y="0"/>
                      </a:lnTo>
                      <a:lnTo>
                        <a:pt x="426" y="20"/>
                      </a:lnTo>
                      <a:lnTo>
                        <a:pt x="399" y="20"/>
                      </a:lnTo>
                      <a:lnTo>
                        <a:pt x="403" y="51"/>
                      </a:lnTo>
                      <a:lnTo>
                        <a:pt x="383" y="80"/>
                      </a:lnTo>
                      <a:lnTo>
                        <a:pt x="385" y="61"/>
                      </a:lnTo>
                      <a:lnTo>
                        <a:pt x="397" y="47"/>
                      </a:lnTo>
                      <a:lnTo>
                        <a:pt x="383" y="24"/>
                      </a:lnTo>
                      <a:lnTo>
                        <a:pt x="364" y="27"/>
                      </a:lnTo>
                      <a:lnTo>
                        <a:pt x="375" y="43"/>
                      </a:lnTo>
                      <a:lnTo>
                        <a:pt x="354" y="45"/>
                      </a:lnTo>
                      <a:lnTo>
                        <a:pt x="342" y="33"/>
                      </a:lnTo>
                      <a:lnTo>
                        <a:pt x="305" y="43"/>
                      </a:lnTo>
                      <a:lnTo>
                        <a:pt x="303" y="61"/>
                      </a:lnTo>
                      <a:lnTo>
                        <a:pt x="291" y="61"/>
                      </a:lnTo>
                      <a:lnTo>
                        <a:pt x="282" y="84"/>
                      </a:lnTo>
                      <a:lnTo>
                        <a:pt x="301" y="9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1" name="Freeform 89"/>
                <p:cNvSpPr>
                  <a:spLocks/>
                </p:cNvSpPr>
                <p:nvPr/>
              </p:nvSpPr>
              <p:spPr bwMode="auto">
                <a:xfrm>
                  <a:off x="5153025" y="10145713"/>
                  <a:ext cx="33338" cy="41275"/>
                </a:xfrm>
                <a:custGeom>
                  <a:avLst/>
                  <a:gdLst>
                    <a:gd name="T0" fmla="*/ 0 w 21"/>
                    <a:gd name="T1" fmla="*/ 4 h 26"/>
                    <a:gd name="T2" fmla="*/ 11 w 21"/>
                    <a:gd name="T3" fmla="*/ 26 h 26"/>
                    <a:gd name="T4" fmla="*/ 21 w 21"/>
                    <a:gd name="T5" fmla="*/ 16 h 26"/>
                    <a:gd name="T6" fmla="*/ 13 w 21"/>
                    <a:gd name="T7" fmla="*/ 0 h 26"/>
                    <a:gd name="T8" fmla="*/ 0 w 21"/>
                    <a:gd name="T9" fmla="*/ 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6">
                      <a:moveTo>
                        <a:pt x="0" y="4"/>
                      </a:moveTo>
                      <a:lnTo>
                        <a:pt x="11" y="26"/>
                      </a:lnTo>
                      <a:lnTo>
                        <a:pt x="21" y="16"/>
                      </a:lnTo>
                      <a:lnTo>
                        <a:pt x="1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2" name="Freeform 90"/>
                <p:cNvSpPr>
                  <a:spLocks/>
                </p:cNvSpPr>
                <p:nvPr/>
              </p:nvSpPr>
              <p:spPr bwMode="auto">
                <a:xfrm>
                  <a:off x="5208588" y="10434638"/>
                  <a:ext cx="74613" cy="109538"/>
                </a:xfrm>
                <a:custGeom>
                  <a:avLst/>
                  <a:gdLst>
                    <a:gd name="T0" fmla="*/ 25 w 47"/>
                    <a:gd name="T1" fmla="*/ 47 h 69"/>
                    <a:gd name="T2" fmla="*/ 47 w 47"/>
                    <a:gd name="T3" fmla="*/ 0 h 69"/>
                    <a:gd name="T4" fmla="*/ 0 w 47"/>
                    <a:gd name="T5" fmla="*/ 43 h 69"/>
                    <a:gd name="T6" fmla="*/ 10 w 47"/>
                    <a:gd name="T7" fmla="*/ 69 h 69"/>
                    <a:gd name="T8" fmla="*/ 25 w 47"/>
                    <a:gd name="T9" fmla="*/ 4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69">
                      <a:moveTo>
                        <a:pt x="25" y="47"/>
                      </a:moveTo>
                      <a:lnTo>
                        <a:pt x="47" y="0"/>
                      </a:lnTo>
                      <a:lnTo>
                        <a:pt x="0" y="43"/>
                      </a:lnTo>
                      <a:lnTo>
                        <a:pt x="10" y="69"/>
                      </a:lnTo>
                      <a:lnTo>
                        <a:pt x="25" y="4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3" name="Freeform 91"/>
                <p:cNvSpPr>
                  <a:spLocks/>
                </p:cNvSpPr>
                <p:nvPr/>
              </p:nvSpPr>
              <p:spPr bwMode="auto">
                <a:xfrm>
                  <a:off x="5094288" y="9950450"/>
                  <a:ext cx="195263" cy="201613"/>
                </a:xfrm>
                <a:custGeom>
                  <a:avLst/>
                  <a:gdLst>
                    <a:gd name="T0" fmla="*/ 58 w 123"/>
                    <a:gd name="T1" fmla="*/ 0 h 127"/>
                    <a:gd name="T2" fmla="*/ 44 w 123"/>
                    <a:gd name="T3" fmla="*/ 8 h 127"/>
                    <a:gd name="T4" fmla="*/ 48 w 123"/>
                    <a:gd name="T5" fmla="*/ 37 h 127"/>
                    <a:gd name="T6" fmla="*/ 19 w 123"/>
                    <a:gd name="T7" fmla="*/ 18 h 127"/>
                    <a:gd name="T8" fmla="*/ 19 w 123"/>
                    <a:gd name="T9" fmla="*/ 41 h 127"/>
                    <a:gd name="T10" fmla="*/ 11 w 123"/>
                    <a:gd name="T11" fmla="*/ 36 h 127"/>
                    <a:gd name="T12" fmla="*/ 0 w 123"/>
                    <a:gd name="T13" fmla="*/ 45 h 127"/>
                    <a:gd name="T14" fmla="*/ 25 w 123"/>
                    <a:gd name="T15" fmla="*/ 65 h 127"/>
                    <a:gd name="T16" fmla="*/ 27 w 123"/>
                    <a:gd name="T17" fmla="*/ 55 h 127"/>
                    <a:gd name="T18" fmla="*/ 37 w 123"/>
                    <a:gd name="T19" fmla="*/ 63 h 127"/>
                    <a:gd name="T20" fmla="*/ 33 w 123"/>
                    <a:gd name="T21" fmla="*/ 71 h 127"/>
                    <a:gd name="T22" fmla="*/ 50 w 123"/>
                    <a:gd name="T23" fmla="*/ 104 h 127"/>
                    <a:gd name="T24" fmla="*/ 84 w 123"/>
                    <a:gd name="T25" fmla="*/ 100 h 127"/>
                    <a:gd name="T26" fmla="*/ 86 w 123"/>
                    <a:gd name="T27" fmla="*/ 127 h 127"/>
                    <a:gd name="T28" fmla="*/ 97 w 123"/>
                    <a:gd name="T29" fmla="*/ 125 h 127"/>
                    <a:gd name="T30" fmla="*/ 105 w 123"/>
                    <a:gd name="T31" fmla="*/ 102 h 127"/>
                    <a:gd name="T32" fmla="*/ 123 w 123"/>
                    <a:gd name="T33" fmla="*/ 90 h 127"/>
                    <a:gd name="T34" fmla="*/ 113 w 123"/>
                    <a:gd name="T35" fmla="*/ 82 h 127"/>
                    <a:gd name="T36" fmla="*/ 97 w 123"/>
                    <a:gd name="T37" fmla="*/ 86 h 127"/>
                    <a:gd name="T38" fmla="*/ 70 w 123"/>
                    <a:gd name="T39" fmla="*/ 71 h 127"/>
                    <a:gd name="T40" fmla="*/ 72 w 123"/>
                    <a:gd name="T41" fmla="*/ 26 h 127"/>
                    <a:gd name="T42" fmla="*/ 58 w 123"/>
                    <a:gd name="T4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127">
                      <a:moveTo>
                        <a:pt x="58" y="0"/>
                      </a:moveTo>
                      <a:lnTo>
                        <a:pt x="44" y="8"/>
                      </a:lnTo>
                      <a:lnTo>
                        <a:pt x="48" y="37"/>
                      </a:lnTo>
                      <a:lnTo>
                        <a:pt x="19" y="18"/>
                      </a:lnTo>
                      <a:lnTo>
                        <a:pt x="19" y="41"/>
                      </a:lnTo>
                      <a:lnTo>
                        <a:pt x="11" y="36"/>
                      </a:lnTo>
                      <a:lnTo>
                        <a:pt x="0" y="45"/>
                      </a:lnTo>
                      <a:lnTo>
                        <a:pt x="25" y="65"/>
                      </a:lnTo>
                      <a:lnTo>
                        <a:pt x="27" y="55"/>
                      </a:lnTo>
                      <a:lnTo>
                        <a:pt x="37" y="63"/>
                      </a:lnTo>
                      <a:lnTo>
                        <a:pt x="33" y="71"/>
                      </a:lnTo>
                      <a:lnTo>
                        <a:pt x="50" y="104"/>
                      </a:lnTo>
                      <a:lnTo>
                        <a:pt x="84" y="100"/>
                      </a:lnTo>
                      <a:lnTo>
                        <a:pt x="86" y="127"/>
                      </a:lnTo>
                      <a:lnTo>
                        <a:pt x="97" y="125"/>
                      </a:lnTo>
                      <a:lnTo>
                        <a:pt x="105" y="102"/>
                      </a:lnTo>
                      <a:lnTo>
                        <a:pt x="123" y="90"/>
                      </a:lnTo>
                      <a:lnTo>
                        <a:pt x="113" y="82"/>
                      </a:lnTo>
                      <a:lnTo>
                        <a:pt x="97" y="86"/>
                      </a:lnTo>
                      <a:lnTo>
                        <a:pt x="70" y="71"/>
                      </a:lnTo>
                      <a:lnTo>
                        <a:pt x="72" y="26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4" name="Freeform 92"/>
                <p:cNvSpPr>
                  <a:spLocks/>
                </p:cNvSpPr>
                <p:nvPr/>
              </p:nvSpPr>
              <p:spPr bwMode="auto">
                <a:xfrm>
                  <a:off x="6551613" y="11866563"/>
                  <a:ext cx="49213" cy="20638"/>
                </a:xfrm>
                <a:custGeom>
                  <a:avLst/>
                  <a:gdLst>
                    <a:gd name="T0" fmla="*/ 10 w 31"/>
                    <a:gd name="T1" fmla="*/ 0 h 13"/>
                    <a:gd name="T2" fmla="*/ 0 w 31"/>
                    <a:gd name="T3" fmla="*/ 5 h 13"/>
                    <a:gd name="T4" fmla="*/ 18 w 31"/>
                    <a:gd name="T5" fmla="*/ 13 h 13"/>
                    <a:gd name="T6" fmla="*/ 31 w 31"/>
                    <a:gd name="T7" fmla="*/ 11 h 13"/>
                    <a:gd name="T8" fmla="*/ 24 w 31"/>
                    <a:gd name="T9" fmla="*/ 0 h 13"/>
                    <a:gd name="T10" fmla="*/ 10 w 31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3">
                      <a:moveTo>
                        <a:pt x="10" y="0"/>
                      </a:moveTo>
                      <a:lnTo>
                        <a:pt x="0" y="5"/>
                      </a:lnTo>
                      <a:lnTo>
                        <a:pt x="18" y="13"/>
                      </a:lnTo>
                      <a:lnTo>
                        <a:pt x="31" y="11"/>
                      </a:lnTo>
                      <a:lnTo>
                        <a:pt x="2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5" name="Freeform 93"/>
                <p:cNvSpPr>
                  <a:spLocks/>
                </p:cNvSpPr>
                <p:nvPr/>
              </p:nvSpPr>
              <p:spPr bwMode="auto">
                <a:xfrm>
                  <a:off x="5043488" y="9875838"/>
                  <a:ext cx="77788" cy="60325"/>
                </a:xfrm>
                <a:custGeom>
                  <a:avLst/>
                  <a:gdLst>
                    <a:gd name="T0" fmla="*/ 28 w 49"/>
                    <a:gd name="T1" fmla="*/ 0 h 38"/>
                    <a:gd name="T2" fmla="*/ 16 w 49"/>
                    <a:gd name="T3" fmla="*/ 6 h 38"/>
                    <a:gd name="T4" fmla="*/ 10 w 49"/>
                    <a:gd name="T5" fmla="*/ 18 h 38"/>
                    <a:gd name="T6" fmla="*/ 0 w 49"/>
                    <a:gd name="T7" fmla="*/ 24 h 38"/>
                    <a:gd name="T8" fmla="*/ 18 w 49"/>
                    <a:gd name="T9" fmla="*/ 38 h 38"/>
                    <a:gd name="T10" fmla="*/ 49 w 49"/>
                    <a:gd name="T11" fmla="*/ 10 h 38"/>
                    <a:gd name="T12" fmla="*/ 28 w 49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8">
                      <a:moveTo>
                        <a:pt x="28" y="0"/>
                      </a:move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0" y="24"/>
                      </a:lnTo>
                      <a:lnTo>
                        <a:pt x="18" y="38"/>
                      </a:lnTo>
                      <a:lnTo>
                        <a:pt x="49" y="1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6" name="Freeform 94"/>
                <p:cNvSpPr>
                  <a:spLocks/>
                </p:cNvSpPr>
                <p:nvPr/>
              </p:nvSpPr>
              <p:spPr bwMode="auto">
                <a:xfrm>
                  <a:off x="5173663" y="10434638"/>
                  <a:ext cx="19050" cy="44450"/>
                </a:xfrm>
                <a:custGeom>
                  <a:avLst/>
                  <a:gdLst>
                    <a:gd name="T0" fmla="*/ 12 w 12"/>
                    <a:gd name="T1" fmla="*/ 16 h 28"/>
                    <a:gd name="T2" fmla="*/ 8 w 12"/>
                    <a:gd name="T3" fmla="*/ 0 h 28"/>
                    <a:gd name="T4" fmla="*/ 0 w 12"/>
                    <a:gd name="T5" fmla="*/ 28 h 28"/>
                    <a:gd name="T6" fmla="*/ 12 w 12"/>
                    <a:gd name="T7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8">
                      <a:moveTo>
                        <a:pt x="12" y="16"/>
                      </a:moveTo>
                      <a:lnTo>
                        <a:pt x="8" y="0"/>
                      </a:lnTo>
                      <a:lnTo>
                        <a:pt x="0" y="28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7" name="Freeform 95"/>
                <p:cNvSpPr>
                  <a:spLocks/>
                </p:cNvSpPr>
                <p:nvPr/>
              </p:nvSpPr>
              <p:spPr bwMode="auto">
                <a:xfrm>
                  <a:off x="5192713" y="10190163"/>
                  <a:ext cx="22225" cy="19050"/>
                </a:xfrm>
                <a:custGeom>
                  <a:avLst/>
                  <a:gdLst>
                    <a:gd name="T0" fmla="*/ 0 w 14"/>
                    <a:gd name="T1" fmla="*/ 0 h 12"/>
                    <a:gd name="T2" fmla="*/ 2 w 14"/>
                    <a:gd name="T3" fmla="*/ 12 h 12"/>
                    <a:gd name="T4" fmla="*/ 14 w 14"/>
                    <a:gd name="T5" fmla="*/ 0 h 12"/>
                    <a:gd name="T6" fmla="*/ 0 w 14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8" name="Freeform 96"/>
                <p:cNvSpPr>
                  <a:spLocks/>
                </p:cNvSpPr>
                <p:nvPr/>
              </p:nvSpPr>
              <p:spPr bwMode="auto">
                <a:xfrm>
                  <a:off x="5049838" y="10307638"/>
                  <a:ext cx="41275" cy="34925"/>
                </a:xfrm>
                <a:custGeom>
                  <a:avLst/>
                  <a:gdLst>
                    <a:gd name="T0" fmla="*/ 0 w 26"/>
                    <a:gd name="T1" fmla="*/ 22 h 22"/>
                    <a:gd name="T2" fmla="*/ 26 w 26"/>
                    <a:gd name="T3" fmla="*/ 2 h 22"/>
                    <a:gd name="T4" fmla="*/ 2 w 26"/>
                    <a:gd name="T5" fmla="*/ 0 h 22"/>
                    <a:gd name="T6" fmla="*/ 0 w 26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lnTo>
                        <a:pt x="26" y="2"/>
                      </a:lnTo>
                      <a:lnTo>
                        <a:pt x="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19" name="Freeform 97"/>
                <p:cNvSpPr>
                  <a:spLocks/>
                </p:cNvSpPr>
                <p:nvPr/>
              </p:nvSpPr>
              <p:spPr bwMode="auto">
                <a:xfrm>
                  <a:off x="5043488" y="9696450"/>
                  <a:ext cx="165100" cy="173038"/>
                </a:xfrm>
                <a:custGeom>
                  <a:avLst/>
                  <a:gdLst>
                    <a:gd name="T0" fmla="*/ 45 w 104"/>
                    <a:gd name="T1" fmla="*/ 65 h 109"/>
                    <a:gd name="T2" fmla="*/ 16 w 104"/>
                    <a:gd name="T3" fmla="*/ 53 h 109"/>
                    <a:gd name="T4" fmla="*/ 0 w 104"/>
                    <a:gd name="T5" fmla="*/ 72 h 109"/>
                    <a:gd name="T6" fmla="*/ 16 w 104"/>
                    <a:gd name="T7" fmla="*/ 88 h 109"/>
                    <a:gd name="T8" fmla="*/ 2 w 104"/>
                    <a:gd name="T9" fmla="*/ 96 h 109"/>
                    <a:gd name="T10" fmla="*/ 16 w 104"/>
                    <a:gd name="T11" fmla="*/ 108 h 109"/>
                    <a:gd name="T12" fmla="*/ 39 w 104"/>
                    <a:gd name="T13" fmla="*/ 104 h 109"/>
                    <a:gd name="T14" fmla="*/ 63 w 104"/>
                    <a:gd name="T15" fmla="*/ 109 h 109"/>
                    <a:gd name="T16" fmla="*/ 80 w 104"/>
                    <a:gd name="T17" fmla="*/ 86 h 109"/>
                    <a:gd name="T18" fmla="*/ 73 w 104"/>
                    <a:gd name="T19" fmla="*/ 78 h 109"/>
                    <a:gd name="T20" fmla="*/ 80 w 104"/>
                    <a:gd name="T21" fmla="*/ 59 h 109"/>
                    <a:gd name="T22" fmla="*/ 104 w 104"/>
                    <a:gd name="T23" fmla="*/ 37 h 109"/>
                    <a:gd name="T24" fmla="*/ 100 w 104"/>
                    <a:gd name="T25" fmla="*/ 0 h 109"/>
                    <a:gd name="T26" fmla="*/ 37 w 104"/>
                    <a:gd name="T27" fmla="*/ 45 h 109"/>
                    <a:gd name="T28" fmla="*/ 45 w 104"/>
                    <a:gd name="T29" fmla="*/ 6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4" h="109">
                      <a:moveTo>
                        <a:pt x="45" y="65"/>
                      </a:moveTo>
                      <a:lnTo>
                        <a:pt x="16" y="53"/>
                      </a:lnTo>
                      <a:lnTo>
                        <a:pt x="0" y="72"/>
                      </a:lnTo>
                      <a:lnTo>
                        <a:pt x="16" y="88"/>
                      </a:lnTo>
                      <a:lnTo>
                        <a:pt x="2" y="96"/>
                      </a:lnTo>
                      <a:lnTo>
                        <a:pt x="16" y="108"/>
                      </a:lnTo>
                      <a:lnTo>
                        <a:pt x="39" y="104"/>
                      </a:lnTo>
                      <a:lnTo>
                        <a:pt x="63" y="109"/>
                      </a:lnTo>
                      <a:lnTo>
                        <a:pt x="80" y="86"/>
                      </a:lnTo>
                      <a:lnTo>
                        <a:pt x="73" y="78"/>
                      </a:lnTo>
                      <a:lnTo>
                        <a:pt x="80" y="59"/>
                      </a:lnTo>
                      <a:lnTo>
                        <a:pt x="104" y="37"/>
                      </a:lnTo>
                      <a:lnTo>
                        <a:pt x="100" y="0"/>
                      </a:lnTo>
                      <a:lnTo>
                        <a:pt x="37" y="45"/>
                      </a:lnTo>
                      <a:lnTo>
                        <a:pt x="45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0" name="Freeform 98"/>
                <p:cNvSpPr>
                  <a:spLocks/>
                </p:cNvSpPr>
                <p:nvPr/>
              </p:nvSpPr>
              <p:spPr bwMode="auto">
                <a:xfrm>
                  <a:off x="5186363" y="9656763"/>
                  <a:ext cx="1554163" cy="2690813"/>
                </a:xfrm>
                <a:custGeom>
                  <a:avLst/>
                  <a:gdLst>
                    <a:gd name="T0" fmla="*/ 69 w 979"/>
                    <a:gd name="T1" fmla="*/ 269 h 1695"/>
                    <a:gd name="T2" fmla="*/ 74 w 979"/>
                    <a:gd name="T3" fmla="*/ 297 h 1695"/>
                    <a:gd name="T4" fmla="*/ 53 w 979"/>
                    <a:gd name="T5" fmla="*/ 344 h 1695"/>
                    <a:gd name="T6" fmla="*/ 43 w 979"/>
                    <a:gd name="T7" fmla="*/ 383 h 1695"/>
                    <a:gd name="T8" fmla="*/ 112 w 979"/>
                    <a:gd name="T9" fmla="*/ 379 h 1695"/>
                    <a:gd name="T10" fmla="*/ 67 w 979"/>
                    <a:gd name="T11" fmla="*/ 508 h 1695"/>
                    <a:gd name="T12" fmla="*/ 43 w 979"/>
                    <a:gd name="T13" fmla="*/ 639 h 1695"/>
                    <a:gd name="T14" fmla="*/ 84 w 979"/>
                    <a:gd name="T15" fmla="*/ 512 h 1695"/>
                    <a:gd name="T16" fmla="*/ 131 w 979"/>
                    <a:gd name="T17" fmla="*/ 514 h 1695"/>
                    <a:gd name="T18" fmla="*/ 160 w 979"/>
                    <a:gd name="T19" fmla="*/ 525 h 1695"/>
                    <a:gd name="T20" fmla="*/ 141 w 979"/>
                    <a:gd name="T21" fmla="*/ 727 h 1695"/>
                    <a:gd name="T22" fmla="*/ 211 w 979"/>
                    <a:gd name="T23" fmla="*/ 748 h 1695"/>
                    <a:gd name="T24" fmla="*/ 303 w 979"/>
                    <a:gd name="T25" fmla="*/ 715 h 1695"/>
                    <a:gd name="T26" fmla="*/ 371 w 979"/>
                    <a:gd name="T27" fmla="*/ 866 h 1695"/>
                    <a:gd name="T28" fmla="*/ 381 w 979"/>
                    <a:gd name="T29" fmla="*/ 1018 h 1695"/>
                    <a:gd name="T30" fmla="*/ 370 w 979"/>
                    <a:gd name="T31" fmla="*/ 1051 h 1695"/>
                    <a:gd name="T32" fmla="*/ 209 w 979"/>
                    <a:gd name="T33" fmla="*/ 1104 h 1695"/>
                    <a:gd name="T34" fmla="*/ 241 w 979"/>
                    <a:gd name="T35" fmla="*/ 1145 h 1695"/>
                    <a:gd name="T36" fmla="*/ 186 w 979"/>
                    <a:gd name="T37" fmla="*/ 1280 h 1695"/>
                    <a:gd name="T38" fmla="*/ 100 w 979"/>
                    <a:gd name="T39" fmla="*/ 1352 h 1695"/>
                    <a:gd name="T40" fmla="*/ 219 w 979"/>
                    <a:gd name="T41" fmla="*/ 1360 h 1695"/>
                    <a:gd name="T42" fmla="*/ 301 w 979"/>
                    <a:gd name="T43" fmla="*/ 1397 h 1695"/>
                    <a:gd name="T44" fmla="*/ 459 w 979"/>
                    <a:gd name="T45" fmla="*/ 1352 h 1695"/>
                    <a:gd name="T46" fmla="*/ 272 w 979"/>
                    <a:gd name="T47" fmla="*/ 1448 h 1695"/>
                    <a:gd name="T48" fmla="*/ 156 w 979"/>
                    <a:gd name="T49" fmla="*/ 1579 h 1695"/>
                    <a:gd name="T50" fmla="*/ 35 w 979"/>
                    <a:gd name="T51" fmla="*/ 1661 h 1695"/>
                    <a:gd name="T52" fmla="*/ 112 w 979"/>
                    <a:gd name="T53" fmla="*/ 1671 h 1695"/>
                    <a:gd name="T54" fmla="*/ 215 w 979"/>
                    <a:gd name="T55" fmla="*/ 1622 h 1695"/>
                    <a:gd name="T56" fmla="*/ 305 w 979"/>
                    <a:gd name="T57" fmla="*/ 1632 h 1695"/>
                    <a:gd name="T58" fmla="*/ 405 w 979"/>
                    <a:gd name="T59" fmla="*/ 1548 h 1695"/>
                    <a:gd name="T60" fmla="*/ 561 w 979"/>
                    <a:gd name="T61" fmla="*/ 1538 h 1695"/>
                    <a:gd name="T62" fmla="*/ 678 w 979"/>
                    <a:gd name="T63" fmla="*/ 1538 h 1695"/>
                    <a:gd name="T64" fmla="*/ 856 w 979"/>
                    <a:gd name="T65" fmla="*/ 1509 h 1695"/>
                    <a:gd name="T66" fmla="*/ 956 w 979"/>
                    <a:gd name="T67" fmla="*/ 1429 h 1695"/>
                    <a:gd name="T68" fmla="*/ 846 w 979"/>
                    <a:gd name="T69" fmla="*/ 1401 h 1695"/>
                    <a:gd name="T70" fmla="*/ 866 w 979"/>
                    <a:gd name="T71" fmla="*/ 1372 h 1695"/>
                    <a:gd name="T72" fmla="*/ 921 w 979"/>
                    <a:gd name="T73" fmla="*/ 1315 h 1695"/>
                    <a:gd name="T74" fmla="*/ 930 w 979"/>
                    <a:gd name="T75" fmla="*/ 1288 h 1695"/>
                    <a:gd name="T76" fmla="*/ 915 w 979"/>
                    <a:gd name="T77" fmla="*/ 1096 h 1695"/>
                    <a:gd name="T78" fmla="*/ 790 w 979"/>
                    <a:gd name="T79" fmla="*/ 1071 h 1695"/>
                    <a:gd name="T80" fmla="*/ 682 w 979"/>
                    <a:gd name="T81" fmla="*/ 963 h 1695"/>
                    <a:gd name="T82" fmla="*/ 731 w 979"/>
                    <a:gd name="T83" fmla="*/ 967 h 1695"/>
                    <a:gd name="T84" fmla="*/ 706 w 979"/>
                    <a:gd name="T85" fmla="*/ 868 h 1695"/>
                    <a:gd name="T86" fmla="*/ 577 w 979"/>
                    <a:gd name="T87" fmla="*/ 760 h 1695"/>
                    <a:gd name="T88" fmla="*/ 444 w 979"/>
                    <a:gd name="T89" fmla="*/ 531 h 1695"/>
                    <a:gd name="T90" fmla="*/ 285 w 979"/>
                    <a:gd name="T91" fmla="*/ 514 h 1695"/>
                    <a:gd name="T92" fmla="*/ 411 w 979"/>
                    <a:gd name="T93" fmla="*/ 463 h 1695"/>
                    <a:gd name="T94" fmla="*/ 393 w 979"/>
                    <a:gd name="T95" fmla="*/ 424 h 1695"/>
                    <a:gd name="T96" fmla="*/ 469 w 979"/>
                    <a:gd name="T97" fmla="*/ 297 h 1695"/>
                    <a:gd name="T98" fmla="*/ 403 w 979"/>
                    <a:gd name="T99" fmla="*/ 191 h 1695"/>
                    <a:gd name="T100" fmla="*/ 282 w 979"/>
                    <a:gd name="T101" fmla="*/ 199 h 1695"/>
                    <a:gd name="T102" fmla="*/ 256 w 979"/>
                    <a:gd name="T103" fmla="*/ 168 h 1695"/>
                    <a:gd name="T104" fmla="*/ 350 w 979"/>
                    <a:gd name="T105" fmla="*/ 39 h 1695"/>
                    <a:gd name="T106" fmla="*/ 268 w 979"/>
                    <a:gd name="T107" fmla="*/ 19 h 1695"/>
                    <a:gd name="T108" fmla="*/ 168 w 979"/>
                    <a:gd name="T109" fmla="*/ 39 h 1695"/>
                    <a:gd name="T110" fmla="*/ 125 w 979"/>
                    <a:gd name="T111" fmla="*/ 74 h 1695"/>
                    <a:gd name="T112" fmla="*/ 104 w 979"/>
                    <a:gd name="T113" fmla="*/ 144 h 1695"/>
                    <a:gd name="T114" fmla="*/ 51 w 979"/>
                    <a:gd name="T115" fmla="*/ 174 h 1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79" h="1695">
                      <a:moveTo>
                        <a:pt x="47" y="213"/>
                      </a:moveTo>
                      <a:lnTo>
                        <a:pt x="51" y="244"/>
                      </a:lnTo>
                      <a:lnTo>
                        <a:pt x="51" y="254"/>
                      </a:lnTo>
                      <a:lnTo>
                        <a:pt x="86" y="248"/>
                      </a:lnTo>
                      <a:lnTo>
                        <a:pt x="63" y="260"/>
                      </a:lnTo>
                      <a:lnTo>
                        <a:pt x="61" y="265"/>
                      </a:lnTo>
                      <a:lnTo>
                        <a:pt x="69" y="269"/>
                      </a:lnTo>
                      <a:lnTo>
                        <a:pt x="90" y="262"/>
                      </a:lnTo>
                      <a:lnTo>
                        <a:pt x="84" y="267"/>
                      </a:lnTo>
                      <a:lnTo>
                        <a:pt x="94" y="279"/>
                      </a:lnTo>
                      <a:lnTo>
                        <a:pt x="78" y="271"/>
                      </a:lnTo>
                      <a:lnTo>
                        <a:pt x="71" y="277"/>
                      </a:lnTo>
                      <a:lnTo>
                        <a:pt x="67" y="291"/>
                      </a:lnTo>
                      <a:lnTo>
                        <a:pt x="74" y="297"/>
                      </a:lnTo>
                      <a:lnTo>
                        <a:pt x="63" y="301"/>
                      </a:lnTo>
                      <a:lnTo>
                        <a:pt x="53" y="312"/>
                      </a:lnTo>
                      <a:lnTo>
                        <a:pt x="69" y="318"/>
                      </a:lnTo>
                      <a:lnTo>
                        <a:pt x="72" y="330"/>
                      </a:lnTo>
                      <a:lnTo>
                        <a:pt x="47" y="320"/>
                      </a:lnTo>
                      <a:lnTo>
                        <a:pt x="43" y="336"/>
                      </a:lnTo>
                      <a:lnTo>
                        <a:pt x="53" y="344"/>
                      </a:lnTo>
                      <a:lnTo>
                        <a:pt x="47" y="355"/>
                      </a:lnTo>
                      <a:lnTo>
                        <a:pt x="35" y="363"/>
                      </a:lnTo>
                      <a:lnTo>
                        <a:pt x="10" y="363"/>
                      </a:lnTo>
                      <a:lnTo>
                        <a:pt x="0" y="375"/>
                      </a:lnTo>
                      <a:lnTo>
                        <a:pt x="10" y="381"/>
                      </a:lnTo>
                      <a:lnTo>
                        <a:pt x="29" y="379"/>
                      </a:lnTo>
                      <a:lnTo>
                        <a:pt x="43" y="383"/>
                      </a:lnTo>
                      <a:lnTo>
                        <a:pt x="41" y="389"/>
                      </a:lnTo>
                      <a:lnTo>
                        <a:pt x="26" y="389"/>
                      </a:lnTo>
                      <a:lnTo>
                        <a:pt x="47" y="410"/>
                      </a:lnTo>
                      <a:lnTo>
                        <a:pt x="53" y="406"/>
                      </a:lnTo>
                      <a:lnTo>
                        <a:pt x="65" y="420"/>
                      </a:lnTo>
                      <a:lnTo>
                        <a:pt x="121" y="361"/>
                      </a:lnTo>
                      <a:lnTo>
                        <a:pt x="112" y="379"/>
                      </a:lnTo>
                      <a:lnTo>
                        <a:pt x="121" y="385"/>
                      </a:lnTo>
                      <a:lnTo>
                        <a:pt x="104" y="391"/>
                      </a:lnTo>
                      <a:lnTo>
                        <a:pt x="90" y="424"/>
                      </a:lnTo>
                      <a:lnTo>
                        <a:pt x="92" y="432"/>
                      </a:lnTo>
                      <a:lnTo>
                        <a:pt x="74" y="465"/>
                      </a:lnTo>
                      <a:lnTo>
                        <a:pt x="82" y="469"/>
                      </a:lnTo>
                      <a:lnTo>
                        <a:pt x="67" y="508"/>
                      </a:lnTo>
                      <a:lnTo>
                        <a:pt x="71" y="533"/>
                      </a:lnTo>
                      <a:lnTo>
                        <a:pt x="59" y="549"/>
                      </a:lnTo>
                      <a:lnTo>
                        <a:pt x="67" y="563"/>
                      </a:lnTo>
                      <a:lnTo>
                        <a:pt x="78" y="557"/>
                      </a:lnTo>
                      <a:lnTo>
                        <a:pt x="59" y="586"/>
                      </a:lnTo>
                      <a:lnTo>
                        <a:pt x="57" y="625"/>
                      </a:lnTo>
                      <a:lnTo>
                        <a:pt x="43" y="639"/>
                      </a:lnTo>
                      <a:lnTo>
                        <a:pt x="45" y="649"/>
                      </a:lnTo>
                      <a:lnTo>
                        <a:pt x="74" y="649"/>
                      </a:lnTo>
                      <a:lnTo>
                        <a:pt x="71" y="627"/>
                      </a:lnTo>
                      <a:lnTo>
                        <a:pt x="82" y="598"/>
                      </a:lnTo>
                      <a:lnTo>
                        <a:pt x="82" y="580"/>
                      </a:lnTo>
                      <a:lnTo>
                        <a:pt x="96" y="561"/>
                      </a:lnTo>
                      <a:lnTo>
                        <a:pt x="84" y="512"/>
                      </a:lnTo>
                      <a:lnTo>
                        <a:pt x="96" y="512"/>
                      </a:lnTo>
                      <a:lnTo>
                        <a:pt x="131" y="469"/>
                      </a:lnTo>
                      <a:lnTo>
                        <a:pt x="104" y="510"/>
                      </a:lnTo>
                      <a:lnTo>
                        <a:pt x="102" y="539"/>
                      </a:lnTo>
                      <a:lnTo>
                        <a:pt x="112" y="545"/>
                      </a:lnTo>
                      <a:lnTo>
                        <a:pt x="114" y="529"/>
                      </a:lnTo>
                      <a:lnTo>
                        <a:pt x="131" y="514"/>
                      </a:lnTo>
                      <a:lnTo>
                        <a:pt x="139" y="541"/>
                      </a:lnTo>
                      <a:lnTo>
                        <a:pt x="153" y="508"/>
                      </a:lnTo>
                      <a:lnTo>
                        <a:pt x="151" y="486"/>
                      </a:lnTo>
                      <a:lnTo>
                        <a:pt x="162" y="481"/>
                      </a:lnTo>
                      <a:lnTo>
                        <a:pt x="156" y="510"/>
                      </a:lnTo>
                      <a:lnTo>
                        <a:pt x="186" y="531"/>
                      </a:lnTo>
                      <a:lnTo>
                        <a:pt x="160" y="525"/>
                      </a:lnTo>
                      <a:lnTo>
                        <a:pt x="153" y="563"/>
                      </a:lnTo>
                      <a:lnTo>
                        <a:pt x="158" y="590"/>
                      </a:lnTo>
                      <a:lnTo>
                        <a:pt x="174" y="592"/>
                      </a:lnTo>
                      <a:lnTo>
                        <a:pt x="182" y="617"/>
                      </a:lnTo>
                      <a:lnTo>
                        <a:pt x="160" y="641"/>
                      </a:lnTo>
                      <a:lnTo>
                        <a:pt x="137" y="699"/>
                      </a:lnTo>
                      <a:lnTo>
                        <a:pt x="141" y="727"/>
                      </a:lnTo>
                      <a:lnTo>
                        <a:pt x="121" y="715"/>
                      </a:lnTo>
                      <a:lnTo>
                        <a:pt x="123" y="744"/>
                      </a:lnTo>
                      <a:lnTo>
                        <a:pt x="151" y="782"/>
                      </a:lnTo>
                      <a:lnTo>
                        <a:pt x="141" y="746"/>
                      </a:lnTo>
                      <a:lnTo>
                        <a:pt x="160" y="741"/>
                      </a:lnTo>
                      <a:lnTo>
                        <a:pt x="209" y="776"/>
                      </a:lnTo>
                      <a:lnTo>
                        <a:pt x="211" y="748"/>
                      </a:lnTo>
                      <a:lnTo>
                        <a:pt x="190" y="733"/>
                      </a:lnTo>
                      <a:lnTo>
                        <a:pt x="203" y="729"/>
                      </a:lnTo>
                      <a:lnTo>
                        <a:pt x="242" y="754"/>
                      </a:lnTo>
                      <a:lnTo>
                        <a:pt x="270" y="748"/>
                      </a:lnTo>
                      <a:lnTo>
                        <a:pt x="270" y="737"/>
                      </a:lnTo>
                      <a:lnTo>
                        <a:pt x="295" y="739"/>
                      </a:lnTo>
                      <a:lnTo>
                        <a:pt x="303" y="715"/>
                      </a:lnTo>
                      <a:lnTo>
                        <a:pt x="371" y="717"/>
                      </a:lnTo>
                      <a:lnTo>
                        <a:pt x="327" y="729"/>
                      </a:lnTo>
                      <a:lnTo>
                        <a:pt x="299" y="809"/>
                      </a:lnTo>
                      <a:lnTo>
                        <a:pt x="332" y="870"/>
                      </a:lnTo>
                      <a:lnTo>
                        <a:pt x="350" y="860"/>
                      </a:lnTo>
                      <a:lnTo>
                        <a:pt x="350" y="893"/>
                      </a:lnTo>
                      <a:lnTo>
                        <a:pt x="371" y="866"/>
                      </a:lnTo>
                      <a:lnTo>
                        <a:pt x="399" y="870"/>
                      </a:lnTo>
                      <a:lnTo>
                        <a:pt x="389" y="903"/>
                      </a:lnTo>
                      <a:lnTo>
                        <a:pt x="399" y="909"/>
                      </a:lnTo>
                      <a:lnTo>
                        <a:pt x="371" y="930"/>
                      </a:lnTo>
                      <a:lnTo>
                        <a:pt x="379" y="967"/>
                      </a:lnTo>
                      <a:lnTo>
                        <a:pt x="364" y="995"/>
                      </a:lnTo>
                      <a:lnTo>
                        <a:pt x="381" y="1018"/>
                      </a:lnTo>
                      <a:lnTo>
                        <a:pt x="401" y="1036"/>
                      </a:lnTo>
                      <a:lnTo>
                        <a:pt x="418" y="1038"/>
                      </a:lnTo>
                      <a:lnTo>
                        <a:pt x="407" y="1045"/>
                      </a:lnTo>
                      <a:lnTo>
                        <a:pt x="389" y="1045"/>
                      </a:lnTo>
                      <a:lnTo>
                        <a:pt x="371" y="1024"/>
                      </a:lnTo>
                      <a:lnTo>
                        <a:pt x="358" y="1030"/>
                      </a:lnTo>
                      <a:lnTo>
                        <a:pt x="370" y="1051"/>
                      </a:lnTo>
                      <a:lnTo>
                        <a:pt x="383" y="1059"/>
                      </a:lnTo>
                      <a:lnTo>
                        <a:pt x="362" y="1055"/>
                      </a:lnTo>
                      <a:lnTo>
                        <a:pt x="344" y="1038"/>
                      </a:lnTo>
                      <a:lnTo>
                        <a:pt x="299" y="1051"/>
                      </a:lnTo>
                      <a:lnTo>
                        <a:pt x="280" y="1049"/>
                      </a:lnTo>
                      <a:lnTo>
                        <a:pt x="235" y="1071"/>
                      </a:lnTo>
                      <a:lnTo>
                        <a:pt x="209" y="1104"/>
                      </a:lnTo>
                      <a:lnTo>
                        <a:pt x="176" y="1126"/>
                      </a:lnTo>
                      <a:lnTo>
                        <a:pt x="162" y="1145"/>
                      </a:lnTo>
                      <a:lnTo>
                        <a:pt x="184" y="1143"/>
                      </a:lnTo>
                      <a:lnTo>
                        <a:pt x="194" y="1145"/>
                      </a:lnTo>
                      <a:lnTo>
                        <a:pt x="198" y="1133"/>
                      </a:lnTo>
                      <a:lnTo>
                        <a:pt x="244" y="1122"/>
                      </a:lnTo>
                      <a:lnTo>
                        <a:pt x="241" y="1145"/>
                      </a:lnTo>
                      <a:lnTo>
                        <a:pt x="256" y="1163"/>
                      </a:lnTo>
                      <a:lnTo>
                        <a:pt x="239" y="1176"/>
                      </a:lnTo>
                      <a:lnTo>
                        <a:pt x="248" y="1194"/>
                      </a:lnTo>
                      <a:lnTo>
                        <a:pt x="260" y="1198"/>
                      </a:lnTo>
                      <a:lnTo>
                        <a:pt x="229" y="1257"/>
                      </a:lnTo>
                      <a:lnTo>
                        <a:pt x="207" y="1262"/>
                      </a:lnTo>
                      <a:lnTo>
                        <a:pt x="186" y="1280"/>
                      </a:lnTo>
                      <a:lnTo>
                        <a:pt x="174" y="1280"/>
                      </a:lnTo>
                      <a:lnTo>
                        <a:pt x="145" y="1298"/>
                      </a:lnTo>
                      <a:lnTo>
                        <a:pt x="125" y="1300"/>
                      </a:lnTo>
                      <a:lnTo>
                        <a:pt x="92" y="1321"/>
                      </a:lnTo>
                      <a:lnTo>
                        <a:pt x="117" y="1323"/>
                      </a:lnTo>
                      <a:lnTo>
                        <a:pt x="119" y="1343"/>
                      </a:lnTo>
                      <a:lnTo>
                        <a:pt x="100" y="1352"/>
                      </a:lnTo>
                      <a:lnTo>
                        <a:pt x="135" y="1358"/>
                      </a:lnTo>
                      <a:lnTo>
                        <a:pt x="125" y="1366"/>
                      </a:lnTo>
                      <a:lnTo>
                        <a:pt x="139" y="1374"/>
                      </a:lnTo>
                      <a:lnTo>
                        <a:pt x="158" y="1368"/>
                      </a:lnTo>
                      <a:lnTo>
                        <a:pt x="180" y="1354"/>
                      </a:lnTo>
                      <a:lnTo>
                        <a:pt x="217" y="1343"/>
                      </a:lnTo>
                      <a:lnTo>
                        <a:pt x="219" y="1360"/>
                      </a:lnTo>
                      <a:lnTo>
                        <a:pt x="248" y="1366"/>
                      </a:lnTo>
                      <a:lnTo>
                        <a:pt x="225" y="1372"/>
                      </a:lnTo>
                      <a:lnTo>
                        <a:pt x="223" y="1386"/>
                      </a:lnTo>
                      <a:lnTo>
                        <a:pt x="262" y="1388"/>
                      </a:lnTo>
                      <a:lnTo>
                        <a:pt x="262" y="1380"/>
                      </a:lnTo>
                      <a:lnTo>
                        <a:pt x="282" y="1374"/>
                      </a:lnTo>
                      <a:lnTo>
                        <a:pt x="301" y="1397"/>
                      </a:lnTo>
                      <a:lnTo>
                        <a:pt x="319" y="1419"/>
                      </a:lnTo>
                      <a:lnTo>
                        <a:pt x="364" y="1419"/>
                      </a:lnTo>
                      <a:lnTo>
                        <a:pt x="375" y="1399"/>
                      </a:lnTo>
                      <a:lnTo>
                        <a:pt x="395" y="1392"/>
                      </a:lnTo>
                      <a:lnTo>
                        <a:pt x="424" y="1380"/>
                      </a:lnTo>
                      <a:lnTo>
                        <a:pt x="436" y="1364"/>
                      </a:lnTo>
                      <a:lnTo>
                        <a:pt x="459" y="1352"/>
                      </a:lnTo>
                      <a:lnTo>
                        <a:pt x="426" y="1392"/>
                      </a:lnTo>
                      <a:lnTo>
                        <a:pt x="393" y="1423"/>
                      </a:lnTo>
                      <a:lnTo>
                        <a:pt x="391" y="1460"/>
                      </a:lnTo>
                      <a:lnTo>
                        <a:pt x="370" y="1460"/>
                      </a:lnTo>
                      <a:lnTo>
                        <a:pt x="352" y="1466"/>
                      </a:lnTo>
                      <a:lnTo>
                        <a:pt x="330" y="1454"/>
                      </a:lnTo>
                      <a:lnTo>
                        <a:pt x="272" y="1448"/>
                      </a:lnTo>
                      <a:lnTo>
                        <a:pt x="231" y="1460"/>
                      </a:lnTo>
                      <a:lnTo>
                        <a:pt x="233" y="1481"/>
                      </a:lnTo>
                      <a:lnTo>
                        <a:pt x="215" y="1497"/>
                      </a:lnTo>
                      <a:lnTo>
                        <a:pt x="192" y="1497"/>
                      </a:lnTo>
                      <a:lnTo>
                        <a:pt x="188" y="1546"/>
                      </a:lnTo>
                      <a:lnTo>
                        <a:pt x="164" y="1567"/>
                      </a:lnTo>
                      <a:lnTo>
                        <a:pt x="156" y="1579"/>
                      </a:lnTo>
                      <a:lnTo>
                        <a:pt x="131" y="1585"/>
                      </a:lnTo>
                      <a:lnTo>
                        <a:pt x="123" y="1612"/>
                      </a:lnTo>
                      <a:lnTo>
                        <a:pt x="112" y="1612"/>
                      </a:lnTo>
                      <a:lnTo>
                        <a:pt x="106" y="1626"/>
                      </a:lnTo>
                      <a:lnTo>
                        <a:pt x="72" y="1650"/>
                      </a:lnTo>
                      <a:lnTo>
                        <a:pt x="59" y="1646"/>
                      </a:lnTo>
                      <a:lnTo>
                        <a:pt x="35" y="1661"/>
                      </a:lnTo>
                      <a:lnTo>
                        <a:pt x="35" y="1683"/>
                      </a:lnTo>
                      <a:lnTo>
                        <a:pt x="61" y="1683"/>
                      </a:lnTo>
                      <a:lnTo>
                        <a:pt x="61" y="1665"/>
                      </a:lnTo>
                      <a:lnTo>
                        <a:pt x="92" y="1673"/>
                      </a:lnTo>
                      <a:lnTo>
                        <a:pt x="104" y="1695"/>
                      </a:lnTo>
                      <a:lnTo>
                        <a:pt x="119" y="1681"/>
                      </a:lnTo>
                      <a:lnTo>
                        <a:pt x="112" y="1671"/>
                      </a:lnTo>
                      <a:lnTo>
                        <a:pt x="125" y="1652"/>
                      </a:lnTo>
                      <a:lnTo>
                        <a:pt x="133" y="1659"/>
                      </a:lnTo>
                      <a:lnTo>
                        <a:pt x="149" y="1644"/>
                      </a:lnTo>
                      <a:lnTo>
                        <a:pt x="160" y="1644"/>
                      </a:lnTo>
                      <a:lnTo>
                        <a:pt x="168" y="1624"/>
                      </a:lnTo>
                      <a:lnTo>
                        <a:pt x="196" y="1630"/>
                      </a:lnTo>
                      <a:lnTo>
                        <a:pt x="215" y="1622"/>
                      </a:lnTo>
                      <a:lnTo>
                        <a:pt x="231" y="1624"/>
                      </a:lnTo>
                      <a:lnTo>
                        <a:pt x="242" y="1618"/>
                      </a:lnTo>
                      <a:lnTo>
                        <a:pt x="254" y="1634"/>
                      </a:lnTo>
                      <a:lnTo>
                        <a:pt x="268" y="1632"/>
                      </a:lnTo>
                      <a:lnTo>
                        <a:pt x="287" y="1648"/>
                      </a:lnTo>
                      <a:lnTo>
                        <a:pt x="309" y="1648"/>
                      </a:lnTo>
                      <a:lnTo>
                        <a:pt x="305" y="1632"/>
                      </a:lnTo>
                      <a:lnTo>
                        <a:pt x="323" y="1624"/>
                      </a:lnTo>
                      <a:lnTo>
                        <a:pt x="327" y="1610"/>
                      </a:lnTo>
                      <a:lnTo>
                        <a:pt x="323" y="1587"/>
                      </a:lnTo>
                      <a:lnTo>
                        <a:pt x="338" y="1571"/>
                      </a:lnTo>
                      <a:lnTo>
                        <a:pt x="350" y="1569"/>
                      </a:lnTo>
                      <a:lnTo>
                        <a:pt x="356" y="1560"/>
                      </a:lnTo>
                      <a:lnTo>
                        <a:pt x="405" y="1548"/>
                      </a:lnTo>
                      <a:lnTo>
                        <a:pt x="432" y="1550"/>
                      </a:lnTo>
                      <a:lnTo>
                        <a:pt x="461" y="1571"/>
                      </a:lnTo>
                      <a:lnTo>
                        <a:pt x="473" y="1567"/>
                      </a:lnTo>
                      <a:lnTo>
                        <a:pt x="504" y="1569"/>
                      </a:lnTo>
                      <a:lnTo>
                        <a:pt x="522" y="1575"/>
                      </a:lnTo>
                      <a:lnTo>
                        <a:pt x="532" y="1554"/>
                      </a:lnTo>
                      <a:lnTo>
                        <a:pt x="561" y="1538"/>
                      </a:lnTo>
                      <a:lnTo>
                        <a:pt x="583" y="1544"/>
                      </a:lnTo>
                      <a:lnTo>
                        <a:pt x="612" y="1524"/>
                      </a:lnTo>
                      <a:lnTo>
                        <a:pt x="631" y="1530"/>
                      </a:lnTo>
                      <a:lnTo>
                        <a:pt x="643" y="1528"/>
                      </a:lnTo>
                      <a:lnTo>
                        <a:pt x="657" y="1519"/>
                      </a:lnTo>
                      <a:lnTo>
                        <a:pt x="661" y="1528"/>
                      </a:lnTo>
                      <a:lnTo>
                        <a:pt x="678" y="1538"/>
                      </a:lnTo>
                      <a:lnTo>
                        <a:pt x="698" y="1524"/>
                      </a:lnTo>
                      <a:lnTo>
                        <a:pt x="743" y="1524"/>
                      </a:lnTo>
                      <a:lnTo>
                        <a:pt x="772" y="1519"/>
                      </a:lnTo>
                      <a:lnTo>
                        <a:pt x="800" y="1526"/>
                      </a:lnTo>
                      <a:lnTo>
                        <a:pt x="813" y="1530"/>
                      </a:lnTo>
                      <a:lnTo>
                        <a:pt x="835" y="1513"/>
                      </a:lnTo>
                      <a:lnTo>
                        <a:pt x="856" y="1509"/>
                      </a:lnTo>
                      <a:lnTo>
                        <a:pt x="876" y="1489"/>
                      </a:lnTo>
                      <a:lnTo>
                        <a:pt x="891" y="1489"/>
                      </a:lnTo>
                      <a:lnTo>
                        <a:pt x="905" y="1491"/>
                      </a:lnTo>
                      <a:lnTo>
                        <a:pt x="901" y="1476"/>
                      </a:lnTo>
                      <a:lnTo>
                        <a:pt x="934" y="1454"/>
                      </a:lnTo>
                      <a:lnTo>
                        <a:pt x="954" y="1450"/>
                      </a:lnTo>
                      <a:lnTo>
                        <a:pt x="956" y="1429"/>
                      </a:lnTo>
                      <a:lnTo>
                        <a:pt x="950" y="1415"/>
                      </a:lnTo>
                      <a:lnTo>
                        <a:pt x="956" y="1397"/>
                      </a:lnTo>
                      <a:lnTo>
                        <a:pt x="919" y="1399"/>
                      </a:lnTo>
                      <a:lnTo>
                        <a:pt x="893" y="1409"/>
                      </a:lnTo>
                      <a:lnTo>
                        <a:pt x="878" y="1411"/>
                      </a:lnTo>
                      <a:lnTo>
                        <a:pt x="854" y="1403"/>
                      </a:lnTo>
                      <a:lnTo>
                        <a:pt x="846" y="1401"/>
                      </a:lnTo>
                      <a:lnTo>
                        <a:pt x="854" y="1393"/>
                      </a:lnTo>
                      <a:lnTo>
                        <a:pt x="862" y="1392"/>
                      </a:lnTo>
                      <a:lnTo>
                        <a:pt x="864" y="1388"/>
                      </a:lnTo>
                      <a:lnTo>
                        <a:pt x="843" y="1382"/>
                      </a:lnTo>
                      <a:lnTo>
                        <a:pt x="823" y="1390"/>
                      </a:lnTo>
                      <a:lnTo>
                        <a:pt x="848" y="1370"/>
                      </a:lnTo>
                      <a:lnTo>
                        <a:pt x="866" y="1372"/>
                      </a:lnTo>
                      <a:lnTo>
                        <a:pt x="887" y="1362"/>
                      </a:lnTo>
                      <a:lnTo>
                        <a:pt x="882" y="1343"/>
                      </a:lnTo>
                      <a:lnTo>
                        <a:pt x="860" y="1343"/>
                      </a:lnTo>
                      <a:lnTo>
                        <a:pt x="876" y="1329"/>
                      </a:lnTo>
                      <a:lnTo>
                        <a:pt x="887" y="1317"/>
                      </a:lnTo>
                      <a:lnTo>
                        <a:pt x="901" y="1329"/>
                      </a:lnTo>
                      <a:lnTo>
                        <a:pt x="921" y="1315"/>
                      </a:lnTo>
                      <a:lnTo>
                        <a:pt x="928" y="1302"/>
                      </a:lnTo>
                      <a:lnTo>
                        <a:pt x="919" y="1300"/>
                      </a:lnTo>
                      <a:lnTo>
                        <a:pt x="925" y="1290"/>
                      </a:lnTo>
                      <a:lnTo>
                        <a:pt x="903" y="1288"/>
                      </a:lnTo>
                      <a:lnTo>
                        <a:pt x="911" y="1272"/>
                      </a:lnTo>
                      <a:lnTo>
                        <a:pt x="927" y="1276"/>
                      </a:lnTo>
                      <a:lnTo>
                        <a:pt x="930" y="1288"/>
                      </a:lnTo>
                      <a:lnTo>
                        <a:pt x="946" y="1266"/>
                      </a:lnTo>
                      <a:lnTo>
                        <a:pt x="962" y="1259"/>
                      </a:lnTo>
                      <a:lnTo>
                        <a:pt x="966" y="1219"/>
                      </a:lnTo>
                      <a:lnTo>
                        <a:pt x="979" y="1180"/>
                      </a:lnTo>
                      <a:lnTo>
                        <a:pt x="968" y="1167"/>
                      </a:lnTo>
                      <a:lnTo>
                        <a:pt x="962" y="1132"/>
                      </a:lnTo>
                      <a:lnTo>
                        <a:pt x="915" y="1096"/>
                      </a:lnTo>
                      <a:lnTo>
                        <a:pt x="850" y="1092"/>
                      </a:lnTo>
                      <a:lnTo>
                        <a:pt x="809" y="1094"/>
                      </a:lnTo>
                      <a:lnTo>
                        <a:pt x="807" y="1124"/>
                      </a:lnTo>
                      <a:lnTo>
                        <a:pt x="796" y="1141"/>
                      </a:lnTo>
                      <a:lnTo>
                        <a:pt x="776" y="1118"/>
                      </a:lnTo>
                      <a:lnTo>
                        <a:pt x="751" y="1112"/>
                      </a:lnTo>
                      <a:lnTo>
                        <a:pt x="790" y="1071"/>
                      </a:lnTo>
                      <a:lnTo>
                        <a:pt x="790" y="1045"/>
                      </a:lnTo>
                      <a:lnTo>
                        <a:pt x="758" y="995"/>
                      </a:lnTo>
                      <a:lnTo>
                        <a:pt x="745" y="993"/>
                      </a:lnTo>
                      <a:lnTo>
                        <a:pt x="717" y="977"/>
                      </a:lnTo>
                      <a:lnTo>
                        <a:pt x="706" y="958"/>
                      </a:lnTo>
                      <a:lnTo>
                        <a:pt x="692" y="959"/>
                      </a:lnTo>
                      <a:lnTo>
                        <a:pt x="682" y="963"/>
                      </a:lnTo>
                      <a:lnTo>
                        <a:pt x="665" y="958"/>
                      </a:lnTo>
                      <a:lnTo>
                        <a:pt x="655" y="958"/>
                      </a:lnTo>
                      <a:lnTo>
                        <a:pt x="674" y="952"/>
                      </a:lnTo>
                      <a:lnTo>
                        <a:pt x="686" y="956"/>
                      </a:lnTo>
                      <a:lnTo>
                        <a:pt x="708" y="952"/>
                      </a:lnTo>
                      <a:lnTo>
                        <a:pt x="719" y="958"/>
                      </a:lnTo>
                      <a:lnTo>
                        <a:pt x="731" y="967"/>
                      </a:lnTo>
                      <a:lnTo>
                        <a:pt x="745" y="965"/>
                      </a:lnTo>
                      <a:lnTo>
                        <a:pt x="758" y="967"/>
                      </a:lnTo>
                      <a:lnTo>
                        <a:pt x="721" y="922"/>
                      </a:lnTo>
                      <a:lnTo>
                        <a:pt x="704" y="899"/>
                      </a:lnTo>
                      <a:lnTo>
                        <a:pt x="715" y="881"/>
                      </a:lnTo>
                      <a:lnTo>
                        <a:pt x="725" y="877"/>
                      </a:lnTo>
                      <a:lnTo>
                        <a:pt x="706" y="868"/>
                      </a:lnTo>
                      <a:lnTo>
                        <a:pt x="698" y="854"/>
                      </a:lnTo>
                      <a:lnTo>
                        <a:pt x="690" y="852"/>
                      </a:lnTo>
                      <a:lnTo>
                        <a:pt x="669" y="813"/>
                      </a:lnTo>
                      <a:lnTo>
                        <a:pt x="635" y="795"/>
                      </a:lnTo>
                      <a:lnTo>
                        <a:pt x="588" y="785"/>
                      </a:lnTo>
                      <a:lnTo>
                        <a:pt x="586" y="766"/>
                      </a:lnTo>
                      <a:lnTo>
                        <a:pt x="577" y="760"/>
                      </a:lnTo>
                      <a:lnTo>
                        <a:pt x="561" y="709"/>
                      </a:lnTo>
                      <a:lnTo>
                        <a:pt x="543" y="682"/>
                      </a:lnTo>
                      <a:lnTo>
                        <a:pt x="532" y="617"/>
                      </a:lnTo>
                      <a:lnTo>
                        <a:pt x="518" y="596"/>
                      </a:lnTo>
                      <a:lnTo>
                        <a:pt x="506" y="596"/>
                      </a:lnTo>
                      <a:lnTo>
                        <a:pt x="467" y="537"/>
                      </a:lnTo>
                      <a:lnTo>
                        <a:pt x="444" y="531"/>
                      </a:lnTo>
                      <a:lnTo>
                        <a:pt x="426" y="518"/>
                      </a:lnTo>
                      <a:lnTo>
                        <a:pt x="397" y="506"/>
                      </a:lnTo>
                      <a:lnTo>
                        <a:pt x="385" y="516"/>
                      </a:lnTo>
                      <a:lnTo>
                        <a:pt x="362" y="531"/>
                      </a:lnTo>
                      <a:lnTo>
                        <a:pt x="328" y="522"/>
                      </a:lnTo>
                      <a:lnTo>
                        <a:pt x="313" y="524"/>
                      </a:lnTo>
                      <a:lnTo>
                        <a:pt x="285" y="514"/>
                      </a:lnTo>
                      <a:lnTo>
                        <a:pt x="278" y="500"/>
                      </a:lnTo>
                      <a:lnTo>
                        <a:pt x="293" y="508"/>
                      </a:lnTo>
                      <a:lnTo>
                        <a:pt x="327" y="510"/>
                      </a:lnTo>
                      <a:lnTo>
                        <a:pt x="352" y="502"/>
                      </a:lnTo>
                      <a:lnTo>
                        <a:pt x="360" y="481"/>
                      </a:lnTo>
                      <a:lnTo>
                        <a:pt x="387" y="482"/>
                      </a:lnTo>
                      <a:lnTo>
                        <a:pt x="411" y="463"/>
                      </a:lnTo>
                      <a:lnTo>
                        <a:pt x="387" y="451"/>
                      </a:lnTo>
                      <a:lnTo>
                        <a:pt x="385" y="438"/>
                      </a:lnTo>
                      <a:lnTo>
                        <a:pt x="375" y="430"/>
                      </a:lnTo>
                      <a:lnTo>
                        <a:pt x="340" y="447"/>
                      </a:lnTo>
                      <a:lnTo>
                        <a:pt x="334" y="441"/>
                      </a:lnTo>
                      <a:lnTo>
                        <a:pt x="362" y="422"/>
                      </a:lnTo>
                      <a:lnTo>
                        <a:pt x="393" y="424"/>
                      </a:lnTo>
                      <a:lnTo>
                        <a:pt x="411" y="408"/>
                      </a:lnTo>
                      <a:lnTo>
                        <a:pt x="414" y="393"/>
                      </a:lnTo>
                      <a:lnTo>
                        <a:pt x="428" y="385"/>
                      </a:lnTo>
                      <a:lnTo>
                        <a:pt x="446" y="350"/>
                      </a:lnTo>
                      <a:lnTo>
                        <a:pt x="457" y="332"/>
                      </a:lnTo>
                      <a:lnTo>
                        <a:pt x="456" y="320"/>
                      </a:lnTo>
                      <a:lnTo>
                        <a:pt x="469" y="297"/>
                      </a:lnTo>
                      <a:lnTo>
                        <a:pt x="463" y="287"/>
                      </a:lnTo>
                      <a:lnTo>
                        <a:pt x="475" y="254"/>
                      </a:lnTo>
                      <a:lnTo>
                        <a:pt x="499" y="236"/>
                      </a:lnTo>
                      <a:lnTo>
                        <a:pt x="499" y="215"/>
                      </a:lnTo>
                      <a:lnTo>
                        <a:pt x="465" y="183"/>
                      </a:lnTo>
                      <a:lnTo>
                        <a:pt x="457" y="189"/>
                      </a:lnTo>
                      <a:lnTo>
                        <a:pt x="403" y="191"/>
                      </a:lnTo>
                      <a:lnTo>
                        <a:pt x="368" y="185"/>
                      </a:lnTo>
                      <a:lnTo>
                        <a:pt x="358" y="191"/>
                      </a:lnTo>
                      <a:lnTo>
                        <a:pt x="340" y="191"/>
                      </a:lnTo>
                      <a:lnTo>
                        <a:pt x="321" y="185"/>
                      </a:lnTo>
                      <a:lnTo>
                        <a:pt x="305" y="185"/>
                      </a:lnTo>
                      <a:lnTo>
                        <a:pt x="303" y="193"/>
                      </a:lnTo>
                      <a:lnTo>
                        <a:pt x="282" y="199"/>
                      </a:lnTo>
                      <a:lnTo>
                        <a:pt x="260" y="211"/>
                      </a:lnTo>
                      <a:lnTo>
                        <a:pt x="250" y="211"/>
                      </a:lnTo>
                      <a:lnTo>
                        <a:pt x="235" y="224"/>
                      </a:lnTo>
                      <a:lnTo>
                        <a:pt x="231" y="219"/>
                      </a:lnTo>
                      <a:lnTo>
                        <a:pt x="250" y="195"/>
                      </a:lnTo>
                      <a:lnTo>
                        <a:pt x="272" y="160"/>
                      </a:lnTo>
                      <a:lnTo>
                        <a:pt x="256" y="168"/>
                      </a:lnTo>
                      <a:lnTo>
                        <a:pt x="237" y="162"/>
                      </a:lnTo>
                      <a:lnTo>
                        <a:pt x="248" y="154"/>
                      </a:lnTo>
                      <a:lnTo>
                        <a:pt x="252" y="138"/>
                      </a:lnTo>
                      <a:lnTo>
                        <a:pt x="307" y="97"/>
                      </a:lnTo>
                      <a:lnTo>
                        <a:pt x="323" y="70"/>
                      </a:lnTo>
                      <a:lnTo>
                        <a:pt x="342" y="62"/>
                      </a:lnTo>
                      <a:lnTo>
                        <a:pt x="350" y="39"/>
                      </a:lnTo>
                      <a:lnTo>
                        <a:pt x="340" y="29"/>
                      </a:lnTo>
                      <a:lnTo>
                        <a:pt x="352" y="11"/>
                      </a:lnTo>
                      <a:lnTo>
                        <a:pt x="350" y="0"/>
                      </a:lnTo>
                      <a:lnTo>
                        <a:pt x="323" y="0"/>
                      </a:lnTo>
                      <a:lnTo>
                        <a:pt x="313" y="13"/>
                      </a:lnTo>
                      <a:lnTo>
                        <a:pt x="295" y="7"/>
                      </a:lnTo>
                      <a:lnTo>
                        <a:pt x="268" y="19"/>
                      </a:lnTo>
                      <a:lnTo>
                        <a:pt x="244" y="17"/>
                      </a:lnTo>
                      <a:lnTo>
                        <a:pt x="223" y="25"/>
                      </a:lnTo>
                      <a:lnTo>
                        <a:pt x="211" y="25"/>
                      </a:lnTo>
                      <a:lnTo>
                        <a:pt x="199" y="37"/>
                      </a:lnTo>
                      <a:lnTo>
                        <a:pt x="201" y="23"/>
                      </a:lnTo>
                      <a:lnTo>
                        <a:pt x="192" y="19"/>
                      </a:lnTo>
                      <a:lnTo>
                        <a:pt x="168" y="39"/>
                      </a:lnTo>
                      <a:lnTo>
                        <a:pt x="176" y="21"/>
                      </a:lnTo>
                      <a:lnTo>
                        <a:pt x="145" y="7"/>
                      </a:lnTo>
                      <a:lnTo>
                        <a:pt x="139" y="27"/>
                      </a:lnTo>
                      <a:lnTo>
                        <a:pt x="129" y="35"/>
                      </a:lnTo>
                      <a:lnTo>
                        <a:pt x="131" y="52"/>
                      </a:lnTo>
                      <a:lnTo>
                        <a:pt x="125" y="52"/>
                      </a:lnTo>
                      <a:lnTo>
                        <a:pt x="125" y="74"/>
                      </a:lnTo>
                      <a:lnTo>
                        <a:pt x="104" y="80"/>
                      </a:lnTo>
                      <a:lnTo>
                        <a:pt x="115" y="99"/>
                      </a:lnTo>
                      <a:lnTo>
                        <a:pt x="106" y="117"/>
                      </a:lnTo>
                      <a:lnTo>
                        <a:pt x="94" y="117"/>
                      </a:lnTo>
                      <a:lnTo>
                        <a:pt x="121" y="142"/>
                      </a:lnTo>
                      <a:lnTo>
                        <a:pt x="131" y="160"/>
                      </a:lnTo>
                      <a:lnTo>
                        <a:pt x="104" y="144"/>
                      </a:lnTo>
                      <a:lnTo>
                        <a:pt x="92" y="154"/>
                      </a:lnTo>
                      <a:lnTo>
                        <a:pt x="72" y="140"/>
                      </a:lnTo>
                      <a:lnTo>
                        <a:pt x="72" y="150"/>
                      </a:lnTo>
                      <a:lnTo>
                        <a:pt x="76" y="164"/>
                      </a:lnTo>
                      <a:lnTo>
                        <a:pt x="71" y="174"/>
                      </a:lnTo>
                      <a:lnTo>
                        <a:pt x="61" y="152"/>
                      </a:lnTo>
                      <a:lnTo>
                        <a:pt x="51" y="174"/>
                      </a:lnTo>
                      <a:lnTo>
                        <a:pt x="61" y="185"/>
                      </a:lnTo>
                      <a:lnTo>
                        <a:pt x="53" y="197"/>
                      </a:lnTo>
                      <a:lnTo>
                        <a:pt x="69" y="215"/>
                      </a:lnTo>
                      <a:lnTo>
                        <a:pt x="84" y="217"/>
                      </a:lnTo>
                      <a:lnTo>
                        <a:pt x="67" y="222"/>
                      </a:lnTo>
                      <a:lnTo>
                        <a:pt x="47" y="21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1" name="Freeform 99"/>
                <p:cNvSpPr>
                  <a:spLocks/>
                </p:cNvSpPr>
                <p:nvPr/>
              </p:nvSpPr>
              <p:spPr bwMode="auto">
                <a:xfrm>
                  <a:off x="4965700" y="9950450"/>
                  <a:ext cx="71438" cy="41275"/>
                </a:xfrm>
                <a:custGeom>
                  <a:avLst/>
                  <a:gdLst>
                    <a:gd name="T0" fmla="*/ 43 w 45"/>
                    <a:gd name="T1" fmla="*/ 20 h 26"/>
                    <a:gd name="T2" fmla="*/ 45 w 45"/>
                    <a:gd name="T3" fmla="*/ 4 h 26"/>
                    <a:gd name="T4" fmla="*/ 10 w 45"/>
                    <a:gd name="T5" fmla="*/ 0 h 26"/>
                    <a:gd name="T6" fmla="*/ 0 w 45"/>
                    <a:gd name="T7" fmla="*/ 8 h 26"/>
                    <a:gd name="T8" fmla="*/ 20 w 45"/>
                    <a:gd name="T9" fmla="*/ 26 h 26"/>
                    <a:gd name="T10" fmla="*/ 43 w 45"/>
                    <a:gd name="T11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26">
                      <a:moveTo>
                        <a:pt x="43" y="20"/>
                      </a:moveTo>
                      <a:lnTo>
                        <a:pt x="45" y="4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20" y="26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2" name="Freeform 100"/>
                <p:cNvSpPr>
                  <a:spLocks/>
                </p:cNvSpPr>
                <p:nvPr/>
              </p:nvSpPr>
              <p:spPr bwMode="auto">
                <a:xfrm>
                  <a:off x="5378450" y="10512425"/>
                  <a:ext cx="25400" cy="52388"/>
                </a:xfrm>
                <a:custGeom>
                  <a:avLst/>
                  <a:gdLst>
                    <a:gd name="T0" fmla="*/ 14 w 16"/>
                    <a:gd name="T1" fmla="*/ 12 h 33"/>
                    <a:gd name="T2" fmla="*/ 2 w 16"/>
                    <a:gd name="T3" fmla="*/ 0 h 33"/>
                    <a:gd name="T4" fmla="*/ 0 w 16"/>
                    <a:gd name="T5" fmla="*/ 20 h 33"/>
                    <a:gd name="T6" fmla="*/ 16 w 16"/>
                    <a:gd name="T7" fmla="*/ 33 h 33"/>
                    <a:gd name="T8" fmla="*/ 14 w 1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4" y="12"/>
                      </a:moveTo>
                      <a:lnTo>
                        <a:pt x="2" y="0"/>
                      </a:lnTo>
                      <a:lnTo>
                        <a:pt x="0" y="20"/>
                      </a:lnTo>
                      <a:lnTo>
                        <a:pt x="16" y="33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3" name="Freeform 101"/>
                <p:cNvSpPr>
                  <a:spLocks/>
                </p:cNvSpPr>
                <p:nvPr/>
              </p:nvSpPr>
              <p:spPr bwMode="auto">
                <a:xfrm>
                  <a:off x="4826000" y="10710863"/>
                  <a:ext cx="487363" cy="392113"/>
                </a:xfrm>
                <a:custGeom>
                  <a:avLst/>
                  <a:gdLst>
                    <a:gd name="T0" fmla="*/ 67 w 307"/>
                    <a:gd name="T1" fmla="*/ 57 h 247"/>
                    <a:gd name="T2" fmla="*/ 59 w 307"/>
                    <a:gd name="T3" fmla="*/ 82 h 247"/>
                    <a:gd name="T4" fmla="*/ 32 w 307"/>
                    <a:gd name="T5" fmla="*/ 86 h 247"/>
                    <a:gd name="T6" fmla="*/ 0 w 307"/>
                    <a:gd name="T7" fmla="*/ 149 h 247"/>
                    <a:gd name="T8" fmla="*/ 59 w 307"/>
                    <a:gd name="T9" fmla="*/ 204 h 247"/>
                    <a:gd name="T10" fmla="*/ 79 w 307"/>
                    <a:gd name="T11" fmla="*/ 198 h 247"/>
                    <a:gd name="T12" fmla="*/ 86 w 307"/>
                    <a:gd name="T13" fmla="*/ 161 h 247"/>
                    <a:gd name="T14" fmla="*/ 104 w 307"/>
                    <a:gd name="T15" fmla="*/ 149 h 247"/>
                    <a:gd name="T16" fmla="*/ 143 w 307"/>
                    <a:gd name="T17" fmla="*/ 168 h 247"/>
                    <a:gd name="T18" fmla="*/ 170 w 307"/>
                    <a:gd name="T19" fmla="*/ 221 h 247"/>
                    <a:gd name="T20" fmla="*/ 190 w 307"/>
                    <a:gd name="T21" fmla="*/ 225 h 247"/>
                    <a:gd name="T22" fmla="*/ 219 w 307"/>
                    <a:gd name="T23" fmla="*/ 245 h 247"/>
                    <a:gd name="T24" fmla="*/ 225 w 307"/>
                    <a:gd name="T25" fmla="*/ 247 h 247"/>
                    <a:gd name="T26" fmla="*/ 223 w 307"/>
                    <a:gd name="T27" fmla="*/ 225 h 247"/>
                    <a:gd name="T28" fmla="*/ 237 w 307"/>
                    <a:gd name="T29" fmla="*/ 229 h 247"/>
                    <a:gd name="T30" fmla="*/ 258 w 307"/>
                    <a:gd name="T31" fmla="*/ 211 h 247"/>
                    <a:gd name="T32" fmla="*/ 260 w 307"/>
                    <a:gd name="T33" fmla="*/ 192 h 247"/>
                    <a:gd name="T34" fmla="*/ 292 w 307"/>
                    <a:gd name="T35" fmla="*/ 196 h 247"/>
                    <a:gd name="T36" fmla="*/ 298 w 307"/>
                    <a:gd name="T37" fmla="*/ 172 h 247"/>
                    <a:gd name="T38" fmla="*/ 276 w 307"/>
                    <a:gd name="T39" fmla="*/ 168 h 247"/>
                    <a:gd name="T40" fmla="*/ 284 w 307"/>
                    <a:gd name="T41" fmla="*/ 147 h 247"/>
                    <a:gd name="T42" fmla="*/ 276 w 307"/>
                    <a:gd name="T43" fmla="*/ 131 h 247"/>
                    <a:gd name="T44" fmla="*/ 292 w 307"/>
                    <a:gd name="T45" fmla="*/ 129 h 247"/>
                    <a:gd name="T46" fmla="*/ 307 w 307"/>
                    <a:gd name="T47" fmla="*/ 176 h 247"/>
                    <a:gd name="T48" fmla="*/ 299 w 307"/>
                    <a:gd name="T49" fmla="*/ 116 h 247"/>
                    <a:gd name="T50" fmla="*/ 262 w 307"/>
                    <a:gd name="T51" fmla="*/ 114 h 247"/>
                    <a:gd name="T52" fmla="*/ 282 w 307"/>
                    <a:gd name="T53" fmla="*/ 98 h 247"/>
                    <a:gd name="T54" fmla="*/ 241 w 307"/>
                    <a:gd name="T55" fmla="*/ 41 h 247"/>
                    <a:gd name="T56" fmla="*/ 239 w 307"/>
                    <a:gd name="T57" fmla="*/ 14 h 247"/>
                    <a:gd name="T58" fmla="*/ 219 w 307"/>
                    <a:gd name="T59" fmla="*/ 4 h 247"/>
                    <a:gd name="T60" fmla="*/ 176 w 307"/>
                    <a:gd name="T61" fmla="*/ 0 h 247"/>
                    <a:gd name="T62" fmla="*/ 149 w 307"/>
                    <a:gd name="T63" fmla="*/ 16 h 247"/>
                    <a:gd name="T64" fmla="*/ 133 w 307"/>
                    <a:gd name="T65" fmla="*/ 18 h 247"/>
                    <a:gd name="T66" fmla="*/ 126 w 307"/>
                    <a:gd name="T67" fmla="*/ 28 h 247"/>
                    <a:gd name="T68" fmla="*/ 100 w 307"/>
                    <a:gd name="T69" fmla="*/ 34 h 247"/>
                    <a:gd name="T70" fmla="*/ 86 w 307"/>
                    <a:gd name="T71" fmla="*/ 47 h 247"/>
                    <a:gd name="T72" fmla="*/ 67 w 307"/>
                    <a:gd name="T73" fmla="*/ 5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7" h="247">
                      <a:moveTo>
                        <a:pt x="67" y="57"/>
                      </a:moveTo>
                      <a:lnTo>
                        <a:pt x="59" y="82"/>
                      </a:lnTo>
                      <a:lnTo>
                        <a:pt x="32" y="86"/>
                      </a:lnTo>
                      <a:lnTo>
                        <a:pt x="0" y="149"/>
                      </a:lnTo>
                      <a:lnTo>
                        <a:pt x="59" y="204"/>
                      </a:lnTo>
                      <a:lnTo>
                        <a:pt x="79" y="198"/>
                      </a:lnTo>
                      <a:lnTo>
                        <a:pt x="86" y="161"/>
                      </a:lnTo>
                      <a:lnTo>
                        <a:pt x="104" y="149"/>
                      </a:lnTo>
                      <a:lnTo>
                        <a:pt x="143" y="168"/>
                      </a:lnTo>
                      <a:lnTo>
                        <a:pt x="170" y="221"/>
                      </a:lnTo>
                      <a:lnTo>
                        <a:pt x="190" y="225"/>
                      </a:lnTo>
                      <a:lnTo>
                        <a:pt x="219" y="245"/>
                      </a:lnTo>
                      <a:lnTo>
                        <a:pt x="225" y="247"/>
                      </a:lnTo>
                      <a:lnTo>
                        <a:pt x="223" y="225"/>
                      </a:lnTo>
                      <a:lnTo>
                        <a:pt x="237" y="229"/>
                      </a:lnTo>
                      <a:lnTo>
                        <a:pt x="258" y="211"/>
                      </a:lnTo>
                      <a:lnTo>
                        <a:pt x="260" y="192"/>
                      </a:lnTo>
                      <a:lnTo>
                        <a:pt x="292" y="196"/>
                      </a:lnTo>
                      <a:lnTo>
                        <a:pt x="298" y="172"/>
                      </a:lnTo>
                      <a:lnTo>
                        <a:pt x="276" y="168"/>
                      </a:lnTo>
                      <a:lnTo>
                        <a:pt x="284" y="147"/>
                      </a:lnTo>
                      <a:lnTo>
                        <a:pt x="276" y="131"/>
                      </a:lnTo>
                      <a:lnTo>
                        <a:pt x="292" y="129"/>
                      </a:lnTo>
                      <a:lnTo>
                        <a:pt x="307" y="176"/>
                      </a:lnTo>
                      <a:lnTo>
                        <a:pt x="299" y="116"/>
                      </a:lnTo>
                      <a:lnTo>
                        <a:pt x="262" y="114"/>
                      </a:lnTo>
                      <a:lnTo>
                        <a:pt x="282" y="98"/>
                      </a:lnTo>
                      <a:lnTo>
                        <a:pt x="241" y="41"/>
                      </a:lnTo>
                      <a:lnTo>
                        <a:pt x="239" y="14"/>
                      </a:lnTo>
                      <a:lnTo>
                        <a:pt x="219" y="4"/>
                      </a:lnTo>
                      <a:lnTo>
                        <a:pt x="176" y="0"/>
                      </a:lnTo>
                      <a:lnTo>
                        <a:pt x="149" y="16"/>
                      </a:lnTo>
                      <a:lnTo>
                        <a:pt x="133" y="18"/>
                      </a:lnTo>
                      <a:lnTo>
                        <a:pt x="126" y="28"/>
                      </a:lnTo>
                      <a:lnTo>
                        <a:pt x="100" y="34"/>
                      </a:lnTo>
                      <a:lnTo>
                        <a:pt x="86" y="47"/>
                      </a:lnTo>
                      <a:lnTo>
                        <a:pt x="67" y="5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4" name="Freeform 102"/>
                <p:cNvSpPr>
                  <a:spLocks/>
                </p:cNvSpPr>
                <p:nvPr/>
              </p:nvSpPr>
              <p:spPr bwMode="auto">
                <a:xfrm>
                  <a:off x="5434013" y="10966450"/>
                  <a:ext cx="90488" cy="120650"/>
                </a:xfrm>
                <a:custGeom>
                  <a:avLst/>
                  <a:gdLst>
                    <a:gd name="T0" fmla="*/ 10 w 57"/>
                    <a:gd name="T1" fmla="*/ 39 h 76"/>
                    <a:gd name="T2" fmla="*/ 0 w 57"/>
                    <a:gd name="T3" fmla="*/ 76 h 76"/>
                    <a:gd name="T4" fmla="*/ 24 w 57"/>
                    <a:gd name="T5" fmla="*/ 72 h 76"/>
                    <a:gd name="T6" fmla="*/ 57 w 57"/>
                    <a:gd name="T7" fmla="*/ 39 h 76"/>
                    <a:gd name="T8" fmla="*/ 51 w 57"/>
                    <a:gd name="T9" fmla="*/ 23 h 76"/>
                    <a:gd name="T10" fmla="*/ 57 w 57"/>
                    <a:gd name="T11" fmla="*/ 0 h 76"/>
                    <a:gd name="T12" fmla="*/ 10 w 57"/>
                    <a:gd name="T13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76">
                      <a:moveTo>
                        <a:pt x="10" y="39"/>
                      </a:moveTo>
                      <a:lnTo>
                        <a:pt x="0" y="76"/>
                      </a:lnTo>
                      <a:lnTo>
                        <a:pt x="24" y="72"/>
                      </a:lnTo>
                      <a:lnTo>
                        <a:pt x="57" y="39"/>
                      </a:lnTo>
                      <a:lnTo>
                        <a:pt x="51" y="23"/>
                      </a:lnTo>
                      <a:lnTo>
                        <a:pt x="57" y="0"/>
                      </a:lnTo>
                      <a:lnTo>
                        <a:pt x="10" y="3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5" name="Freeform 103"/>
                <p:cNvSpPr>
                  <a:spLocks/>
                </p:cNvSpPr>
                <p:nvPr/>
              </p:nvSpPr>
              <p:spPr bwMode="auto">
                <a:xfrm>
                  <a:off x="5130800" y="10499725"/>
                  <a:ext cx="80963" cy="100013"/>
                </a:xfrm>
                <a:custGeom>
                  <a:avLst/>
                  <a:gdLst>
                    <a:gd name="T0" fmla="*/ 51 w 51"/>
                    <a:gd name="T1" fmla="*/ 45 h 63"/>
                    <a:gd name="T2" fmla="*/ 39 w 51"/>
                    <a:gd name="T3" fmla="*/ 0 h 63"/>
                    <a:gd name="T4" fmla="*/ 0 w 51"/>
                    <a:gd name="T5" fmla="*/ 18 h 63"/>
                    <a:gd name="T6" fmla="*/ 0 w 51"/>
                    <a:gd name="T7" fmla="*/ 53 h 63"/>
                    <a:gd name="T8" fmla="*/ 25 w 51"/>
                    <a:gd name="T9" fmla="*/ 36 h 63"/>
                    <a:gd name="T10" fmla="*/ 23 w 51"/>
                    <a:gd name="T11" fmla="*/ 63 h 63"/>
                    <a:gd name="T12" fmla="*/ 51 w 51"/>
                    <a:gd name="T13" fmla="*/ 4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3">
                      <a:moveTo>
                        <a:pt x="51" y="45"/>
                      </a:moveTo>
                      <a:lnTo>
                        <a:pt x="39" y="0"/>
                      </a:lnTo>
                      <a:lnTo>
                        <a:pt x="0" y="18"/>
                      </a:lnTo>
                      <a:lnTo>
                        <a:pt x="0" y="53"/>
                      </a:lnTo>
                      <a:lnTo>
                        <a:pt x="25" y="36"/>
                      </a:lnTo>
                      <a:lnTo>
                        <a:pt x="23" y="63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6" name="Freeform 104"/>
                <p:cNvSpPr>
                  <a:spLocks/>
                </p:cNvSpPr>
                <p:nvPr/>
              </p:nvSpPr>
              <p:spPr bwMode="auto">
                <a:xfrm>
                  <a:off x="5105400" y="10248900"/>
                  <a:ext cx="38100" cy="46038"/>
                </a:xfrm>
                <a:custGeom>
                  <a:avLst/>
                  <a:gdLst>
                    <a:gd name="T0" fmla="*/ 0 w 24"/>
                    <a:gd name="T1" fmla="*/ 29 h 29"/>
                    <a:gd name="T2" fmla="*/ 18 w 24"/>
                    <a:gd name="T3" fmla="*/ 22 h 29"/>
                    <a:gd name="T4" fmla="*/ 24 w 24"/>
                    <a:gd name="T5" fmla="*/ 0 h 29"/>
                    <a:gd name="T6" fmla="*/ 0 w 24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9">
                      <a:moveTo>
                        <a:pt x="0" y="29"/>
                      </a:moveTo>
                      <a:lnTo>
                        <a:pt x="18" y="22"/>
                      </a:lnTo>
                      <a:lnTo>
                        <a:pt x="24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7" name="Freeform 105"/>
                <p:cNvSpPr>
                  <a:spLocks/>
                </p:cNvSpPr>
                <p:nvPr/>
              </p:nvSpPr>
              <p:spPr bwMode="auto">
                <a:xfrm>
                  <a:off x="5475288" y="11279188"/>
                  <a:ext cx="114300" cy="71438"/>
                </a:xfrm>
                <a:custGeom>
                  <a:avLst/>
                  <a:gdLst>
                    <a:gd name="T0" fmla="*/ 0 w 37"/>
                    <a:gd name="T1" fmla="*/ 13 h 23"/>
                    <a:gd name="T2" fmla="*/ 20 w 37"/>
                    <a:gd name="T3" fmla="*/ 23 h 23"/>
                    <a:gd name="T4" fmla="*/ 37 w 37"/>
                    <a:gd name="T5" fmla="*/ 10 h 23"/>
                    <a:gd name="T6" fmla="*/ 24 w 37"/>
                    <a:gd name="T7" fmla="*/ 11 h 23"/>
                    <a:gd name="T8" fmla="*/ 19 w 37"/>
                    <a:gd name="T9" fmla="*/ 0 h 23"/>
                    <a:gd name="T10" fmla="*/ 4 w 37"/>
                    <a:gd name="T11" fmla="*/ 2 h 23"/>
                    <a:gd name="T12" fmla="*/ 0 w 37"/>
                    <a:gd name="T13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13"/>
                      </a:move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8" name="Freeform 106"/>
                <p:cNvSpPr>
                  <a:spLocks/>
                </p:cNvSpPr>
                <p:nvPr/>
              </p:nvSpPr>
              <p:spPr bwMode="auto">
                <a:xfrm>
                  <a:off x="6099175" y="12095163"/>
                  <a:ext cx="101600" cy="58738"/>
                </a:xfrm>
                <a:custGeom>
                  <a:avLst/>
                  <a:gdLst>
                    <a:gd name="T0" fmla="*/ 37 w 64"/>
                    <a:gd name="T1" fmla="*/ 0 h 37"/>
                    <a:gd name="T2" fmla="*/ 0 w 64"/>
                    <a:gd name="T3" fmla="*/ 20 h 37"/>
                    <a:gd name="T4" fmla="*/ 17 w 64"/>
                    <a:gd name="T5" fmla="*/ 24 h 37"/>
                    <a:gd name="T6" fmla="*/ 37 w 64"/>
                    <a:gd name="T7" fmla="*/ 37 h 37"/>
                    <a:gd name="T8" fmla="*/ 54 w 64"/>
                    <a:gd name="T9" fmla="*/ 35 h 37"/>
                    <a:gd name="T10" fmla="*/ 54 w 64"/>
                    <a:gd name="T11" fmla="*/ 26 h 37"/>
                    <a:gd name="T12" fmla="*/ 64 w 64"/>
                    <a:gd name="T13" fmla="*/ 10 h 37"/>
                    <a:gd name="T14" fmla="*/ 51 w 64"/>
                    <a:gd name="T15" fmla="*/ 12 h 37"/>
                    <a:gd name="T16" fmla="*/ 37 w 64"/>
                    <a:gd name="T1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37">
                      <a:moveTo>
                        <a:pt x="37" y="0"/>
                      </a:moveTo>
                      <a:lnTo>
                        <a:pt x="0" y="20"/>
                      </a:lnTo>
                      <a:lnTo>
                        <a:pt x="17" y="24"/>
                      </a:lnTo>
                      <a:lnTo>
                        <a:pt x="37" y="37"/>
                      </a:lnTo>
                      <a:lnTo>
                        <a:pt x="54" y="35"/>
                      </a:lnTo>
                      <a:lnTo>
                        <a:pt x="54" y="26"/>
                      </a:lnTo>
                      <a:lnTo>
                        <a:pt x="64" y="10"/>
                      </a:lnTo>
                      <a:lnTo>
                        <a:pt x="51" y="12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29" name="Freeform 107"/>
                <p:cNvSpPr>
                  <a:spLocks/>
                </p:cNvSpPr>
                <p:nvPr/>
              </p:nvSpPr>
              <p:spPr bwMode="auto">
                <a:xfrm>
                  <a:off x="5329238" y="10564813"/>
                  <a:ext cx="65088" cy="106363"/>
                </a:xfrm>
                <a:custGeom>
                  <a:avLst/>
                  <a:gdLst>
                    <a:gd name="T0" fmla="*/ 0 w 41"/>
                    <a:gd name="T1" fmla="*/ 16 h 67"/>
                    <a:gd name="T2" fmla="*/ 8 w 41"/>
                    <a:gd name="T3" fmla="*/ 57 h 67"/>
                    <a:gd name="T4" fmla="*/ 33 w 41"/>
                    <a:gd name="T5" fmla="*/ 67 h 67"/>
                    <a:gd name="T6" fmla="*/ 41 w 41"/>
                    <a:gd name="T7" fmla="*/ 39 h 67"/>
                    <a:gd name="T8" fmla="*/ 22 w 41"/>
                    <a:gd name="T9" fmla="*/ 0 h 67"/>
                    <a:gd name="T10" fmla="*/ 0 w 41"/>
                    <a:gd name="T11" fmla="*/ 1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67">
                      <a:moveTo>
                        <a:pt x="0" y="16"/>
                      </a:moveTo>
                      <a:lnTo>
                        <a:pt x="8" y="57"/>
                      </a:lnTo>
                      <a:lnTo>
                        <a:pt x="33" y="67"/>
                      </a:lnTo>
                      <a:lnTo>
                        <a:pt x="41" y="39"/>
                      </a:lnTo>
                      <a:lnTo>
                        <a:pt x="2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0" name="Freeform 108"/>
                <p:cNvSpPr>
                  <a:spLocks/>
                </p:cNvSpPr>
                <p:nvPr/>
              </p:nvSpPr>
              <p:spPr bwMode="auto">
                <a:xfrm>
                  <a:off x="5162550" y="10277475"/>
                  <a:ext cx="123825" cy="114300"/>
                </a:xfrm>
                <a:custGeom>
                  <a:avLst/>
                  <a:gdLst>
                    <a:gd name="T0" fmla="*/ 52 w 78"/>
                    <a:gd name="T1" fmla="*/ 68 h 72"/>
                    <a:gd name="T2" fmla="*/ 78 w 78"/>
                    <a:gd name="T3" fmla="*/ 48 h 72"/>
                    <a:gd name="T4" fmla="*/ 66 w 78"/>
                    <a:gd name="T5" fmla="*/ 27 h 72"/>
                    <a:gd name="T6" fmla="*/ 48 w 78"/>
                    <a:gd name="T7" fmla="*/ 25 h 72"/>
                    <a:gd name="T8" fmla="*/ 27 w 78"/>
                    <a:gd name="T9" fmla="*/ 0 h 72"/>
                    <a:gd name="T10" fmla="*/ 1 w 78"/>
                    <a:gd name="T11" fmla="*/ 17 h 72"/>
                    <a:gd name="T12" fmla="*/ 39 w 78"/>
                    <a:gd name="T13" fmla="*/ 35 h 72"/>
                    <a:gd name="T14" fmla="*/ 17 w 78"/>
                    <a:gd name="T15" fmla="*/ 45 h 72"/>
                    <a:gd name="T16" fmla="*/ 23 w 78"/>
                    <a:gd name="T17" fmla="*/ 54 h 72"/>
                    <a:gd name="T18" fmla="*/ 0 w 78"/>
                    <a:gd name="T19" fmla="*/ 72 h 72"/>
                    <a:gd name="T20" fmla="*/ 50 w 78"/>
                    <a:gd name="T21" fmla="*/ 60 h 72"/>
                    <a:gd name="T22" fmla="*/ 52 w 78"/>
                    <a:gd name="T23" fmla="*/ 6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2">
                      <a:moveTo>
                        <a:pt x="52" y="68"/>
                      </a:moveTo>
                      <a:lnTo>
                        <a:pt x="78" y="48"/>
                      </a:lnTo>
                      <a:lnTo>
                        <a:pt x="66" y="27"/>
                      </a:lnTo>
                      <a:lnTo>
                        <a:pt x="48" y="25"/>
                      </a:lnTo>
                      <a:lnTo>
                        <a:pt x="27" y="0"/>
                      </a:lnTo>
                      <a:lnTo>
                        <a:pt x="1" y="17"/>
                      </a:lnTo>
                      <a:lnTo>
                        <a:pt x="39" y="35"/>
                      </a:lnTo>
                      <a:lnTo>
                        <a:pt x="17" y="45"/>
                      </a:lnTo>
                      <a:lnTo>
                        <a:pt x="23" y="54"/>
                      </a:lnTo>
                      <a:lnTo>
                        <a:pt x="0" y="72"/>
                      </a:lnTo>
                      <a:lnTo>
                        <a:pt x="50" y="60"/>
                      </a:lnTo>
                      <a:lnTo>
                        <a:pt x="52" y="6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1" name="Freeform 109"/>
                <p:cNvSpPr>
                  <a:spLocks/>
                </p:cNvSpPr>
                <p:nvPr/>
              </p:nvSpPr>
              <p:spPr bwMode="auto">
                <a:xfrm>
                  <a:off x="5449888" y="11984038"/>
                  <a:ext cx="2528888" cy="2420938"/>
                </a:xfrm>
                <a:custGeom>
                  <a:avLst/>
                  <a:gdLst>
                    <a:gd name="T0" fmla="*/ 1460 w 1593"/>
                    <a:gd name="T1" fmla="*/ 1104 h 1525"/>
                    <a:gd name="T2" fmla="*/ 1486 w 1593"/>
                    <a:gd name="T3" fmla="*/ 995 h 1525"/>
                    <a:gd name="T4" fmla="*/ 1470 w 1593"/>
                    <a:gd name="T5" fmla="*/ 923 h 1525"/>
                    <a:gd name="T6" fmla="*/ 1425 w 1593"/>
                    <a:gd name="T7" fmla="*/ 827 h 1525"/>
                    <a:gd name="T8" fmla="*/ 1343 w 1593"/>
                    <a:gd name="T9" fmla="*/ 889 h 1525"/>
                    <a:gd name="T10" fmla="*/ 1343 w 1593"/>
                    <a:gd name="T11" fmla="*/ 858 h 1525"/>
                    <a:gd name="T12" fmla="*/ 1406 w 1593"/>
                    <a:gd name="T13" fmla="*/ 723 h 1525"/>
                    <a:gd name="T14" fmla="*/ 1425 w 1593"/>
                    <a:gd name="T15" fmla="*/ 635 h 1525"/>
                    <a:gd name="T16" fmla="*/ 1507 w 1593"/>
                    <a:gd name="T17" fmla="*/ 633 h 1525"/>
                    <a:gd name="T18" fmla="*/ 1513 w 1593"/>
                    <a:gd name="T19" fmla="*/ 535 h 1525"/>
                    <a:gd name="T20" fmla="*/ 1562 w 1593"/>
                    <a:gd name="T21" fmla="*/ 406 h 1525"/>
                    <a:gd name="T22" fmla="*/ 1507 w 1593"/>
                    <a:gd name="T23" fmla="*/ 340 h 1525"/>
                    <a:gd name="T24" fmla="*/ 1415 w 1593"/>
                    <a:gd name="T25" fmla="*/ 350 h 1525"/>
                    <a:gd name="T26" fmla="*/ 1345 w 1593"/>
                    <a:gd name="T27" fmla="*/ 297 h 1525"/>
                    <a:gd name="T28" fmla="*/ 1273 w 1593"/>
                    <a:gd name="T29" fmla="*/ 264 h 1525"/>
                    <a:gd name="T30" fmla="*/ 1175 w 1593"/>
                    <a:gd name="T31" fmla="*/ 211 h 1525"/>
                    <a:gd name="T32" fmla="*/ 1112 w 1593"/>
                    <a:gd name="T33" fmla="*/ 203 h 1525"/>
                    <a:gd name="T34" fmla="*/ 1046 w 1593"/>
                    <a:gd name="T35" fmla="*/ 127 h 1525"/>
                    <a:gd name="T36" fmla="*/ 952 w 1593"/>
                    <a:gd name="T37" fmla="*/ 60 h 1525"/>
                    <a:gd name="T38" fmla="*/ 876 w 1593"/>
                    <a:gd name="T39" fmla="*/ 25 h 1525"/>
                    <a:gd name="T40" fmla="*/ 821 w 1593"/>
                    <a:gd name="T41" fmla="*/ 99 h 1525"/>
                    <a:gd name="T42" fmla="*/ 727 w 1593"/>
                    <a:gd name="T43" fmla="*/ 219 h 1525"/>
                    <a:gd name="T44" fmla="*/ 614 w 1593"/>
                    <a:gd name="T45" fmla="*/ 266 h 1525"/>
                    <a:gd name="T46" fmla="*/ 575 w 1593"/>
                    <a:gd name="T47" fmla="*/ 322 h 1525"/>
                    <a:gd name="T48" fmla="*/ 467 w 1593"/>
                    <a:gd name="T49" fmla="*/ 295 h 1525"/>
                    <a:gd name="T50" fmla="*/ 413 w 1593"/>
                    <a:gd name="T51" fmla="*/ 256 h 1525"/>
                    <a:gd name="T52" fmla="*/ 368 w 1593"/>
                    <a:gd name="T53" fmla="*/ 295 h 1525"/>
                    <a:gd name="T54" fmla="*/ 407 w 1593"/>
                    <a:gd name="T55" fmla="*/ 393 h 1525"/>
                    <a:gd name="T56" fmla="*/ 356 w 1593"/>
                    <a:gd name="T57" fmla="*/ 438 h 1525"/>
                    <a:gd name="T58" fmla="*/ 272 w 1593"/>
                    <a:gd name="T59" fmla="*/ 455 h 1525"/>
                    <a:gd name="T60" fmla="*/ 151 w 1593"/>
                    <a:gd name="T61" fmla="*/ 428 h 1525"/>
                    <a:gd name="T62" fmla="*/ 78 w 1593"/>
                    <a:gd name="T63" fmla="*/ 428 h 1525"/>
                    <a:gd name="T64" fmla="*/ 10 w 1593"/>
                    <a:gd name="T65" fmla="*/ 490 h 1525"/>
                    <a:gd name="T66" fmla="*/ 39 w 1593"/>
                    <a:gd name="T67" fmla="*/ 492 h 1525"/>
                    <a:gd name="T68" fmla="*/ 59 w 1593"/>
                    <a:gd name="T69" fmla="*/ 508 h 1525"/>
                    <a:gd name="T70" fmla="*/ 22 w 1593"/>
                    <a:gd name="T71" fmla="*/ 549 h 1525"/>
                    <a:gd name="T72" fmla="*/ 82 w 1593"/>
                    <a:gd name="T73" fmla="*/ 576 h 1525"/>
                    <a:gd name="T74" fmla="*/ 172 w 1593"/>
                    <a:gd name="T75" fmla="*/ 612 h 1525"/>
                    <a:gd name="T76" fmla="*/ 258 w 1593"/>
                    <a:gd name="T77" fmla="*/ 616 h 1525"/>
                    <a:gd name="T78" fmla="*/ 297 w 1593"/>
                    <a:gd name="T79" fmla="*/ 641 h 1525"/>
                    <a:gd name="T80" fmla="*/ 342 w 1593"/>
                    <a:gd name="T81" fmla="*/ 672 h 1525"/>
                    <a:gd name="T82" fmla="*/ 340 w 1593"/>
                    <a:gd name="T83" fmla="*/ 688 h 1525"/>
                    <a:gd name="T84" fmla="*/ 333 w 1593"/>
                    <a:gd name="T85" fmla="*/ 768 h 1525"/>
                    <a:gd name="T86" fmla="*/ 430 w 1593"/>
                    <a:gd name="T87" fmla="*/ 837 h 1525"/>
                    <a:gd name="T88" fmla="*/ 463 w 1593"/>
                    <a:gd name="T89" fmla="*/ 928 h 1525"/>
                    <a:gd name="T90" fmla="*/ 516 w 1593"/>
                    <a:gd name="T91" fmla="*/ 993 h 1525"/>
                    <a:gd name="T92" fmla="*/ 475 w 1593"/>
                    <a:gd name="T93" fmla="*/ 989 h 1525"/>
                    <a:gd name="T94" fmla="*/ 471 w 1593"/>
                    <a:gd name="T95" fmla="*/ 1134 h 1525"/>
                    <a:gd name="T96" fmla="*/ 387 w 1593"/>
                    <a:gd name="T97" fmla="*/ 1345 h 1525"/>
                    <a:gd name="T98" fmla="*/ 438 w 1593"/>
                    <a:gd name="T99" fmla="*/ 1398 h 1525"/>
                    <a:gd name="T100" fmla="*/ 555 w 1593"/>
                    <a:gd name="T101" fmla="*/ 1464 h 1525"/>
                    <a:gd name="T102" fmla="*/ 673 w 1593"/>
                    <a:gd name="T103" fmla="*/ 1493 h 1525"/>
                    <a:gd name="T104" fmla="*/ 823 w 1593"/>
                    <a:gd name="T105" fmla="*/ 1474 h 1525"/>
                    <a:gd name="T106" fmla="*/ 991 w 1593"/>
                    <a:gd name="T107" fmla="*/ 1525 h 1525"/>
                    <a:gd name="T108" fmla="*/ 993 w 1593"/>
                    <a:gd name="T109" fmla="*/ 1400 h 1525"/>
                    <a:gd name="T110" fmla="*/ 1106 w 1593"/>
                    <a:gd name="T111" fmla="*/ 1331 h 1525"/>
                    <a:gd name="T112" fmla="*/ 1216 w 1593"/>
                    <a:gd name="T113" fmla="*/ 1339 h 1525"/>
                    <a:gd name="T114" fmla="*/ 1406 w 1593"/>
                    <a:gd name="T115" fmla="*/ 1411 h 1525"/>
                    <a:gd name="T116" fmla="*/ 1538 w 1593"/>
                    <a:gd name="T117" fmla="*/ 1280 h 1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93" h="1525">
                      <a:moveTo>
                        <a:pt x="1552" y="1206"/>
                      </a:moveTo>
                      <a:lnTo>
                        <a:pt x="1509" y="1206"/>
                      </a:lnTo>
                      <a:lnTo>
                        <a:pt x="1466" y="1177"/>
                      </a:lnTo>
                      <a:lnTo>
                        <a:pt x="1460" y="1104"/>
                      </a:lnTo>
                      <a:lnTo>
                        <a:pt x="1425" y="1067"/>
                      </a:lnTo>
                      <a:lnTo>
                        <a:pt x="1445" y="1046"/>
                      </a:lnTo>
                      <a:lnTo>
                        <a:pt x="1478" y="1042"/>
                      </a:lnTo>
                      <a:lnTo>
                        <a:pt x="1486" y="995"/>
                      </a:lnTo>
                      <a:lnTo>
                        <a:pt x="1460" y="971"/>
                      </a:lnTo>
                      <a:lnTo>
                        <a:pt x="1456" y="936"/>
                      </a:lnTo>
                      <a:lnTo>
                        <a:pt x="1468" y="923"/>
                      </a:lnTo>
                      <a:lnTo>
                        <a:pt x="1470" y="923"/>
                      </a:lnTo>
                      <a:lnTo>
                        <a:pt x="1466" y="899"/>
                      </a:lnTo>
                      <a:lnTo>
                        <a:pt x="1449" y="887"/>
                      </a:lnTo>
                      <a:lnTo>
                        <a:pt x="1439" y="852"/>
                      </a:lnTo>
                      <a:lnTo>
                        <a:pt x="1425" y="827"/>
                      </a:lnTo>
                      <a:lnTo>
                        <a:pt x="1384" y="825"/>
                      </a:lnTo>
                      <a:lnTo>
                        <a:pt x="1364" y="842"/>
                      </a:lnTo>
                      <a:lnTo>
                        <a:pt x="1378" y="876"/>
                      </a:lnTo>
                      <a:lnTo>
                        <a:pt x="1343" y="889"/>
                      </a:lnTo>
                      <a:lnTo>
                        <a:pt x="1314" y="887"/>
                      </a:lnTo>
                      <a:lnTo>
                        <a:pt x="1310" y="864"/>
                      </a:lnTo>
                      <a:lnTo>
                        <a:pt x="1327" y="856"/>
                      </a:lnTo>
                      <a:lnTo>
                        <a:pt x="1343" y="858"/>
                      </a:lnTo>
                      <a:lnTo>
                        <a:pt x="1343" y="831"/>
                      </a:lnTo>
                      <a:lnTo>
                        <a:pt x="1349" y="788"/>
                      </a:lnTo>
                      <a:lnTo>
                        <a:pt x="1386" y="731"/>
                      </a:lnTo>
                      <a:lnTo>
                        <a:pt x="1406" y="723"/>
                      </a:lnTo>
                      <a:lnTo>
                        <a:pt x="1433" y="688"/>
                      </a:lnTo>
                      <a:lnTo>
                        <a:pt x="1458" y="676"/>
                      </a:lnTo>
                      <a:lnTo>
                        <a:pt x="1454" y="651"/>
                      </a:lnTo>
                      <a:lnTo>
                        <a:pt x="1425" y="635"/>
                      </a:lnTo>
                      <a:lnTo>
                        <a:pt x="1443" y="614"/>
                      </a:lnTo>
                      <a:lnTo>
                        <a:pt x="1474" y="612"/>
                      </a:lnTo>
                      <a:lnTo>
                        <a:pt x="1482" y="629"/>
                      </a:lnTo>
                      <a:lnTo>
                        <a:pt x="1507" y="633"/>
                      </a:lnTo>
                      <a:lnTo>
                        <a:pt x="1552" y="618"/>
                      </a:lnTo>
                      <a:lnTo>
                        <a:pt x="1540" y="590"/>
                      </a:lnTo>
                      <a:lnTo>
                        <a:pt x="1515" y="576"/>
                      </a:lnTo>
                      <a:lnTo>
                        <a:pt x="1513" y="535"/>
                      </a:lnTo>
                      <a:lnTo>
                        <a:pt x="1529" y="487"/>
                      </a:lnTo>
                      <a:lnTo>
                        <a:pt x="1546" y="469"/>
                      </a:lnTo>
                      <a:lnTo>
                        <a:pt x="1546" y="447"/>
                      </a:lnTo>
                      <a:lnTo>
                        <a:pt x="1562" y="406"/>
                      </a:lnTo>
                      <a:lnTo>
                        <a:pt x="1593" y="373"/>
                      </a:lnTo>
                      <a:lnTo>
                        <a:pt x="1566" y="356"/>
                      </a:lnTo>
                      <a:lnTo>
                        <a:pt x="1540" y="356"/>
                      </a:lnTo>
                      <a:lnTo>
                        <a:pt x="1507" y="340"/>
                      </a:lnTo>
                      <a:lnTo>
                        <a:pt x="1482" y="348"/>
                      </a:lnTo>
                      <a:lnTo>
                        <a:pt x="1464" y="342"/>
                      </a:lnTo>
                      <a:lnTo>
                        <a:pt x="1439" y="342"/>
                      </a:lnTo>
                      <a:lnTo>
                        <a:pt x="1415" y="350"/>
                      </a:lnTo>
                      <a:lnTo>
                        <a:pt x="1392" y="330"/>
                      </a:lnTo>
                      <a:lnTo>
                        <a:pt x="1392" y="313"/>
                      </a:lnTo>
                      <a:lnTo>
                        <a:pt x="1366" y="291"/>
                      </a:lnTo>
                      <a:lnTo>
                        <a:pt x="1345" y="297"/>
                      </a:lnTo>
                      <a:lnTo>
                        <a:pt x="1310" y="291"/>
                      </a:lnTo>
                      <a:lnTo>
                        <a:pt x="1294" y="264"/>
                      </a:lnTo>
                      <a:lnTo>
                        <a:pt x="1292" y="264"/>
                      </a:lnTo>
                      <a:lnTo>
                        <a:pt x="1273" y="264"/>
                      </a:lnTo>
                      <a:lnTo>
                        <a:pt x="1261" y="272"/>
                      </a:lnTo>
                      <a:lnTo>
                        <a:pt x="1235" y="254"/>
                      </a:lnTo>
                      <a:lnTo>
                        <a:pt x="1206" y="252"/>
                      </a:lnTo>
                      <a:lnTo>
                        <a:pt x="1175" y="211"/>
                      </a:lnTo>
                      <a:lnTo>
                        <a:pt x="1157" y="207"/>
                      </a:lnTo>
                      <a:lnTo>
                        <a:pt x="1144" y="193"/>
                      </a:lnTo>
                      <a:lnTo>
                        <a:pt x="1128" y="193"/>
                      </a:lnTo>
                      <a:lnTo>
                        <a:pt x="1112" y="203"/>
                      </a:lnTo>
                      <a:lnTo>
                        <a:pt x="1083" y="189"/>
                      </a:lnTo>
                      <a:lnTo>
                        <a:pt x="1081" y="150"/>
                      </a:lnTo>
                      <a:lnTo>
                        <a:pt x="1062" y="141"/>
                      </a:lnTo>
                      <a:lnTo>
                        <a:pt x="1046" y="127"/>
                      </a:lnTo>
                      <a:lnTo>
                        <a:pt x="1028" y="129"/>
                      </a:lnTo>
                      <a:lnTo>
                        <a:pt x="989" y="96"/>
                      </a:lnTo>
                      <a:lnTo>
                        <a:pt x="983" y="72"/>
                      </a:lnTo>
                      <a:lnTo>
                        <a:pt x="952" y="60"/>
                      </a:lnTo>
                      <a:lnTo>
                        <a:pt x="946" y="12"/>
                      </a:lnTo>
                      <a:lnTo>
                        <a:pt x="929" y="0"/>
                      </a:lnTo>
                      <a:lnTo>
                        <a:pt x="925" y="8"/>
                      </a:lnTo>
                      <a:lnTo>
                        <a:pt x="876" y="25"/>
                      </a:lnTo>
                      <a:lnTo>
                        <a:pt x="864" y="15"/>
                      </a:lnTo>
                      <a:lnTo>
                        <a:pt x="823" y="39"/>
                      </a:lnTo>
                      <a:lnTo>
                        <a:pt x="813" y="66"/>
                      </a:lnTo>
                      <a:lnTo>
                        <a:pt x="821" y="99"/>
                      </a:lnTo>
                      <a:lnTo>
                        <a:pt x="811" y="150"/>
                      </a:lnTo>
                      <a:lnTo>
                        <a:pt x="772" y="189"/>
                      </a:lnTo>
                      <a:lnTo>
                        <a:pt x="772" y="207"/>
                      </a:lnTo>
                      <a:lnTo>
                        <a:pt x="727" y="219"/>
                      </a:lnTo>
                      <a:lnTo>
                        <a:pt x="704" y="221"/>
                      </a:lnTo>
                      <a:lnTo>
                        <a:pt x="678" y="213"/>
                      </a:lnTo>
                      <a:lnTo>
                        <a:pt x="626" y="240"/>
                      </a:lnTo>
                      <a:lnTo>
                        <a:pt x="614" y="266"/>
                      </a:lnTo>
                      <a:lnTo>
                        <a:pt x="624" y="281"/>
                      </a:lnTo>
                      <a:lnTo>
                        <a:pt x="647" y="291"/>
                      </a:lnTo>
                      <a:lnTo>
                        <a:pt x="614" y="313"/>
                      </a:lnTo>
                      <a:lnTo>
                        <a:pt x="575" y="322"/>
                      </a:lnTo>
                      <a:lnTo>
                        <a:pt x="520" y="315"/>
                      </a:lnTo>
                      <a:lnTo>
                        <a:pt x="495" y="301"/>
                      </a:lnTo>
                      <a:lnTo>
                        <a:pt x="475" y="313"/>
                      </a:lnTo>
                      <a:lnTo>
                        <a:pt x="467" y="295"/>
                      </a:lnTo>
                      <a:lnTo>
                        <a:pt x="450" y="281"/>
                      </a:lnTo>
                      <a:lnTo>
                        <a:pt x="458" y="258"/>
                      </a:lnTo>
                      <a:lnTo>
                        <a:pt x="434" y="248"/>
                      </a:lnTo>
                      <a:lnTo>
                        <a:pt x="413" y="256"/>
                      </a:lnTo>
                      <a:lnTo>
                        <a:pt x="379" y="256"/>
                      </a:lnTo>
                      <a:lnTo>
                        <a:pt x="364" y="248"/>
                      </a:lnTo>
                      <a:lnTo>
                        <a:pt x="374" y="281"/>
                      </a:lnTo>
                      <a:lnTo>
                        <a:pt x="368" y="295"/>
                      </a:lnTo>
                      <a:lnTo>
                        <a:pt x="415" y="338"/>
                      </a:lnTo>
                      <a:lnTo>
                        <a:pt x="407" y="352"/>
                      </a:lnTo>
                      <a:lnTo>
                        <a:pt x="413" y="373"/>
                      </a:lnTo>
                      <a:lnTo>
                        <a:pt x="407" y="393"/>
                      </a:lnTo>
                      <a:lnTo>
                        <a:pt x="422" y="412"/>
                      </a:lnTo>
                      <a:lnTo>
                        <a:pt x="426" y="438"/>
                      </a:lnTo>
                      <a:lnTo>
                        <a:pt x="377" y="430"/>
                      </a:lnTo>
                      <a:lnTo>
                        <a:pt x="356" y="438"/>
                      </a:lnTo>
                      <a:lnTo>
                        <a:pt x="336" y="432"/>
                      </a:lnTo>
                      <a:lnTo>
                        <a:pt x="311" y="440"/>
                      </a:lnTo>
                      <a:lnTo>
                        <a:pt x="301" y="430"/>
                      </a:lnTo>
                      <a:lnTo>
                        <a:pt x="272" y="455"/>
                      </a:lnTo>
                      <a:lnTo>
                        <a:pt x="233" y="403"/>
                      </a:lnTo>
                      <a:lnTo>
                        <a:pt x="209" y="397"/>
                      </a:lnTo>
                      <a:lnTo>
                        <a:pt x="178" y="403"/>
                      </a:lnTo>
                      <a:lnTo>
                        <a:pt x="151" y="428"/>
                      </a:lnTo>
                      <a:lnTo>
                        <a:pt x="137" y="420"/>
                      </a:lnTo>
                      <a:lnTo>
                        <a:pt x="121" y="436"/>
                      </a:lnTo>
                      <a:lnTo>
                        <a:pt x="108" y="426"/>
                      </a:lnTo>
                      <a:lnTo>
                        <a:pt x="78" y="428"/>
                      </a:lnTo>
                      <a:lnTo>
                        <a:pt x="61" y="447"/>
                      </a:lnTo>
                      <a:lnTo>
                        <a:pt x="20" y="449"/>
                      </a:lnTo>
                      <a:lnTo>
                        <a:pt x="0" y="471"/>
                      </a:lnTo>
                      <a:lnTo>
                        <a:pt x="10" y="490"/>
                      </a:lnTo>
                      <a:lnTo>
                        <a:pt x="35" y="481"/>
                      </a:lnTo>
                      <a:lnTo>
                        <a:pt x="59" y="489"/>
                      </a:lnTo>
                      <a:lnTo>
                        <a:pt x="65" y="498"/>
                      </a:lnTo>
                      <a:lnTo>
                        <a:pt x="39" y="492"/>
                      </a:lnTo>
                      <a:lnTo>
                        <a:pt x="24" y="494"/>
                      </a:lnTo>
                      <a:lnTo>
                        <a:pt x="33" y="522"/>
                      </a:lnTo>
                      <a:lnTo>
                        <a:pt x="41" y="502"/>
                      </a:lnTo>
                      <a:lnTo>
                        <a:pt x="59" y="508"/>
                      </a:lnTo>
                      <a:lnTo>
                        <a:pt x="63" y="526"/>
                      </a:lnTo>
                      <a:lnTo>
                        <a:pt x="47" y="532"/>
                      </a:lnTo>
                      <a:lnTo>
                        <a:pt x="22" y="541"/>
                      </a:lnTo>
                      <a:lnTo>
                        <a:pt x="22" y="549"/>
                      </a:lnTo>
                      <a:lnTo>
                        <a:pt x="47" y="549"/>
                      </a:lnTo>
                      <a:lnTo>
                        <a:pt x="57" y="578"/>
                      </a:lnTo>
                      <a:lnTo>
                        <a:pt x="53" y="596"/>
                      </a:lnTo>
                      <a:lnTo>
                        <a:pt x="82" y="576"/>
                      </a:lnTo>
                      <a:lnTo>
                        <a:pt x="102" y="582"/>
                      </a:lnTo>
                      <a:lnTo>
                        <a:pt x="119" y="578"/>
                      </a:lnTo>
                      <a:lnTo>
                        <a:pt x="164" y="596"/>
                      </a:lnTo>
                      <a:lnTo>
                        <a:pt x="172" y="612"/>
                      </a:lnTo>
                      <a:lnTo>
                        <a:pt x="192" y="612"/>
                      </a:lnTo>
                      <a:lnTo>
                        <a:pt x="221" y="633"/>
                      </a:lnTo>
                      <a:lnTo>
                        <a:pt x="245" y="612"/>
                      </a:lnTo>
                      <a:lnTo>
                        <a:pt x="258" y="616"/>
                      </a:lnTo>
                      <a:lnTo>
                        <a:pt x="252" y="631"/>
                      </a:lnTo>
                      <a:lnTo>
                        <a:pt x="260" y="641"/>
                      </a:lnTo>
                      <a:lnTo>
                        <a:pt x="284" y="627"/>
                      </a:lnTo>
                      <a:lnTo>
                        <a:pt x="297" y="641"/>
                      </a:lnTo>
                      <a:lnTo>
                        <a:pt x="286" y="668"/>
                      </a:lnTo>
                      <a:lnTo>
                        <a:pt x="299" y="688"/>
                      </a:lnTo>
                      <a:lnTo>
                        <a:pt x="315" y="690"/>
                      </a:lnTo>
                      <a:lnTo>
                        <a:pt x="342" y="672"/>
                      </a:lnTo>
                      <a:lnTo>
                        <a:pt x="372" y="676"/>
                      </a:lnTo>
                      <a:lnTo>
                        <a:pt x="389" y="700"/>
                      </a:lnTo>
                      <a:lnTo>
                        <a:pt x="366" y="688"/>
                      </a:lnTo>
                      <a:lnTo>
                        <a:pt x="340" y="688"/>
                      </a:lnTo>
                      <a:lnTo>
                        <a:pt x="325" y="711"/>
                      </a:lnTo>
                      <a:lnTo>
                        <a:pt x="340" y="717"/>
                      </a:lnTo>
                      <a:lnTo>
                        <a:pt x="346" y="745"/>
                      </a:lnTo>
                      <a:lnTo>
                        <a:pt x="333" y="768"/>
                      </a:lnTo>
                      <a:lnTo>
                        <a:pt x="338" y="786"/>
                      </a:lnTo>
                      <a:lnTo>
                        <a:pt x="362" y="790"/>
                      </a:lnTo>
                      <a:lnTo>
                        <a:pt x="395" y="833"/>
                      </a:lnTo>
                      <a:lnTo>
                        <a:pt x="430" y="837"/>
                      </a:lnTo>
                      <a:lnTo>
                        <a:pt x="463" y="856"/>
                      </a:lnTo>
                      <a:lnTo>
                        <a:pt x="462" y="881"/>
                      </a:lnTo>
                      <a:lnTo>
                        <a:pt x="473" y="901"/>
                      </a:lnTo>
                      <a:lnTo>
                        <a:pt x="463" y="928"/>
                      </a:lnTo>
                      <a:lnTo>
                        <a:pt x="458" y="932"/>
                      </a:lnTo>
                      <a:lnTo>
                        <a:pt x="452" y="956"/>
                      </a:lnTo>
                      <a:lnTo>
                        <a:pt x="473" y="962"/>
                      </a:lnTo>
                      <a:lnTo>
                        <a:pt x="516" y="993"/>
                      </a:lnTo>
                      <a:lnTo>
                        <a:pt x="549" y="1073"/>
                      </a:lnTo>
                      <a:lnTo>
                        <a:pt x="512" y="1038"/>
                      </a:lnTo>
                      <a:lnTo>
                        <a:pt x="505" y="1005"/>
                      </a:lnTo>
                      <a:lnTo>
                        <a:pt x="475" y="989"/>
                      </a:lnTo>
                      <a:lnTo>
                        <a:pt x="462" y="999"/>
                      </a:lnTo>
                      <a:lnTo>
                        <a:pt x="448" y="1069"/>
                      </a:lnTo>
                      <a:lnTo>
                        <a:pt x="450" y="1120"/>
                      </a:lnTo>
                      <a:lnTo>
                        <a:pt x="471" y="1134"/>
                      </a:lnTo>
                      <a:lnTo>
                        <a:pt x="454" y="1147"/>
                      </a:lnTo>
                      <a:lnTo>
                        <a:pt x="446" y="1243"/>
                      </a:lnTo>
                      <a:lnTo>
                        <a:pt x="420" y="1325"/>
                      </a:lnTo>
                      <a:lnTo>
                        <a:pt x="387" y="1345"/>
                      </a:lnTo>
                      <a:lnTo>
                        <a:pt x="413" y="1358"/>
                      </a:lnTo>
                      <a:lnTo>
                        <a:pt x="415" y="1364"/>
                      </a:lnTo>
                      <a:lnTo>
                        <a:pt x="432" y="1368"/>
                      </a:lnTo>
                      <a:lnTo>
                        <a:pt x="438" y="1398"/>
                      </a:lnTo>
                      <a:lnTo>
                        <a:pt x="434" y="1419"/>
                      </a:lnTo>
                      <a:lnTo>
                        <a:pt x="475" y="1415"/>
                      </a:lnTo>
                      <a:lnTo>
                        <a:pt x="530" y="1437"/>
                      </a:lnTo>
                      <a:lnTo>
                        <a:pt x="555" y="1464"/>
                      </a:lnTo>
                      <a:lnTo>
                        <a:pt x="585" y="1452"/>
                      </a:lnTo>
                      <a:lnTo>
                        <a:pt x="616" y="1484"/>
                      </a:lnTo>
                      <a:lnTo>
                        <a:pt x="653" y="1482"/>
                      </a:lnTo>
                      <a:lnTo>
                        <a:pt x="673" y="1493"/>
                      </a:lnTo>
                      <a:lnTo>
                        <a:pt x="696" y="1468"/>
                      </a:lnTo>
                      <a:lnTo>
                        <a:pt x="761" y="1466"/>
                      </a:lnTo>
                      <a:lnTo>
                        <a:pt x="784" y="1478"/>
                      </a:lnTo>
                      <a:lnTo>
                        <a:pt x="823" y="1474"/>
                      </a:lnTo>
                      <a:lnTo>
                        <a:pt x="862" y="1497"/>
                      </a:lnTo>
                      <a:lnTo>
                        <a:pt x="929" y="1491"/>
                      </a:lnTo>
                      <a:lnTo>
                        <a:pt x="974" y="1519"/>
                      </a:lnTo>
                      <a:lnTo>
                        <a:pt x="991" y="1525"/>
                      </a:lnTo>
                      <a:lnTo>
                        <a:pt x="991" y="1511"/>
                      </a:lnTo>
                      <a:lnTo>
                        <a:pt x="979" y="1472"/>
                      </a:lnTo>
                      <a:lnTo>
                        <a:pt x="991" y="1423"/>
                      </a:lnTo>
                      <a:lnTo>
                        <a:pt x="993" y="1400"/>
                      </a:lnTo>
                      <a:lnTo>
                        <a:pt x="1026" y="1372"/>
                      </a:lnTo>
                      <a:lnTo>
                        <a:pt x="1073" y="1319"/>
                      </a:lnTo>
                      <a:lnTo>
                        <a:pt x="1091" y="1319"/>
                      </a:lnTo>
                      <a:lnTo>
                        <a:pt x="1106" y="1331"/>
                      </a:lnTo>
                      <a:lnTo>
                        <a:pt x="1138" y="1335"/>
                      </a:lnTo>
                      <a:lnTo>
                        <a:pt x="1171" y="1355"/>
                      </a:lnTo>
                      <a:lnTo>
                        <a:pt x="1194" y="1355"/>
                      </a:lnTo>
                      <a:lnTo>
                        <a:pt x="1216" y="1339"/>
                      </a:lnTo>
                      <a:lnTo>
                        <a:pt x="1235" y="1335"/>
                      </a:lnTo>
                      <a:lnTo>
                        <a:pt x="1320" y="1388"/>
                      </a:lnTo>
                      <a:lnTo>
                        <a:pt x="1343" y="1409"/>
                      </a:lnTo>
                      <a:lnTo>
                        <a:pt x="1406" y="1411"/>
                      </a:lnTo>
                      <a:lnTo>
                        <a:pt x="1433" y="1390"/>
                      </a:lnTo>
                      <a:lnTo>
                        <a:pt x="1427" y="1376"/>
                      </a:lnTo>
                      <a:lnTo>
                        <a:pt x="1450" y="1345"/>
                      </a:lnTo>
                      <a:lnTo>
                        <a:pt x="1538" y="1280"/>
                      </a:lnTo>
                      <a:lnTo>
                        <a:pt x="1544" y="1278"/>
                      </a:lnTo>
                      <a:lnTo>
                        <a:pt x="1534" y="1249"/>
                      </a:lnTo>
                      <a:lnTo>
                        <a:pt x="1552" y="120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2" name="Freeform 110"/>
                <p:cNvSpPr>
                  <a:spLocks/>
                </p:cNvSpPr>
                <p:nvPr/>
              </p:nvSpPr>
              <p:spPr bwMode="auto">
                <a:xfrm>
                  <a:off x="8105775" y="14208125"/>
                  <a:ext cx="230188" cy="460375"/>
                </a:xfrm>
                <a:custGeom>
                  <a:avLst/>
                  <a:gdLst>
                    <a:gd name="T0" fmla="*/ 0 w 145"/>
                    <a:gd name="T1" fmla="*/ 143 h 290"/>
                    <a:gd name="T2" fmla="*/ 6 w 145"/>
                    <a:gd name="T3" fmla="*/ 163 h 290"/>
                    <a:gd name="T4" fmla="*/ 26 w 145"/>
                    <a:gd name="T5" fmla="*/ 174 h 290"/>
                    <a:gd name="T6" fmla="*/ 26 w 145"/>
                    <a:gd name="T7" fmla="*/ 184 h 290"/>
                    <a:gd name="T8" fmla="*/ 16 w 145"/>
                    <a:gd name="T9" fmla="*/ 190 h 290"/>
                    <a:gd name="T10" fmla="*/ 24 w 145"/>
                    <a:gd name="T11" fmla="*/ 204 h 290"/>
                    <a:gd name="T12" fmla="*/ 43 w 145"/>
                    <a:gd name="T13" fmla="*/ 216 h 290"/>
                    <a:gd name="T14" fmla="*/ 41 w 145"/>
                    <a:gd name="T15" fmla="*/ 233 h 290"/>
                    <a:gd name="T16" fmla="*/ 51 w 145"/>
                    <a:gd name="T17" fmla="*/ 233 h 290"/>
                    <a:gd name="T18" fmla="*/ 59 w 145"/>
                    <a:gd name="T19" fmla="*/ 247 h 290"/>
                    <a:gd name="T20" fmla="*/ 49 w 145"/>
                    <a:gd name="T21" fmla="*/ 245 h 290"/>
                    <a:gd name="T22" fmla="*/ 39 w 145"/>
                    <a:gd name="T23" fmla="*/ 259 h 290"/>
                    <a:gd name="T24" fmla="*/ 47 w 145"/>
                    <a:gd name="T25" fmla="*/ 272 h 290"/>
                    <a:gd name="T26" fmla="*/ 88 w 145"/>
                    <a:gd name="T27" fmla="*/ 290 h 290"/>
                    <a:gd name="T28" fmla="*/ 116 w 145"/>
                    <a:gd name="T29" fmla="*/ 278 h 290"/>
                    <a:gd name="T30" fmla="*/ 129 w 145"/>
                    <a:gd name="T31" fmla="*/ 233 h 290"/>
                    <a:gd name="T32" fmla="*/ 129 w 145"/>
                    <a:gd name="T33" fmla="*/ 196 h 290"/>
                    <a:gd name="T34" fmla="*/ 145 w 145"/>
                    <a:gd name="T35" fmla="*/ 131 h 290"/>
                    <a:gd name="T36" fmla="*/ 131 w 145"/>
                    <a:gd name="T37" fmla="*/ 77 h 290"/>
                    <a:gd name="T38" fmla="*/ 133 w 145"/>
                    <a:gd name="T39" fmla="*/ 40 h 290"/>
                    <a:gd name="T40" fmla="*/ 127 w 145"/>
                    <a:gd name="T41" fmla="*/ 0 h 290"/>
                    <a:gd name="T42" fmla="*/ 114 w 145"/>
                    <a:gd name="T43" fmla="*/ 0 h 290"/>
                    <a:gd name="T44" fmla="*/ 108 w 145"/>
                    <a:gd name="T45" fmla="*/ 24 h 290"/>
                    <a:gd name="T46" fmla="*/ 116 w 145"/>
                    <a:gd name="T47" fmla="*/ 43 h 290"/>
                    <a:gd name="T48" fmla="*/ 112 w 145"/>
                    <a:gd name="T49" fmla="*/ 69 h 290"/>
                    <a:gd name="T50" fmla="*/ 102 w 145"/>
                    <a:gd name="T51" fmla="*/ 69 h 290"/>
                    <a:gd name="T52" fmla="*/ 84 w 145"/>
                    <a:gd name="T53" fmla="*/ 49 h 290"/>
                    <a:gd name="T54" fmla="*/ 67 w 145"/>
                    <a:gd name="T55" fmla="*/ 67 h 290"/>
                    <a:gd name="T56" fmla="*/ 26 w 145"/>
                    <a:gd name="T57" fmla="*/ 83 h 290"/>
                    <a:gd name="T58" fmla="*/ 6 w 145"/>
                    <a:gd name="T59" fmla="*/ 116 h 290"/>
                    <a:gd name="T60" fmla="*/ 22 w 145"/>
                    <a:gd name="T61" fmla="*/ 129 h 290"/>
                    <a:gd name="T62" fmla="*/ 16 w 145"/>
                    <a:gd name="T63" fmla="*/ 143 h 290"/>
                    <a:gd name="T64" fmla="*/ 0 w 145"/>
                    <a:gd name="T65" fmla="*/ 143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5" h="290">
                      <a:moveTo>
                        <a:pt x="0" y="143"/>
                      </a:moveTo>
                      <a:lnTo>
                        <a:pt x="6" y="163"/>
                      </a:lnTo>
                      <a:lnTo>
                        <a:pt x="26" y="174"/>
                      </a:lnTo>
                      <a:lnTo>
                        <a:pt x="26" y="184"/>
                      </a:lnTo>
                      <a:lnTo>
                        <a:pt x="16" y="190"/>
                      </a:lnTo>
                      <a:lnTo>
                        <a:pt x="24" y="204"/>
                      </a:lnTo>
                      <a:lnTo>
                        <a:pt x="43" y="216"/>
                      </a:lnTo>
                      <a:lnTo>
                        <a:pt x="41" y="233"/>
                      </a:lnTo>
                      <a:lnTo>
                        <a:pt x="51" y="233"/>
                      </a:lnTo>
                      <a:lnTo>
                        <a:pt x="59" y="247"/>
                      </a:lnTo>
                      <a:lnTo>
                        <a:pt x="49" y="245"/>
                      </a:lnTo>
                      <a:lnTo>
                        <a:pt x="39" y="259"/>
                      </a:lnTo>
                      <a:lnTo>
                        <a:pt x="47" y="272"/>
                      </a:lnTo>
                      <a:lnTo>
                        <a:pt x="88" y="290"/>
                      </a:lnTo>
                      <a:lnTo>
                        <a:pt x="116" y="278"/>
                      </a:lnTo>
                      <a:lnTo>
                        <a:pt x="129" y="233"/>
                      </a:lnTo>
                      <a:lnTo>
                        <a:pt x="129" y="196"/>
                      </a:lnTo>
                      <a:lnTo>
                        <a:pt x="145" y="131"/>
                      </a:lnTo>
                      <a:lnTo>
                        <a:pt x="131" y="77"/>
                      </a:lnTo>
                      <a:lnTo>
                        <a:pt x="133" y="40"/>
                      </a:lnTo>
                      <a:lnTo>
                        <a:pt x="127" y="0"/>
                      </a:lnTo>
                      <a:lnTo>
                        <a:pt x="114" y="0"/>
                      </a:lnTo>
                      <a:lnTo>
                        <a:pt x="108" y="24"/>
                      </a:lnTo>
                      <a:lnTo>
                        <a:pt x="116" y="43"/>
                      </a:lnTo>
                      <a:lnTo>
                        <a:pt x="112" y="69"/>
                      </a:lnTo>
                      <a:lnTo>
                        <a:pt x="102" y="69"/>
                      </a:lnTo>
                      <a:lnTo>
                        <a:pt x="84" y="49"/>
                      </a:lnTo>
                      <a:lnTo>
                        <a:pt x="67" y="67"/>
                      </a:lnTo>
                      <a:lnTo>
                        <a:pt x="26" y="83"/>
                      </a:lnTo>
                      <a:lnTo>
                        <a:pt x="6" y="116"/>
                      </a:lnTo>
                      <a:lnTo>
                        <a:pt x="22" y="129"/>
                      </a:lnTo>
                      <a:lnTo>
                        <a:pt x="16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3" name="Freeform 111"/>
                <p:cNvSpPr>
                  <a:spLocks/>
                </p:cNvSpPr>
                <p:nvPr/>
              </p:nvSpPr>
              <p:spPr bwMode="auto">
                <a:xfrm>
                  <a:off x="8628063" y="14392275"/>
                  <a:ext cx="23813" cy="20638"/>
                </a:xfrm>
                <a:custGeom>
                  <a:avLst/>
                  <a:gdLst>
                    <a:gd name="T0" fmla="*/ 0 w 15"/>
                    <a:gd name="T1" fmla="*/ 6 h 13"/>
                    <a:gd name="T2" fmla="*/ 15 w 15"/>
                    <a:gd name="T3" fmla="*/ 13 h 13"/>
                    <a:gd name="T4" fmla="*/ 9 w 15"/>
                    <a:gd name="T5" fmla="*/ 0 h 13"/>
                    <a:gd name="T6" fmla="*/ 0 w 15"/>
                    <a:gd name="T7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6"/>
                      </a:moveTo>
                      <a:lnTo>
                        <a:pt x="15" y="13"/>
                      </a:lnTo>
                      <a:lnTo>
                        <a:pt x="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4" name="Freeform 112"/>
                <p:cNvSpPr>
                  <a:spLocks/>
                </p:cNvSpPr>
                <p:nvPr/>
              </p:nvSpPr>
              <p:spPr bwMode="auto">
                <a:xfrm>
                  <a:off x="8059738" y="14705013"/>
                  <a:ext cx="39688" cy="55563"/>
                </a:xfrm>
                <a:custGeom>
                  <a:avLst/>
                  <a:gdLst>
                    <a:gd name="T0" fmla="*/ 12 w 25"/>
                    <a:gd name="T1" fmla="*/ 35 h 35"/>
                    <a:gd name="T2" fmla="*/ 14 w 25"/>
                    <a:gd name="T3" fmla="*/ 22 h 35"/>
                    <a:gd name="T4" fmla="*/ 25 w 25"/>
                    <a:gd name="T5" fmla="*/ 8 h 35"/>
                    <a:gd name="T6" fmla="*/ 14 w 25"/>
                    <a:gd name="T7" fmla="*/ 0 h 35"/>
                    <a:gd name="T8" fmla="*/ 10 w 25"/>
                    <a:gd name="T9" fmla="*/ 14 h 35"/>
                    <a:gd name="T10" fmla="*/ 0 w 25"/>
                    <a:gd name="T11" fmla="*/ 18 h 35"/>
                    <a:gd name="T12" fmla="*/ 2 w 25"/>
                    <a:gd name="T13" fmla="*/ 35 h 35"/>
                    <a:gd name="T14" fmla="*/ 12 w 25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5">
                      <a:moveTo>
                        <a:pt x="12" y="35"/>
                      </a:moveTo>
                      <a:lnTo>
                        <a:pt x="14" y="22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0" y="14"/>
                      </a:lnTo>
                      <a:lnTo>
                        <a:pt x="0" y="18"/>
                      </a:lnTo>
                      <a:lnTo>
                        <a:pt x="2" y="35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5" name="Freeform 113"/>
                <p:cNvSpPr>
                  <a:spLocks/>
                </p:cNvSpPr>
                <p:nvPr/>
              </p:nvSpPr>
              <p:spPr bwMode="auto">
                <a:xfrm>
                  <a:off x="8053388" y="14717713"/>
                  <a:ext cx="338138" cy="642938"/>
                </a:xfrm>
                <a:custGeom>
                  <a:avLst/>
                  <a:gdLst>
                    <a:gd name="T0" fmla="*/ 22 w 213"/>
                    <a:gd name="T1" fmla="*/ 117 h 405"/>
                    <a:gd name="T2" fmla="*/ 27 w 213"/>
                    <a:gd name="T3" fmla="*/ 137 h 405"/>
                    <a:gd name="T4" fmla="*/ 45 w 213"/>
                    <a:gd name="T5" fmla="*/ 155 h 405"/>
                    <a:gd name="T6" fmla="*/ 45 w 213"/>
                    <a:gd name="T7" fmla="*/ 186 h 405"/>
                    <a:gd name="T8" fmla="*/ 25 w 213"/>
                    <a:gd name="T9" fmla="*/ 207 h 405"/>
                    <a:gd name="T10" fmla="*/ 33 w 213"/>
                    <a:gd name="T11" fmla="*/ 225 h 405"/>
                    <a:gd name="T12" fmla="*/ 61 w 213"/>
                    <a:gd name="T13" fmla="*/ 227 h 405"/>
                    <a:gd name="T14" fmla="*/ 61 w 213"/>
                    <a:gd name="T15" fmla="*/ 239 h 405"/>
                    <a:gd name="T16" fmla="*/ 45 w 213"/>
                    <a:gd name="T17" fmla="*/ 258 h 405"/>
                    <a:gd name="T18" fmla="*/ 31 w 213"/>
                    <a:gd name="T19" fmla="*/ 307 h 405"/>
                    <a:gd name="T20" fmla="*/ 43 w 213"/>
                    <a:gd name="T21" fmla="*/ 325 h 405"/>
                    <a:gd name="T22" fmla="*/ 57 w 213"/>
                    <a:gd name="T23" fmla="*/ 381 h 405"/>
                    <a:gd name="T24" fmla="*/ 78 w 213"/>
                    <a:gd name="T25" fmla="*/ 405 h 405"/>
                    <a:gd name="T26" fmla="*/ 88 w 213"/>
                    <a:gd name="T27" fmla="*/ 397 h 405"/>
                    <a:gd name="T28" fmla="*/ 102 w 213"/>
                    <a:gd name="T29" fmla="*/ 405 h 405"/>
                    <a:gd name="T30" fmla="*/ 123 w 213"/>
                    <a:gd name="T31" fmla="*/ 395 h 405"/>
                    <a:gd name="T32" fmla="*/ 125 w 213"/>
                    <a:gd name="T33" fmla="*/ 364 h 405"/>
                    <a:gd name="T34" fmla="*/ 133 w 213"/>
                    <a:gd name="T35" fmla="*/ 344 h 405"/>
                    <a:gd name="T36" fmla="*/ 160 w 213"/>
                    <a:gd name="T37" fmla="*/ 346 h 405"/>
                    <a:gd name="T38" fmla="*/ 176 w 213"/>
                    <a:gd name="T39" fmla="*/ 364 h 405"/>
                    <a:gd name="T40" fmla="*/ 192 w 213"/>
                    <a:gd name="T41" fmla="*/ 364 h 405"/>
                    <a:gd name="T42" fmla="*/ 203 w 213"/>
                    <a:gd name="T43" fmla="*/ 344 h 405"/>
                    <a:gd name="T44" fmla="*/ 203 w 213"/>
                    <a:gd name="T45" fmla="*/ 291 h 405"/>
                    <a:gd name="T46" fmla="*/ 207 w 213"/>
                    <a:gd name="T47" fmla="*/ 278 h 405"/>
                    <a:gd name="T48" fmla="*/ 201 w 213"/>
                    <a:gd name="T49" fmla="*/ 221 h 405"/>
                    <a:gd name="T50" fmla="*/ 213 w 213"/>
                    <a:gd name="T51" fmla="*/ 170 h 405"/>
                    <a:gd name="T52" fmla="*/ 176 w 213"/>
                    <a:gd name="T53" fmla="*/ 139 h 405"/>
                    <a:gd name="T54" fmla="*/ 207 w 213"/>
                    <a:gd name="T55" fmla="*/ 119 h 405"/>
                    <a:gd name="T56" fmla="*/ 211 w 213"/>
                    <a:gd name="T57" fmla="*/ 98 h 405"/>
                    <a:gd name="T58" fmla="*/ 203 w 213"/>
                    <a:gd name="T59" fmla="*/ 65 h 405"/>
                    <a:gd name="T60" fmla="*/ 186 w 213"/>
                    <a:gd name="T61" fmla="*/ 45 h 405"/>
                    <a:gd name="T62" fmla="*/ 166 w 213"/>
                    <a:gd name="T63" fmla="*/ 8 h 405"/>
                    <a:gd name="T64" fmla="*/ 154 w 213"/>
                    <a:gd name="T65" fmla="*/ 18 h 405"/>
                    <a:gd name="T66" fmla="*/ 131 w 213"/>
                    <a:gd name="T67" fmla="*/ 0 h 405"/>
                    <a:gd name="T68" fmla="*/ 109 w 213"/>
                    <a:gd name="T69" fmla="*/ 2 h 405"/>
                    <a:gd name="T70" fmla="*/ 59 w 213"/>
                    <a:gd name="T71" fmla="*/ 63 h 405"/>
                    <a:gd name="T72" fmla="*/ 37 w 213"/>
                    <a:gd name="T73" fmla="*/ 63 h 405"/>
                    <a:gd name="T74" fmla="*/ 6 w 213"/>
                    <a:gd name="T75" fmla="*/ 43 h 405"/>
                    <a:gd name="T76" fmla="*/ 6 w 213"/>
                    <a:gd name="T77" fmla="*/ 74 h 405"/>
                    <a:gd name="T78" fmla="*/ 0 w 213"/>
                    <a:gd name="T79" fmla="*/ 94 h 405"/>
                    <a:gd name="T80" fmla="*/ 22 w 213"/>
                    <a:gd name="T81" fmla="*/ 117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3" h="405">
                      <a:moveTo>
                        <a:pt x="22" y="117"/>
                      </a:moveTo>
                      <a:lnTo>
                        <a:pt x="27" y="137"/>
                      </a:lnTo>
                      <a:lnTo>
                        <a:pt x="45" y="155"/>
                      </a:lnTo>
                      <a:lnTo>
                        <a:pt x="45" y="186"/>
                      </a:lnTo>
                      <a:lnTo>
                        <a:pt x="25" y="207"/>
                      </a:lnTo>
                      <a:lnTo>
                        <a:pt x="33" y="225"/>
                      </a:lnTo>
                      <a:lnTo>
                        <a:pt x="61" y="227"/>
                      </a:lnTo>
                      <a:lnTo>
                        <a:pt x="61" y="239"/>
                      </a:lnTo>
                      <a:lnTo>
                        <a:pt x="45" y="258"/>
                      </a:lnTo>
                      <a:lnTo>
                        <a:pt x="31" y="307"/>
                      </a:lnTo>
                      <a:lnTo>
                        <a:pt x="43" y="325"/>
                      </a:lnTo>
                      <a:lnTo>
                        <a:pt x="57" y="381"/>
                      </a:lnTo>
                      <a:lnTo>
                        <a:pt x="78" y="405"/>
                      </a:lnTo>
                      <a:lnTo>
                        <a:pt x="88" y="397"/>
                      </a:lnTo>
                      <a:lnTo>
                        <a:pt x="102" y="405"/>
                      </a:lnTo>
                      <a:lnTo>
                        <a:pt x="123" y="395"/>
                      </a:lnTo>
                      <a:lnTo>
                        <a:pt x="125" y="364"/>
                      </a:lnTo>
                      <a:lnTo>
                        <a:pt x="133" y="344"/>
                      </a:lnTo>
                      <a:lnTo>
                        <a:pt x="160" y="346"/>
                      </a:lnTo>
                      <a:lnTo>
                        <a:pt x="176" y="364"/>
                      </a:lnTo>
                      <a:lnTo>
                        <a:pt x="192" y="364"/>
                      </a:lnTo>
                      <a:lnTo>
                        <a:pt x="203" y="344"/>
                      </a:lnTo>
                      <a:lnTo>
                        <a:pt x="203" y="291"/>
                      </a:lnTo>
                      <a:lnTo>
                        <a:pt x="207" y="278"/>
                      </a:lnTo>
                      <a:lnTo>
                        <a:pt x="201" y="221"/>
                      </a:lnTo>
                      <a:lnTo>
                        <a:pt x="213" y="170"/>
                      </a:lnTo>
                      <a:lnTo>
                        <a:pt x="176" y="139"/>
                      </a:lnTo>
                      <a:lnTo>
                        <a:pt x="207" y="119"/>
                      </a:lnTo>
                      <a:lnTo>
                        <a:pt x="211" y="98"/>
                      </a:lnTo>
                      <a:lnTo>
                        <a:pt x="203" y="65"/>
                      </a:lnTo>
                      <a:lnTo>
                        <a:pt x="186" y="45"/>
                      </a:lnTo>
                      <a:lnTo>
                        <a:pt x="166" y="8"/>
                      </a:lnTo>
                      <a:lnTo>
                        <a:pt x="154" y="18"/>
                      </a:lnTo>
                      <a:lnTo>
                        <a:pt x="131" y="0"/>
                      </a:lnTo>
                      <a:lnTo>
                        <a:pt x="109" y="2"/>
                      </a:lnTo>
                      <a:lnTo>
                        <a:pt x="59" y="63"/>
                      </a:lnTo>
                      <a:lnTo>
                        <a:pt x="37" y="63"/>
                      </a:lnTo>
                      <a:lnTo>
                        <a:pt x="6" y="43"/>
                      </a:lnTo>
                      <a:lnTo>
                        <a:pt x="6" y="74"/>
                      </a:lnTo>
                      <a:lnTo>
                        <a:pt x="0" y="94"/>
                      </a:lnTo>
                      <a:lnTo>
                        <a:pt x="22" y="11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6" name="Freeform 114"/>
                <p:cNvSpPr>
                  <a:spLocks/>
                </p:cNvSpPr>
                <p:nvPr/>
              </p:nvSpPr>
              <p:spPr bwMode="auto">
                <a:xfrm>
                  <a:off x="8999538" y="15513050"/>
                  <a:ext cx="642938" cy="436563"/>
                </a:xfrm>
                <a:custGeom>
                  <a:avLst/>
                  <a:gdLst>
                    <a:gd name="T0" fmla="*/ 401 w 405"/>
                    <a:gd name="T1" fmla="*/ 62 h 275"/>
                    <a:gd name="T2" fmla="*/ 405 w 405"/>
                    <a:gd name="T3" fmla="*/ 25 h 275"/>
                    <a:gd name="T4" fmla="*/ 383 w 405"/>
                    <a:gd name="T5" fmla="*/ 0 h 275"/>
                    <a:gd name="T6" fmla="*/ 350 w 405"/>
                    <a:gd name="T7" fmla="*/ 35 h 275"/>
                    <a:gd name="T8" fmla="*/ 334 w 405"/>
                    <a:gd name="T9" fmla="*/ 33 h 275"/>
                    <a:gd name="T10" fmla="*/ 303 w 405"/>
                    <a:gd name="T11" fmla="*/ 15 h 275"/>
                    <a:gd name="T12" fmla="*/ 274 w 405"/>
                    <a:gd name="T13" fmla="*/ 46 h 275"/>
                    <a:gd name="T14" fmla="*/ 211 w 405"/>
                    <a:gd name="T15" fmla="*/ 43 h 275"/>
                    <a:gd name="T16" fmla="*/ 158 w 405"/>
                    <a:gd name="T17" fmla="*/ 58 h 275"/>
                    <a:gd name="T18" fmla="*/ 121 w 405"/>
                    <a:gd name="T19" fmla="*/ 50 h 275"/>
                    <a:gd name="T20" fmla="*/ 96 w 405"/>
                    <a:gd name="T21" fmla="*/ 33 h 275"/>
                    <a:gd name="T22" fmla="*/ 65 w 405"/>
                    <a:gd name="T23" fmla="*/ 37 h 275"/>
                    <a:gd name="T24" fmla="*/ 49 w 405"/>
                    <a:gd name="T25" fmla="*/ 50 h 275"/>
                    <a:gd name="T26" fmla="*/ 39 w 405"/>
                    <a:gd name="T27" fmla="*/ 37 h 275"/>
                    <a:gd name="T28" fmla="*/ 4 w 405"/>
                    <a:gd name="T29" fmla="*/ 52 h 275"/>
                    <a:gd name="T30" fmla="*/ 0 w 405"/>
                    <a:gd name="T31" fmla="*/ 99 h 275"/>
                    <a:gd name="T32" fmla="*/ 29 w 405"/>
                    <a:gd name="T33" fmla="*/ 127 h 275"/>
                    <a:gd name="T34" fmla="*/ 61 w 405"/>
                    <a:gd name="T35" fmla="*/ 121 h 275"/>
                    <a:gd name="T36" fmla="*/ 113 w 405"/>
                    <a:gd name="T37" fmla="*/ 156 h 275"/>
                    <a:gd name="T38" fmla="*/ 141 w 405"/>
                    <a:gd name="T39" fmla="*/ 164 h 275"/>
                    <a:gd name="T40" fmla="*/ 168 w 405"/>
                    <a:gd name="T41" fmla="*/ 193 h 275"/>
                    <a:gd name="T42" fmla="*/ 231 w 405"/>
                    <a:gd name="T43" fmla="*/ 217 h 275"/>
                    <a:gd name="T44" fmla="*/ 242 w 405"/>
                    <a:gd name="T45" fmla="*/ 207 h 275"/>
                    <a:gd name="T46" fmla="*/ 270 w 405"/>
                    <a:gd name="T47" fmla="*/ 228 h 275"/>
                    <a:gd name="T48" fmla="*/ 276 w 405"/>
                    <a:gd name="T49" fmla="*/ 250 h 275"/>
                    <a:gd name="T50" fmla="*/ 340 w 405"/>
                    <a:gd name="T51" fmla="*/ 275 h 275"/>
                    <a:gd name="T52" fmla="*/ 366 w 405"/>
                    <a:gd name="T53" fmla="*/ 271 h 275"/>
                    <a:gd name="T54" fmla="*/ 364 w 405"/>
                    <a:gd name="T55" fmla="*/ 236 h 275"/>
                    <a:gd name="T56" fmla="*/ 377 w 405"/>
                    <a:gd name="T57" fmla="*/ 218 h 275"/>
                    <a:gd name="T58" fmla="*/ 375 w 405"/>
                    <a:gd name="T59" fmla="*/ 187 h 275"/>
                    <a:gd name="T60" fmla="*/ 350 w 405"/>
                    <a:gd name="T61" fmla="*/ 154 h 275"/>
                    <a:gd name="T62" fmla="*/ 375 w 405"/>
                    <a:gd name="T63" fmla="*/ 86 h 275"/>
                    <a:gd name="T64" fmla="*/ 401 w 405"/>
                    <a:gd name="T65" fmla="*/ 62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05" h="275">
                      <a:moveTo>
                        <a:pt x="401" y="62"/>
                      </a:moveTo>
                      <a:lnTo>
                        <a:pt x="405" y="25"/>
                      </a:lnTo>
                      <a:lnTo>
                        <a:pt x="383" y="0"/>
                      </a:lnTo>
                      <a:lnTo>
                        <a:pt x="350" y="35"/>
                      </a:lnTo>
                      <a:lnTo>
                        <a:pt x="334" y="33"/>
                      </a:lnTo>
                      <a:lnTo>
                        <a:pt x="303" y="15"/>
                      </a:lnTo>
                      <a:lnTo>
                        <a:pt x="274" y="46"/>
                      </a:lnTo>
                      <a:lnTo>
                        <a:pt x="211" y="43"/>
                      </a:lnTo>
                      <a:lnTo>
                        <a:pt x="158" y="58"/>
                      </a:lnTo>
                      <a:lnTo>
                        <a:pt x="121" y="50"/>
                      </a:lnTo>
                      <a:lnTo>
                        <a:pt x="96" y="33"/>
                      </a:lnTo>
                      <a:lnTo>
                        <a:pt x="65" y="37"/>
                      </a:lnTo>
                      <a:lnTo>
                        <a:pt x="49" y="50"/>
                      </a:lnTo>
                      <a:lnTo>
                        <a:pt x="39" y="37"/>
                      </a:lnTo>
                      <a:lnTo>
                        <a:pt x="4" y="52"/>
                      </a:lnTo>
                      <a:lnTo>
                        <a:pt x="0" y="99"/>
                      </a:lnTo>
                      <a:lnTo>
                        <a:pt x="29" y="127"/>
                      </a:lnTo>
                      <a:lnTo>
                        <a:pt x="61" y="121"/>
                      </a:lnTo>
                      <a:lnTo>
                        <a:pt x="113" y="156"/>
                      </a:lnTo>
                      <a:lnTo>
                        <a:pt x="141" y="164"/>
                      </a:lnTo>
                      <a:lnTo>
                        <a:pt x="168" y="193"/>
                      </a:lnTo>
                      <a:lnTo>
                        <a:pt x="231" y="217"/>
                      </a:lnTo>
                      <a:lnTo>
                        <a:pt x="242" y="207"/>
                      </a:lnTo>
                      <a:lnTo>
                        <a:pt x="270" y="228"/>
                      </a:lnTo>
                      <a:lnTo>
                        <a:pt x="276" y="250"/>
                      </a:lnTo>
                      <a:lnTo>
                        <a:pt x="340" y="275"/>
                      </a:lnTo>
                      <a:lnTo>
                        <a:pt x="366" y="271"/>
                      </a:lnTo>
                      <a:lnTo>
                        <a:pt x="364" y="236"/>
                      </a:lnTo>
                      <a:lnTo>
                        <a:pt x="377" y="218"/>
                      </a:lnTo>
                      <a:lnTo>
                        <a:pt x="375" y="187"/>
                      </a:lnTo>
                      <a:lnTo>
                        <a:pt x="350" y="154"/>
                      </a:lnTo>
                      <a:lnTo>
                        <a:pt x="375" y="86"/>
                      </a:lnTo>
                      <a:lnTo>
                        <a:pt x="401" y="6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7" name="Freeform 115"/>
                <p:cNvSpPr>
                  <a:spLocks/>
                </p:cNvSpPr>
                <p:nvPr/>
              </p:nvSpPr>
              <p:spPr bwMode="auto">
                <a:xfrm>
                  <a:off x="7712075" y="13106400"/>
                  <a:ext cx="2525713" cy="2527300"/>
                </a:xfrm>
                <a:custGeom>
                  <a:avLst/>
                  <a:gdLst>
                    <a:gd name="T0" fmla="*/ 926 w 1591"/>
                    <a:gd name="T1" fmla="*/ 102 h 1592"/>
                    <a:gd name="T2" fmla="*/ 776 w 1591"/>
                    <a:gd name="T3" fmla="*/ 73 h 1592"/>
                    <a:gd name="T4" fmla="*/ 663 w 1591"/>
                    <a:gd name="T5" fmla="*/ 8 h 1592"/>
                    <a:gd name="T6" fmla="*/ 514 w 1591"/>
                    <a:gd name="T7" fmla="*/ 22 h 1592"/>
                    <a:gd name="T8" fmla="*/ 446 w 1591"/>
                    <a:gd name="T9" fmla="*/ 112 h 1592"/>
                    <a:gd name="T10" fmla="*/ 391 w 1591"/>
                    <a:gd name="T11" fmla="*/ 147 h 1592"/>
                    <a:gd name="T12" fmla="*/ 303 w 1591"/>
                    <a:gd name="T13" fmla="*/ 219 h 1592"/>
                    <a:gd name="T14" fmla="*/ 248 w 1591"/>
                    <a:gd name="T15" fmla="*/ 137 h 1592"/>
                    <a:gd name="T16" fmla="*/ 129 w 1591"/>
                    <a:gd name="T17" fmla="*/ 188 h 1592"/>
                    <a:gd name="T18" fmla="*/ 31 w 1591"/>
                    <a:gd name="T19" fmla="*/ 229 h 1592"/>
                    <a:gd name="T20" fmla="*/ 53 w 1591"/>
                    <a:gd name="T21" fmla="*/ 335 h 1592"/>
                    <a:gd name="T22" fmla="*/ 35 w 1591"/>
                    <a:gd name="T23" fmla="*/ 397 h 1592"/>
                    <a:gd name="T24" fmla="*/ 127 w 1591"/>
                    <a:gd name="T25" fmla="*/ 499 h 1592"/>
                    <a:gd name="T26" fmla="*/ 186 w 1591"/>
                    <a:gd name="T27" fmla="*/ 560 h 1592"/>
                    <a:gd name="T28" fmla="*/ 283 w 1591"/>
                    <a:gd name="T29" fmla="*/ 466 h 1592"/>
                    <a:gd name="T30" fmla="*/ 444 w 1591"/>
                    <a:gd name="T31" fmla="*/ 520 h 1592"/>
                    <a:gd name="T32" fmla="*/ 475 w 1591"/>
                    <a:gd name="T33" fmla="*/ 579 h 1592"/>
                    <a:gd name="T34" fmla="*/ 524 w 1591"/>
                    <a:gd name="T35" fmla="*/ 659 h 1592"/>
                    <a:gd name="T36" fmla="*/ 577 w 1591"/>
                    <a:gd name="T37" fmla="*/ 739 h 1592"/>
                    <a:gd name="T38" fmla="*/ 659 w 1591"/>
                    <a:gd name="T39" fmla="*/ 802 h 1592"/>
                    <a:gd name="T40" fmla="*/ 708 w 1591"/>
                    <a:gd name="T41" fmla="*/ 865 h 1592"/>
                    <a:gd name="T42" fmla="*/ 846 w 1591"/>
                    <a:gd name="T43" fmla="*/ 982 h 1592"/>
                    <a:gd name="T44" fmla="*/ 899 w 1591"/>
                    <a:gd name="T45" fmla="*/ 1021 h 1592"/>
                    <a:gd name="T46" fmla="*/ 973 w 1591"/>
                    <a:gd name="T47" fmla="*/ 1019 h 1592"/>
                    <a:gd name="T48" fmla="*/ 1036 w 1591"/>
                    <a:gd name="T49" fmla="*/ 1080 h 1592"/>
                    <a:gd name="T50" fmla="*/ 1083 w 1591"/>
                    <a:gd name="T51" fmla="*/ 1105 h 1592"/>
                    <a:gd name="T52" fmla="*/ 1122 w 1591"/>
                    <a:gd name="T53" fmla="*/ 1158 h 1592"/>
                    <a:gd name="T54" fmla="*/ 1159 w 1591"/>
                    <a:gd name="T55" fmla="*/ 1185 h 1592"/>
                    <a:gd name="T56" fmla="*/ 1222 w 1591"/>
                    <a:gd name="T57" fmla="*/ 1209 h 1592"/>
                    <a:gd name="T58" fmla="*/ 1261 w 1591"/>
                    <a:gd name="T59" fmla="*/ 1306 h 1592"/>
                    <a:gd name="T60" fmla="*/ 1304 w 1591"/>
                    <a:gd name="T61" fmla="*/ 1398 h 1592"/>
                    <a:gd name="T62" fmla="*/ 1276 w 1591"/>
                    <a:gd name="T63" fmla="*/ 1443 h 1592"/>
                    <a:gd name="T64" fmla="*/ 1268 w 1591"/>
                    <a:gd name="T65" fmla="*/ 1502 h 1592"/>
                    <a:gd name="T66" fmla="*/ 1227 w 1591"/>
                    <a:gd name="T67" fmla="*/ 1541 h 1592"/>
                    <a:gd name="T68" fmla="*/ 1300 w 1591"/>
                    <a:gd name="T69" fmla="*/ 1590 h 1592"/>
                    <a:gd name="T70" fmla="*/ 1362 w 1591"/>
                    <a:gd name="T71" fmla="*/ 1502 h 1592"/>
                    <a:gd name="T72" fmla="*/ 1413 w 1591"/>
                    <a:gd name="T73" fmla="*/ 1406 h 1592"/>
                    <a:gd name="T74" fmla="*/ 1421 w 1591"/>
                    <a:gd name="T75" fmla="*/ 1338 h 1592"/>
                    <a:gd name="T76" fmla="*/ 1351 w 1591"/>
                    <a:gd name="T77" fmla="*/ 1281 h 1592"/>
                    <a:gd name="T78" fmla="*/ 1362 w 1591"/>
                    <a:gd name="T79" fmla="*/ 1234 h 1592"/>
                    <a:gd name="T80" fmla="*/ 1382 w 1591"/>
                    <a:gd name="T81" fmla="*/ 1177 h 1592"/>
                    <a:gd name="T82" fmla="*/ 1423 w 1591"/>
                    <a:gd name="T83" fmla="*/ 1132 h 1592"/>
                    <a:gd name="T84" fmla="*/ 1503 w 1591"/>
                    <a:gd name="T85" fmla="*/ 1160 h 1592"/>
                    <a:gd name="T86" fmla="*/ 1526 w 1591"/>
                    <a:gd name="T87" fmla="*/ 1214 h 1592"/>
                    <a:gd name="T88" fmla="*/ 1571 w 1591"/>
                    <a:gd name="T89" fmla="*/ 1242 h 1592"/>
                    <a:gd name="T90" fmla="*/ 1587 w 1591"/>
                    <a:gd name="T91" fmla="*/ 1197 h 1592"/>
                    <a:gd name="T92" fmla="*/ 1558 w 1591"/>
                    <a:gd name="T93" fmla="*/ 1125 h 1592"/>
                    <a:gd name="T94" fmla="*/ 1440 w 1591"/>
                    <a:gd name="T95" fmla="*/ 1052 h 1592"/>
                    <a:gd name="T96" fmla="*/ 1249 w 1591"/>
                    <a:gd name="T97" fmla="*/ 980 h 1592"/>
                    <a:gd name="T98" fmla="*/ 1272 w 1591"/>
                    <a:gd name="T99" fmla="*/ 921 h 1592"/>
                    <a:gd name="T100" fmla="*/ 1220 w 1591"/>
                    <a:gd name="T101" fmla="*/ 896 h 1592"/>
                    <a:gd name="T102" fmla="*/ 1126 w 1591"/>
                    <a:gd name="T103" fmla="*/ 878 h 1592"/>
                    <a:gd name="T104" fmla="*/ 1040 w 1591"/>
                    <a:gd name="T105" fmla="*/ 822 h 1592"/>
                    <a:gd name="T106" fmla="*/ 975 w 1591"/>
                    <a:gd name="T107" fmla="*/ 737 h 1592"/>
                    <a:gd name="T108" fmla="*/ 960 w 1591"/>
                    <a:gd name="T109" fmla="*/ 677 h 1592"/>
                    <a:gd name="T110" fmla="*/ 819 w 1591"/>
                    <a:gd name="T111" fmla="*/ 544 h 1592"/>
                    <a:gd name="T112" fmla="*/ 739 w 1591"/>
                    <a:gd name="T113" fmla="*/ 450 h 1592"/>
                    <a:gd name="T114" fmla="*/ 756 w 1591"/>
                    <a:gd name="T115" fmla="*/ 374 h 1592"/>
                    <a:gd name="T116" fmla="*/ 733 w 1591"/>
                    <a:gd name="T117" fmla="*/ 298 h 1592"/>
                    <a:gd name="T118" fmla="*/ 823 w 1591"/>
                    <a:gd name="T119" fmla="*/ 268 h 1592"/>
                    <a:gd name="T120" fmla="*/ 893 w 1591"/>
                    <a:gd name="T121" fmla="*/ 247 h 1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91" h="1592">
                      <a:moveTo>
                        <a:pt x="905" y="171"/>
                      </a:moveTo>
                      <a:lnTo>
                        <a:pt x="895" y="149"/>
                      </a:lnTo>
                      <a:lnTo>
                        <a:pt x="926" y="102"/>
                      </a:lnTo>
                      <a:lnTo>
                        <a:pt x="907" y="85"/>
                      </a:lnTo>
                      <a:lnTo>
                        <a:pt x="860" y="88"/>
                      </a:lnTo>
                      <a:lnTo>
                        <a:pt x="776" y="73"/>
                      </a:lnTo>
                      <a:lnTo>
                        <a:pt x="708" y="32"/>
                      </a:lnTo>
                      <a:lnTo>
                        <a:pt x="711" y="4"/>
                      </a:lnTo>
                      <a:lnTo>
                        <a:pt x="663" y="8"/>
                      </a:lnTo>
                      <a:lnTo>
                        <a:pt x="633" y="0"/>
                      </a:lnTo>
                      <a:lnTo>
                        <a:pt x="561" y="42"/>
                      </a:lnTo>
                      <a:lnTo>
                        <a:pt x="514" y="22"/>
                      </a:lnTo>
                      <a:lnTo>
                        <a:pt x="487" y="57"/>
                      </a:lnTo>
                      <a:lnTo>
                        <a:pt x="500" y="100"/>
                      </a:lnTo>
                      <a:lnTo>
                        <a:pt x="446" y="112"/>
                      </a:lnTo>
                      <a:lnTo>
                        <a:pt x="440" y="165"/>
                      </a:lnTo>
                      <a:lnTo>
                        <a:pt x="416" y="145"/>
                      </a:lnTo>
                      <a:lnTo>
                        <a:pt x="391" y="147"/>
                      </a:lnTo>
                      <a:lnTo>
                        <a:pt x="330" y="131"/>
                      </a:lnTo>
                      <a:lnTo>
                        <a:pt x="330" y="169"/>
                      </a:lnTo>
                      <a:lnTo>
                        <a:pt x="303" y="219"/>
                      </a:lnTo>
                      <a:lnTo>
                        <a:pt x="289" y="192"/>
                      </a:lnTo>
                      <a:lnTo>
                        <a:pt x="244" y="169"/>
                      </a:lnTo>
                      <a:lnTo>
                        <a:pt x="248" y="137"/>
                      </a:lnTo>
                      <a:lnTo>
                        <a:pt x="215" y="116"/>
                      </a:lnTo>
                      <a:lnTo>
                        <a:pt x="166" y="204"/>
                      </a:lnTo>
                      <a:lnTo>
                        <a:pt x="129" y="188"/>
                      </a:lnTo>
                      <a:lnTo>
                        <a:pt x="74" y="227"/>
                      </a:lnTo>
                      <a:lnTo>
                        <a:pt x="43" y="216"/>
                      </a:lnTo>
                      <a:lnTo>
                        <a:pt x="31" y="229"/>
                      </a:lnTo>
                      <a:lnTo>
                        <a:pt x="35" y="264"/>
                      </a:lnTo>
                      <a:lnTo>
                        <a:pt x="61" y="288"/>
                      </a:lnTo>
                      <a:lnTo>
                        <a:pt x="53" y="335"/>
                      </a:lnTo>
                      <a:lnTo>
                        <a:pt x="20" y="339"/>
                      </a:lnTo>
                      <a:lnTo>
                        <a:pt x="0" y="360"/>
                      </a:lnTo>
                      <a:lnTo>
                        <a:pt x="35" y="397"/>
                      </a:lnTo>
                      <a:lnTo>
                        <a:pt x="41" y="470"/>
                      </a:lnTo>
                      <a:lnTo>
                        <a:pt x="84" y="499"/>
                      </a:lnTo>
                      <a:lnTo>
                        <a:pt x="127" y="499"/>
                      </a:lnTo>
                      <a:lnTo>
                        <a:pt x="109" y="542"/>
                      </a:lnTo>
                      <a:lnTo>
                        <a:pt x="119" y="571"/>
                      </a:lnTo>
                      <a:lnTo>
                        <a:pt x="186" y="560"/>
                      </a:lnTo>
                      <a:lnTo>
                        <a:pt x="209" y="530"/>
                      </a:lnTo>
                      <a:lnTo>
                        <a:pt x="211" y="507"/>
                      </a:lnTo>
                      <a:lnTo>
                        <a:pt x="283" y="466"/>
                      </a:lnTo>
                      <a:lnTo>
                        <a:pt x="375" y="491"/>
                      </a:lnTo>
                      <a:lnTo>
                        <a:pt x="403" y="509"/>
                      </a:lnTo>
                      <a:lnTo>
                        <a:pt x="444" y="520"/>
                      </a:lnTo>
                      <a:lnTo>
                        <a:pt x="455" y="542"/>
                      </a:lnTo>
                      <a:lnTo>
                        <a:pt x="463" y="558"/>
                      </a:lnTo>
                      <a:lnTo>
                        <a:pt x="475" y="579"/>
                      </a:lnTo>
                      <a:lnTo>
                        <a:pt x="500" y="620"/>
                      </a:lnTo>
                      <a:lnTo>
                        <a:pt x="500" y="646"/>
                      </a:lnTo>
                      <a:lnTo>
                        <a:pt x="524" y="659"/>
                      </a:lnTo>
                      <a:lnTo>
                        <a:pt x="522" y="698"/>
                      </a:lnTo>
                      <a:lnTo>
                        <a:pt x="555" y="714"/>
                      </a:lnTo>
                      <a:lnTo>
                        <a:pt x="577" y="739"/>
                      </a:lnTo>
                      <a:lnTo>
                        <a:pt x="614" y="777"/>
                      </a:lnTo>
                      <a:lnTo>
                        <a:pt x="618" y="800"/>
                      </a:lnTo>
                      <a:lnTo>
                        <a:pt x="659" y="802"/>
                      </a:lnTo>
                      <a:lnTo>
                        <a:pt x="684" y="835"/>
                      </a:lnTo>
                      <a:lnTo>
                        <a:pt x="690" y="859"/>
                      </a:lnTo>
                      <a:lnTo>
                        <a:pt x="708" y="865"/>
                      </a:lnTo>
                      <a:lnTo>
                        <a:pt x="764" y="937"/>
                      </a:lnTo>
                      <a:lnTo>
                        <a:pt x="819" y="978"/>
                      </a:lnTo>
                      <a:lnTo>
                        <a:pt x="846" y="982"/>
                      </a:lnTo>
                      <a:lnTo>
                        <a:pt x="868" y="999"/>
                      </a:lnTo>
                      <a:lnTo>
                        <a:pt x="874" y="1021"/>
                      </a:lnTo>
                      <a:lnTo>
                        <a:pt x="899" y="1021"/>
                      </a:lnTo>
                      <a:lnTo>
                        <a:pt x="917" y="1005"/>
                      </a:lnTo>
                      <a:lnTo>
                        <a:pt x="946" y="1017"/>
                      </a:lnTo>
                      <a:lnTo>
                        <a:pt x="973" y="1019"/>
                      </a:lnTo>
                      <a:lnTo>
                        <a:pt x="1003" y="1074"/>
                      </a:lnTo>
                      <a:lnTo>
                        <a:pt x="1020" y="1085"/>
                      </a:lnTo>
                      <a:lnTo>
                        <a:pt x="1036" y="1080"/>
                      </a:lnTo>
                      <a:lnTo>
                        <a:pt x="1059" y="1087"/>
                      </a:lnTo>
                      <a:lnTo>
                        <a:pt x="1057" y="1107"/>
                      </a:lnTo>
                      <a:lnTo>
                        <a:pt x="1083" y="1105"/>
                      </a:lnTo>
                      <a:lnTo>
                        <a:pt x="1108" y="1107"/>
                      </a:lnTo>
                      <a:lnTo>
                        <a:pt x="1126" y="1130"/>
                      </a:lnTo>
                      <a:lnTo>
                        <a:pt x="1122" y="1158"/>
                      </a:lnTo>
                      <a:lnTo>
                        <a:pt x="1116" y="1170"/>
                      </a:lnTo>
                      <a:lnTo>
                        <a:pt x="1130" y="1183"/>
                      </a:lnTo>
                      <a:lnTo>
                        <a:pt x="1159" y="1185"/>
                      </a:lnTo>
                      <a:lnTo>
                        <a:pt x="1169" y="1209"/>
                      </a:lnTo>
                      <a:lnTo>
                        <a:pt x="1206" y="1216"/>
                      </a:lnTo>
                      <a:lnTo>
                        <a:pt x="1222" y="1209"/>
                      </a:lnTo>
                      <a:lnTo>
                        <a:pt x="1241" y="1220"/>
                      </a:lnTo>
                      <a:lnTo>
                        <a:pt x="1255" y="1265"/>
                      </a:lnTo>
                      <a:lnTo>
                        <a:pt x="1261" y="1306"/>
                      </a:lnTo>
                      <a:lnTo>
                        <a:pt x="1274" y="1326"/>
                      </a:lnTo>
                      <a:lnTo>
                        <a:pt x="1286" y="1375"/>
                      </a:lnTo>
                      <a:lnTo>
                        <a:pt x="1304" y="1398"/>
                      </a:lnTo>
                      <a:lnTo>
                        <a:pt x="1302" y="1424"/>
                      </a:lnTo>
                      <a:lnTo>
                        <a:pt x="1286" y="1443"/>
                      </a:lnTo>
                      <a:lnTo>
                        <a:pt x="1276" y="1443"/>
                      </a:lnTo>
                      <a:lnTo>
                        <a:pt x="1268" y="1447"/>
                      </a:lnTo>
                      <a:lnTo>
                        <a:pt x="1272" y="1474"/>
                      </a:lnTo>
                      <a:lnTo>
                        <a:pt x="1268" y="1502"/>
                      </a:lnTo>
                      <a:lnTo>
                        <a:pt x="1251" y="1519"/>
                      </a:lnTo>
                      <a:lnTo>
                        <a:pt x="1235" y="1529"/>
                      </a:lnTo>
                      <a:lnTo>
                        <a:pt x="1227" y="1541"/>
                      </a:lnTo>
                      <a:lnTo>
                        <a:pt x="1229" y="1562"/>
                      </a:lnTo>
                      <a:lnTo>
                        <a:pt x="1259" y="1592"/>
                      </a:lnTo>
                      <a:lnTo>
                        <a:pt x="1300" y="1590"/>
                      </a:lnTo>
                      <a:lnTo>
                        <a:pt x="1319" y="1562"/>
                      </a:lnTo>
                      <a:lnTo>
                        <a:pt x="1325" y="1531"/>
                      </a:lnTo>
                      <a:lnTo>
                        <a:pt x="1362" y="1502"/>
                      </a:lnTo>
                      <a:lnTo>
                        <a:pt x="1366" y="1437"/>
                      </a:lnTo>
                      <a:lnTo>
                        <a:pt x="1390" y="1412"/>
                      </a:lnTo>
                      <a:lnTo>
                        <a:pt x="1413" y="1406"/>
                      </a:lnTo>
                      <a:lnTo>
                        <a:pt x="1423" y="1387"/>
                      </a:lnTo>
                      <a:lnTo>
                        <a:pt x="1415" y="1373"/>
                      </a:lnTo>
                      <a:lnTo>
                        <a:pt x="1421" y="1338"/>
                      </a:lnTo>
                      <a:lnTo>
                        <a:pt x="1413" y="1322"/>
                      </a:lnTo>
                      <a:lnTo>
                        <a:pt x="1374" y="1285"/>
                      </a:lnTo>
                      <a:lnTo>
                        <a:pt x="1351" y="1281"/>
                      </a:lnTo>
                      <a:lnTo>
                        <a:pt x="1343" y="1267"/>
                      </a:lnTo>
                      <a:lnTo>
                        <a:pt x="1343" y="1248"/>
                      </a:lnTo>
                      <a:lnTo>
                        <a:pt x="1362" y="1234"/>
                      </a:lnTo>
                      <a:lnTo>
                        <a:pt x="1366" y="1213"/>
                      </a:lnTo>
                      <a:lnTo>
                        <a:pt x="1364" y="1195"/>
                      </a:lnTo>
                      <a:lnTo>
                        <a:pt x="1382" y="1177"/>
                      </a:lnTo>
                      <a:lnTo>
                        <a:pt x="1390" y="1144"/>
                      </a:lnTo>
                      <a:lnTo>
                        <a:pt x="1403" y="1134"/>
                      </a:lnTo>
                      <a:lnTo>
                        <a:pt x="1423" y="1132"/>
                      </a:lnTo>
                      <a:lnTo>
                        <a:pt x="1450" y="1146"/>
                      </a:lnTo>
                      <a:lnTo>
                        <a:pt x="1458" y="1160"/>
                      </a:lnTo>
                      <a:lnTo>
                        <a:pt x="1503" y="1160"/>
                      </a:lnTo>
                      <a:lnTo>
                        <a:pt x="1517" y="1170"/>
                      </a:lnTo>
                      <a:lnTo>
                        <a:pt x="1515" y="1189"/>
                      </a:lnTo>
                      <a:lnTo>
                        <a:pt x="1526" y="1214"/>
                      </a:lnTo>
                      <a:lnTo>
                        <a:pt x="1544" y="1240"/>
                      </a:lnTo>
                      <a:lnTo>
                        <a:pt x="1569" y="1250"/>
                      </a:lnTo>
                      <a:lnTo>
                        <a:pt x="1571" y="1242"/>
                      </a:lnTo>
                      <a:lnTo>
                        <a:pt x="1579" y="1236"/>
                      </a:lnTo>
                      <a:lnTo>
                        <a:pt x="1575" y="1213"/>
                      </a:lnTo>
                      <a:lnTo>
                        <a:pt x="1587" y="1197"/>
                      </a:lnTo>
                      <a:lnTo>
                        <a:pt x="1591" y="1160"/>
                      </a:lnTo>
                      <a:lnTo>
                        <a:pt x="1581" y="1142"/>
                      </a:lnTo>
                      <a:lnTo>
                        <a:pt x="1558" y="1125"/>
                      </a:lnTo>
                      <a:lnTo>
                        <a:pt x="1511" y="1113"/>
                      </a:lnTo>
                      <a:lnTo>
                        <a:pt x="1483" y="1085"/>
                      </a:lnTo>
                      <a:lnTo>
                        <a:pt x="1440" y="1052"/>
                      </a:lnTo>
                      <a:lnTo>
                        <a:pt x="1331" y="994"/>
                      </a:lnTo>
                      <a:lnTo>
                        <a:pt x="1278" y="980"/>
                      </a:lnTo>
                      <a:lnTo>
                        <a:pt x="1249" y="980"/>
                      </a:lnTo>
                      <a:lnTo>
                        <a:pt x="1235" y="958"/>
                      </a:lnTo>
                      <a:lnTo>
                        <a:pt x="1237" y="947"/>
                      </a:lnTo>
                      <a:lnTo>
                        <a:pt x="1272" y="921"/>
                      </a:lnTo>
                      <a:lnTo>
                        <a:pt x="1278" y="902"/>
                      </a:lnTo>
                      <a:lnTo>
                        <a:pt x="1253" y="890"/>
                      </a:lnTo>
                      <a:lnTo>
                        <a:pt x="1220" y="896"/>
                      </a:lnTo>
                      <a:lnTo>
                        <a:pt x="1196" y="888"/>
                      </a:lnTo>
                      <a:lnTo>
                        <a:pt x="1143" y="890"/>
                      </a:lnTo>
                      <a:lnTo>
                        <a:pt x="1126" y="878"/>
                      </a:lnTo>
                      <a:lnTo>
                        <a:pt x="1100" y="872"/>
                      </a:lnTo>
                      <a:lnTo>
                        <a:pt x="1081" y="853"/>
                      </a:lnTo>
                      <a:lnTo>
                        <a:pt x="1040" y="822"/>
                      </a:lnTo>
                      <a:lnTo>
                        <a:pt x="1020" y="790"/>
                      </a:lnTo>
                      <a:lnTo>
                        <a:pt x="995" y="765"/>
                      </a:lnTo>
                      <a:lnTo>
                        <a:pt x="975" y="737"/>
                      </a:lnTo>
                      <a:lnTo>
                        <a:pt x="975" y="708"/>
                      </a:lnTo>
                      <a:lnTo>
                        <a:pt x="964" y="702"/>
                      </a:lnTo>
                      <a:lnTo>
                        <a:pt x="960" y="677"/>
                      </a:lnTo>
                      <a:lnTo>
                        <a:pt x="870" y="585"/>
                      </a:lnTo>
                      <a:lnTo>
                        <a:pt x="852" y="562"/>
                      </a:lnTo>
                      <a:lnTo>
                        <a:pt x="819" y="544"/>
                      </a:lnTo>
                      <a:lnTo>
                        <a:pt x="758" y="511"/>
                      </a:lnTo>
                      <a:lnTo>
                        <a:pt x="743" y="491"/>
                      </a:lnTo>
                      <a:lnTo>
                        <a:pt x="739" y="450"/>
                      </a:lnTo>
                      <a:lnTo>
                        <a:pt x="723" y="415"/>
                      </a:lnTo>
                      <a:lnTo>
                        <a:pt x="735" y="405"/>
                      </a:lnTo>
                      <a:lnTo>
                        <a:pt x="756" y="374"/>
                      </a:lnTo>
                      <a:lnTo>
                        <a:pt x="737" y="348"/>
                      </a:lnTo>
                      <a:lnTo>
                        <a:pt x="723" y="319"/>
                      </a:lnTo>
                      <a:lnTo>
                        <a:pt x="733" y="298"/>
                      </a:lnTo>
                      <a:lnTo>
                        <a:pt x="764" y="294"/>
                      </a:lnTo>
                      <a:lnTo>
                        <a:pt x="794" y="268"/>
                      </a:lnTo>
                      <a:lnTo>
                        <a:pt x="823" y="268"/>
                      </a:lnTo>
                      <a:lnTo>
                        <a:pt x="842" y="249"/>
                      </a:lnTo>
                      <a:lnTo>
                        <a:pt x="862" y="239"/>
                      </a:lnTo>
                      <a:lnTo>
                        <a:pt x="893" y="247"/>
                      </a:lnTo>
                      <a:lnTo>
                        <a:pt x="887" y="200"/>
                      </a:lnTo>
                      <a:lnTo>
                        <a:pt x="905" y="17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8" name="Freeform 116"/>
                <p:cNvSpPr>
                  <a:spLocks/>
                </p:cNvSpPr>
                <p:nvPr/>
              </p:nvSpPr>
              <p:spPr bwMode="auto">
                <a:xfrm>
                  <a:off x="4513263" y="14016038"/>
                  <a:ext cx="2513013" cy="2066925"/>
                </a:xfrm>
                <a:custGeom>
                  <a:avLst/>
                  <a:gdLst>
                    <a:gd name="T0" fmla="*/ 723 w 810"/>
                    <a:gd name="T1" fmla="*/ 99 h 666"/>
                    <a:gd name="T2" fmla="*/ 658 w 810"/>
                    <a:gd name="T3" fmla="*/ 96 h 666"/>
                    <a:gd name="T4" fmla="*/ 617 w 810"/>
                    <a:gd name="T5" fmla="*/ 104 h 666"/>
                    <a:gd name="T6" fmla="*/ 573 w 810"/>
                    <a:gd name="T7" fmla="*/ 80 h 666"/>
                    <a:gd name="T8" fmla="*/ 526 w 810"/>
                    <a:gd name="T9" fmla="*/ 60 h 666"/>
                    <a:gd name="T10" fmla="*/ 513 w 810"/>
                    <a:gd name="T11" fmla="*/ 40 h 666"/>
                    <a:gd name="T12" fmla="*/ 484 w 810"/>
                    <a:gd name="T13" fmla="*/ 38 h 666"/>
                    <a:gd name="T14" fmla="*/ 427 w 810"/>
                    <a:gd name="T15" fmla="*/ 26 h 666"/>
                    <a:gd name="T16" fmla="*/ 383 w 810"/>
                    <a:gd name="T17" fmla="*/ 22 h 666"/>
                    <a:gd name="T18" fmla="*/ 300 w 810"/>
                    <a:gd name="T19" fmla="*/ 30 h 666"/>
                    <a:gd name="T20" fmla="*/ 226 w 810"/>
                    <a:gd name="T21" fmla="*/ 5 h 666"/>
                    <a:gd name="T22" fmla="*/ 168 w 810"/>
                    <a:gd name="T23" fmla="*/ 12 h 666"/>
                    <a:gd name="T24" fmla="*/ 125 w 810"/>
                    <a:gd name="T25" fmla="*/ 4 h 666"/>
                    <a:gd name="T26" fmla="*/ 93 w 810"/>
                    <a:gd name="T27" fmla="*/ 3 h 666"/>
                    <a:gd name="T28" fmla="*/ 77 w 810"/>
                    <a:gd name="T29" fmla="*/ 33 h 666"/>
                    <a:gd name="T30" fmla="*/ 34 w 810"/>
                    <a:gd name="T31" fmla="*/ 39 h 666"/>
                    <a:gd name="T32" fmla="*/ 6 w 810"/>
                    <a:gd name="T33" fmla="*/ 80 h 666"/>
                    <a:gd name="T34" fmla="*/ 21 w 810"/>
                    <a:gd name="T35" fmla="*/ 87 h 666"/>
                    <a:gd name="T36" fmla="*/ 34 w 810"/>
                    <a:gd name="T37" fmla="*/ 99 h 666"/>
                    <a:gd name="T38" fmla="*/ 28 w 810"/>
                    <a:gd name="T39" fmla="*/ 128 h 666"/>
                    <a:gd name="T40" fmla="*/ 23 w 810"/>
                    <a:gd name="T41" fmla="*/ 149 h 666"/>
                    <a:gd name="T42" fmla="*/ 65 w 810"/>
                    <a:gd name="T43" fmla="*/ 162 h 666"/>
                    <a:gd name="T44" fmla="*/ 134 w 810"/>
                    <a:gd name="T45" fmla="*/ 169 h 666"/>
                    <a:gd name="T46" fmla="*/ 184 w 810"/>
                    <a:gd name="T47" fmla="*/ 177 h 666"/>
                    <a:gd name="T48" fmla="*/ 184 w 810"/>
                    <a:gd name="T49" fmla="*/ 212 h 666"/>
                    <a:gd name="T50" fmla="*/ 158 w 810"/>
                    <a:gd name="T51" fmla="*/ 302 h 666"/>
                    <a:gd name="T52" fmla="*/ 136 w 810"/>
                    <a:gd name="T53" fmla="*/ 355 h 666"/>
                    <a:gd name="T54" fmla="*/ 125 w 810"/>
                    <a:gd name="T55" fmla="*/ 392 h 666"/>
                    <a:gd name="T56" fmla="*/ 120 w 810"/>
                    <a:gd name="T57" fmla="*/ 454 h 666"/>
                    <a:gd name="T58" fmla="*/ 143 w 810"/>
                    <a:gd name="T59" fmla="*/ 489 h 666"/>
                    <a:gd name="T60" fmla="*/ 120 w 810"/>
                    <a:gd name="T61" fmla="*/ 551 h 666"/>
                    <a:gd name="T62" fmla="*/ 153 w 810"/>
                    <a:gd name="T63" fmla="*/ 573 h 666"/>
                    <a:gd name="T64" fmla="*/ 193 w 810"/>
                    <a:gd name="T65" fmla="*/ 639 h 666"/>
                    <a:gd name="T66" fmla="*/ 261 w 810"/>
                    <a:gd name="T67" fmla="*/ 655 h 666"/>
                    <a:gd name="T68" fmla="*/ 298 w 810"/>
                    <a:gd name="T69" fmla="*/ 631 h 666"/>
                    <a:gd name="T70" fmla="*/ 357 w 810"/>
                    <a:gd name="T71" fmla="*/ 599 h 666"/>
                    <a:gd name="T72" fmla="*/ 411 w 810"/>
                    <a:gd name="T73" fmla="*/ 603 h 666"/>
                    <a:gd name="T74" fmla="*/ 447 w 810"/>
                    <a:gd name="T75" fmla="*/ 603 h 666"/>
                    <a:gd name="T76" fmla="*/ 482 w 810"/>
                    <a:gd name="T77" fmla="*/ 610 h 666"/>
                    <a:gd name="T78" fmla="*/ 542 w 810"/>
                    <a:gd name="T79" fmla="*/ 548 h 666"/>
                    <a:gd name="T80" fmla="*/ 567 w 810"/>
                    <a:gd name="T81" fmla="*/ 532 h 666"/>
                    <a:gd name="T82" fmla="*/ 591 w 810"/>
                    <a:gd name="T83" fmla="*/ 462 h 666"/>
                    <a:gd name="T84" fmla="*/ 613 w 810"/>
                    <a:gd name="T85" fmla="*/ 416 h 666"/>
                    <a:gd name="T86" fmla="*/ 587 w 810"/>
                    <a:gd name="T87" fmla="*/ 376 h 666"/>
                    <a:gd name="T88" fmla="*/ 637 w 810"/>
                    <a:gd name="T89" fmla="*/ 313 h 666"/>
                    <a:gd name="T90" fmla="*/ 663 w 810"/>
                    <a:gd name="T91" fmla="*/ 282 h 666"/>
                    <a:gd name="T92" fmla="*/ 678 w 810"/>
                    <a:gd name="T93" fmla="*/ 261 h 666"/>
                    <a:gd name="T94" fmla="*/ 704 w 810"/>
                    <a:gd name="T95" fmla="*/ 233 h 666"/>
                    <a:gd name="T96" fmla="*/ 767 w 810"/>
                    <a:gd name="T97" fmla="*/ 210 h 666"/>
                    <a:gd name="T98" fmla="*/ 803 w 810"/>
                    <a:gd name="T99" fmla="*/ 163 h 666"/>
                    <a:gd name="T100" fmla="*/ 809 w 810"/>
                    <a:gd name="T101" fmla="*/ 125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10" h="666">
                      <a:moveTo>
                        <a:pt x="777" y="108"/>
                      </a:moveTo>
                      <a:cubicBezTo>
                        <a:pt x="743" y="111"/>
                        <a:pt x="743" y="111"/>
                        <a:pt x="743" y="111"/>
                      </a:cubicBezTo>
                      <a:cubicBezTo>
                        <a:pt x="723" y="99"/>
                        <a:pt x="723" y="99"/>
                        <a:pt x="723" y="99"/>
                      </a:cubicBezTo>
                      <a:cubicBezTo>
                        <a:pt x="703" y="101"/>
                        <a:pt x="703" y="101"/>
                        <a:pt x="703" y="101"/>
                      </a:cubicBezTo>
                      <a:cubicBezTo>
                        <a:pt x="691" y="95"/>
                        <a:pt x="691" y="95"/>
                        <a:pt x="691" y="95"/>
                      </a:cubicBezTo>
                      <a:cubicBezTo>
                        <a:pt x="658" y="96"/>
                        <a:pt x="658" y="96"/>
                        <a:pt x="658" y="96"/>
                      </a:cubicBezTo>
                      <a:cubicBezTo>
                        <a:pt x="646" y="109"/>
                        <a:pt x="646" y="109"/>
                        <a:pt x="646" y="109"/>
                      </a:cubicBezTo>
                      <a:cubicBezTo>
                        <a:pt x="636" y="103"/>
                        <a:pt x="636" y="103"/>
                        <a:pt x="636" y="103"/>
                      </a:cubicBezTo>
                      <a:cubicBezTo>
                        <a:pt x="617" y="104"/>
                        <a:pt x="617" y="104"/>
                        <a:pt x="617" y="104"/>
                      </a:cubicBezTo>
                      <a:cubicBezTo>
                        <a:pt x="601" y="88"/>
                        <a:pt x="601" y="88"/>
                        <a:pt x="601" y="88"/>
                      </a:cubicBezTo>
                      <a:cubicBezTo>
                        <a:pt x="586" y="94"/>
                        <a:pt x="586" y="94"/>
                        <a:pt x="586" y="94"/>
                      </a:cubicBezTo>
                      <a:cubicBezTo>
                        <a:pt x="573" y="80"/>
                        <a:pt x="573" y="80"/>
                        <a:pt x="573" y="80"/>
                      </a:cubicBezTo>
                      <a:cubicBezTo>
                        <a:pt x="545" y="69"/>
                        <a:pt x="545" y="69"/>
                        <a:pt x="545" y="69"/>
                      </a:cubicBezTo>
                      <a:cubicBezTo>
                        <a:pt x="524" y="71"/>
                        <a:pt x="524" y="71"/>
                        <a:pt x="524" y="71"/>
                      </a:cubicBezTo>
                      <a:cubicBezTo>
                        <a:pt x="526" y="60"/>
                        <a:pt x="526" y="60"/>
                        <a:pt x="526" y="60"/>
                      </a:cubicBezTo>
                      <a:cubicBezTo>
                        <a:pt x="523" y="45"/>
                        <a:pt x="523" y="45"/>
                        <a:pt x="523" y="45"/>
                      </a:cubicBezTo>
                      <a:cubicBezTo>
                        <a:pt x="514" y="43"/>
                        <a:pt x="514" y="43"/>
                        <a:pt x="514" y="43"/>
                      </a:cubicBezTo>
                      <a:cubicBezTo>
                        <a:pt x="513" y="40"/>
                        <a:pt x="513" y="40"/>
                        <a:pt x="513" y="40"/>
                      </a:cubicBezTo>
                      <a:cubicBezTo>
                        <a:pt x="500" y="33"/>
                        <a:pt x="500" y="33"/>
                        <a:pt x="500" y="33"/>
                      </a:cubicBezTo>
                      <a:cubicBezTo>
                        <a:pt x="494" y="37"/>
                        <a:pt x="494" y="37"/>
                        <a:pt x="494" y="37"/>
                      </a:cubicBezTo>
                      <a:cubicBezTo>
                        <a:pt x="484" y="38"/>
                        <a:pt x="484" y="38"/>
                        <a:pt x="484" y="38"/>
                      </a:cubicBezTo>
                      <a:cubicBezTo>
                        <a:pt x="477" y="48"/>
                        <a:pt x="477" y="48"/>
                        <a:pt x="477" y="48"/>
                      </a:cubicBezTo>
                      <a:cubicBezTo>
                        <a:pt x="439" y="26"/>
                        <a:pt x="439" y="26"/>
                        <a:pt x="439" y="26"/>
                      </a:cubicBezTo>
                      <a:cubicBezTo>
                        <a:pt x="427" y="26"/>
                        <a:pt x="427" y="26"/>
                        <a:pt x="427" y="26"/>
                      </a:cubicBezTo>
                      <a:cubicBezTo>
                        <a:pt x="414" y="39"/>
                        <a:pt x="414" y="39"/>
                        <a:pt x="414" y="39"/>
                      </a:cubicBezTo>
                      <a:cubicBezTo>
                        <a:pt x="388" y="34"/>
                        <a:pt x="388" y="34"/>
                        <a:pt x="388" y="34"/>
                      </a:cubicBezTo>
                      <a:cubicBezTo>
                        <a:pt x="383" y="22"/>
                        <a:pt x="383" y="22"/>
                        <a:pt x="383" y="22"/>
                      </a:cubicBezTo>
                      <a:cubicBezTo>
                        <a:pt x="358" y="20"/>
                        <a:pt x="358" y="20"/>
                        <a:pt x="358" y="20"/>
                      </a:cubicBezTo>
                      <a:cubicBezTo>
                        <a:pt x="323" y="35"/>
                        <a:pt x="323" y="35"/>
                        <a:pt x="323" y="35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249" y="21"/>
                        <a:pt x="249" y="21"/>
                        <a:pt x="249" y="21"/>
                      </a:cubicBezTo>
                      <a:cubicBezTo>
                        <a:pt x="231" y="11"/>
                        <a:pt x="231" y="11"/>
                        <a:pt x="231" y="11"/>
                      </a:cubicBezTo>
                      <a:cubicBezTo>
                        <a:pt x="226" y="5"/>
                        <a:pt x="226" y="5"/>
                        <a:pt x="226" y="5"/>
                      </a:cubicBezTo>
                      <a:cubicBezTo>
                        <a:pt x="203" y="11"/>
                        <a:pt x="203" y="11"/>
                        <a:pt x="203" y="11"/>
                      </a:cubicBezTo>
                      <a:cubicBezTo>
                        <a:pt x="185" y="19"/>
                        <a:pt x="185" y="19"/>
                        <a:pt x="185" y="19"/>
                      </a:cubicBezTo>
                      <a:cubicBezTo>
                        <a:pt x="168" y="12"/>
                        <a:pt x="168" y="12"/>
                        <a:pt x="168" y="12"/>
                      </a:cubicBezTo>
                      <a:cubicBezTo>
                        <a:pt x="153" y="12"/>
                        <a:pt x="153" y="12"/>
                        <a:pt x="153" y="12"/>
                      </a:cubicBezTo>
                      <a:cubicBezTo>
                        <a:pt x="140" y="22"/>
                        <a:pt x="140" y="22"/>
                        <a:pt x="140" y="22"/>
                      </a:cubicBezTo>
                      <a:cubicBezTo>
                        <a:pt x="125" y="4"/>
                        <a:pt x="125" y="4"/>
                        <a:pt x="125" y="4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8" y="27"/>
                        <a:pt x="68" y="27"/>
                        <a:pt x="68" y="27"/>
                      </a:cubicBezTo>
                      <a:cubicBezTo>
                        <a:pt x="77" y="33"/>
                        <a:pt x="77" y="33"/>
                        <a:pt x="77" y="33"/>
                      </a:cubicBezTo>
                      <a:cubicBezTo>
                        <a:pt x="66" y="41"/>
                        <a:pt x="66" y="41"/>
                        <a:pt x="66" y="41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21" y="87"/>
                        <a:pt x="21" y="87"/>
                        <a:pt x="21" y="87"/>
                      </a:cubicBezTo>
                      <a:cubicBezTo>
                        <a:pt x="17" y="107"/>
                        <a:pt x="17" y="107"/>
                        <a:pt x="17" y="107"/>
                      </a:cubicBezTo>
                      <a:cubicBezTo>
                        <a:pt x="23" y="110"/>
                        <a:pt x="23" y="110"/>
                        <a:pt x="23" y="110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40" y="130"/>
                        <a:pt x="40" y="130"/>
                        <a:pt x="40" y="130"/>
                      </a:cubicBezTo>
                      <a:cubicBezTo>
                        <a:pt x="23" y="145"/>
                        <a:pt x="23" y="145"/>
                        <a:pt x="23" y="145"/>
                      </a:cubicBezTo>
                      <a:cubicBezTo>
                        <a:pt x="23" y="149"/>
                        <a:pt x="23" y="149"/>
                        <a:pt x="23" y="149"/>
                      </a:cubicBezTo>
                      <a:cubicBezTo>
                        <a:pt x="55" y="144"/>
                        <a:pt x="55" y="144"/>
                        <a:pt x="55" y="144"/>
                      </a:cubicBezTo>
                      <a:cubicBezTo>
                        <a:pt x="67" y="147"/>
                        <a:pt x="67" y="147"/>
                        <a:pt x="67" y="147"/>
                      </a:cubicBezTo>
                      <a:cubicBezTo>
                        <a:pt x="65" y="162"/>
                        <a:pt x="65" y="162"/>
                        <a:pt x="65" y="162"/>
                      </a:cubicBezTo>
                      <a:cubicBezTo>
                        <a:pt x="71" y="173"/>
                        <a:pt x="71" y="173"/>
                        <a:pt x="71" y="173"/>
                      </a:cubicBezTo>
                      <a:cubicBezTo>
                        <a:pt x="95" y="160"/>
                        <a:pt x="95" y="160"/>
                        <a:pt x="95" y="160"/>
                      </a:cubicBezTo>
                      <a:cubicBezTo>
                        <a:pt x="134" y="169"/>
                        <a:pt x="134" y="169"/>
                        <a:pt x="134" y="169"/>
                      </a:cubicBezTo>
                      <a:cubicBezTo>
                        <a:pt x="148" y="155"/>
                        <a:pt x="148" y="155"/>
                        <a:pt x="148" y="155"/>
                      </a:cubicBezTo>
                      <a:cubicBezTo>
                        <a:pt x="182" y="159"/>
                        <a:pt x="182" y="159"/>
                        <a:pt x="182" y="159"/>
                      </a:cubicBezTo>
                      <a:cubicBezTo>
                        <a:pt x="184" y="177"/>
                        <a:pt x="184" y="177"/>
                        <a:pt x="184" y="177"/>
                      </a:cubicBezTo>
                      <a:cubicBezTo>
                        <a:pt x="198" y="197"/>
                        <a:pt x="198" y="197"/>
                        <a:pt x="198" y="197"/>
                      </a:cubicBezTo>
                      <a:cubicBezTo>
                        <a:pt x="194" y="212"/>
                        <a:pt x="194" y="212"/>
                        <a:pt x="194" y="212"/>
                      </a:cubicBezTo>
                      <a:cubicBezTo>
                        <a:pt x="184" y="212"/>
                        <a:pt x="184" y="212"/>
                        <a:pt x="184" y="212"/>
                      </a:cubicBezTo>
                      <a:cubicBezTo>
                        <a:pt x="157" y="238"/>
                        <a:pt x="157" y="238"/>
                        <a:pt x="157" y="238"/>
                      </a:cubicBezTo>
                      <a:cubicBezTo>
                        <a:pt x="160" y="256"/>
                        <a:pt x="160" y="256"/>
                        <a:pt x="160" y="256"/>
                      </a:cubicBezTo>
                      <a:cubicBezTo>
                        <a:pt x="158" y="302"/>
                        <a:pt x="158" y="302"/>
                        <a:pt x="158" y="302"/>
                      </a:cubicBezTo>
                      <a:cubicBezTo>
                        <a:pt x="142" y="317"/>
                        <a:pt x="142" y="317"/>
                        <a:pt x="142" y="317"/>
                      </a:cubicBezTo>
                      <a:cubicBezTo>
                        <a:pt x="155" y="329"/>
                        <a:pt x="155" y="329"/>
                        <a:pt x="155" y="329"/>
                      </a:cubicBezTo>
                      <a:cubicBezTo>
                        <a:pt x="136" y="355"/>
                        <a:pt x="136" y="355"/>
                        <a:pt x="136" y="355"/>
                      </a:cubicBezTo>
                      <a:cubicBezTo>
                        <a:pt x="124" y="353"/>
                        <a:pt x="124" y="353"/>
                        <a:pt x="124" y="353"/>
                      </a:cubicBezTo>
                      <a:cubicBezTo>
                        <a:pt x="106" y="357"/>
                        <a:pt x="106" y="357"/>
                        <a:pt x="106" y="357"/>
                      </a:cubicBezTo>
                      <a:cubicBezTo>
                        <a:pt x="125" y="392"/>
                        <a:pt x="125" y="392"/>
                        <a:pt x="125" y="392"/>
                      </a:cubicBezTo>
                      <a:cubicBezTo>
                        <a:pt x="141" y="403"/>
                        <a:pt x="141" y="403"/>
                        <a:pt x="141" y="403"/>
                      </a:cubicBezTo>
                      <a:cubicBezTo>
                        <a:pt x="142" y="431"/>
                        <a:pt x="142" y="431"/>
                        <a:pt x="142" y="431"/>
                      </a:cubicBezTo>
                      <a:cubicBezTo>
                        <a:pt x="120" y="454"/>
                        <a:pt x="120" y="454"/>
                        <a:pt x="120" y="454"/>
                      </a:cubicBezTo>
                      <a:cubicBezTo>
                        <a:pt x="130" y="475"/>
                        <a:pt x="130" y="475"/>
                        <a:pt x="130" y="475"/>
                      </a:cubicBezTo>
                      <a:cubicBezTo>
                        <a:pt x="145" y="476"/>
                        <a:pt x="145" y="476"/>
                        <a:pt x="145" y="476"/>
                      </a:cubicBezTo>
                      <a:cubicBezTo>
                        <a:pt x="143" y="489"/>
                        <a:pt x="143" y="489"/>
                        <a:pt x="143" y="489"/>
                      </a:cubicBezTo>
                      <a:cubicBezTo>
                        <a:pt x="126" y="504"/>
                        <a:pt x="126" y="504"/>
                        <a:pt x="126" y="504"/>
                      </a:cubicBezTo>
                      <a:cubicBezTo>
                        <a:pt x="109" y="535"/>
                        <a:pt x="109" y="535"/>
                        <a:pt x="109" y="535"/>
                      </a:cubicBezTo>
                      <a:cubicBezTo>
                        <a:pt x="120" y="551"/>
                        <a:pt x="120" y="551"/>
                        <a:pt x="120" y="551"/>
                      </a:cubicBezTo>
                      <a:cubicBezTo>
                        <a:pt x="120" y="568"/>
                        <a:pt x="120" y="568"/>
                        <a:pt x="120" y="568"/>
                      </a:cubicBezTo>
                      <a:cubicBezTo>
                        <a:pt x="132" y="571"/>
                        <a:pt x="132" y="571"/>
                        <a:pt x="132" y="571"/>
                      </a:cubicBezTo>
                      <a:cubicBezTo>
                        <a:pt x="153" y="573"/>
                        <a:pt x="153" y="573"/>
                        <a:pt x="153" y="573"/>
                      </a:cubicBezTo>
                      <a:cubicBezTo>
                        <a:pt x="182" y="601"/>
                        <a:pt x="182" y="601"/>
                        <a:pt x="182" y="601"/>
                      </a:cubicBezTo>
                      <a:cubicBezTo>
                        <a:pt x="179" y="606"/>
                        <a:pt x="179" y="606"/>
                        <a:pt x="179" y="606"/>
                      </a:cubicBezTo>
                      <a:cubicBezTo>
                        <a:pt x="193" y="639"/>
                        <a:pt x="193" y="639"/>
                        <a:pt x="193" y="639"/>
                      </a:cubicBezTo>
                      <a:cubicBezTo>
                        <a:pt x="217" y="662"/>
                        <a:pt x="217" y="662"/>
                        <a:pt x="217" y="662"/>
                      </a:cubicBezTo>
                      <a:cubicBezTo>
                        <a:pt x="240" y="666"/>
                        <a:pt x="240" y="666"/>
                        <a:pt x="240" y="666"/>
                      </a:cubicBezTo>
                      <a:cubicBezTo>
                        <a:pt x="261" y="655"/>
                        <a:pt x="261" y="655"/>
                        <a:pt x="261" y="655"/>
                      </a:cubicBezTo>
                      <a:cubicBezTo>
                        <a:pt x="261" y="643"/>
                        <a:pt x="261" y="643"/>
                        <a:pt x="261" y="643"/>
                      </a:cubicBezTo>
                      <a:cubicBezTo>
                        <a:pt x="271" y="634"/>
                        <a:pt x="271" y="634"/>
                        <a:pt x="271" y="634"/>
                      </a:cubicBezTo>
                      <a:cubicBezTo>
                        <a:pt x="298" y="631"/>
                        <a:pt x="298" y="631"/>
                        <a:pt x="298" y="631"/>
                      </a:cubicBezTo>
                      <a:cubicBezTo>
                        <a:pt x="320" y="609"/>
                        <a:pt x="320" y="609"/>
                        <a:pt x="320" y="609"/>
                      </a:cubicBezTo>
                      <a:cubicBezTo>
                        <a:pt x="346" y="605"/>
                        <a:pt x="346" y="605"/>
                        <a:pt x="346" y="605"/>
                      </a:cubicBezTo>
                      <a:cubicBezTo>
                        <a:pt x="357" y="599"/>
                        <a:pt x="357" y="599"/>
                        <a:pt x="357" y="599"/>
                      </a:cubicBezTo>
                      <a:cubicBezTo>
                        <a:pt x="387" y="607"/>
                        <a:pt x="387" y="607"/>
                        <a:pt x="387" y="607"/>
                      </a:cubicBezTo>
                      <a:cubicBezTo>
                        <a:pt x="406" y="609"/>
                        <a:pt x="406" y="609"/>
                        <a:pt x="406" y="609"/>
                      </a:cubicBezTo>
                      <a:cubicBezTo>
                        <a:pt x="411" y="603"/>
                        <a:pt x="411" y="603"/>
                        <a:pt x="411" y="603"/>
                      </a:cubicBezTo>
                      <a:cubicBezTo>
                        <a:pt x="423" y="604"/>
                        <a:pt x="423" y="604"/>
                        <a:pt x="423" y="604"/>
                      </a:cubicBezTo>
                      <a:cubicBezTo>
                        <a:pt x="435" y="613"/>
                        <a:pt x="435" y="613"/>
                        <a:pt x="435" y="613"/>
                      </a:cubicBezTo>
                      <a:cubicBezTo>
                        <a:pt x="447" y="603"/>
                        <a:pt x="447" y="603"/>
                        <a:pt x="447" y="603"/>
                      </a:cubicBezTo>
                      <a:cubicBezTo>
                        <a:pt x="454" y="591"/>
                        <a:pt x="454" y="591"/>
                        <a:pt x="454" y="591"/>
                      </a:cubicBezTo>
                      <a:cubicBezTo>
                        <a:pt x="467" y="603"/>
                        <a:pt x="467" y="603"/>
                        <a:pt x="467" y="603"/>
                      </a:cubicBezTo>
                      <a:cubicBezTo>
                        <a:pt x="482" y="610"/>
                        <a:pt x="482" y="610"/>
                        <a:pt x="482" y="610"/>
                      </a:cubicBezTo>
                      <a:cubicBezTo>
                        <a:pt x="499" y="583"/>
                        <a:pt x="499" y="583"/>
                        <a:pt x="499" y="583"/>
                      </a:cubicBezTo>
                      <a:cubicBezTo>
                        <a:pt x="499" y="568"/>
                        <a:pt x="499" y="568"/>
                        <a:pt x="499" y="568"/>
                      </a:cubicBezTo>
                      <a:cubicBezTo>
                        <a:pt x="542" y="548"/>
                        <a:pt x="542" y="548"/>
                        <a:pt x="542" y="548"/>
                      </a:cubicBezTo>
                      <a:cubicBezTo>
                        <a:pt x="567" y="547"/>
                        <a:pt x="567" y="547"/>
                        <a:pt x="567" y="547"/>
                      </a:cubicBezTo>
                      <a:cubicBezTo>
                        <a:pt x="573" y="537"/>
                        <a:pt x="573" y="537"/>
                        <a:pt x="573" y="537"/>
                      </a:cubicBezTo>
                      <a:cubicBezTo>
                        <a:pt x="567" y="532"/>
                        <a:pt x="567" y="532"/>
                        <a:pt x="567" y="532"/>
                      </a:cubicBezTo>
                      <a:cubicBezTo>
                        <a:pt x="569" y="510"/>
                        <a:pt x="569" y="510"/>
                        <a:pt x="569" y="510"/>
                      </a:cubicBezTo>
                      <a:cubicBezTo>
                        <a:pt x="592" y="479"/>
                        <a:pt x="592" y="479"/>
                        <a:pt x="592" y="479"/>
                      </a:cubicBezTo>
                      <a:cubicBezTo>
                        <a:pt x="591" y="462"/>
                        <a:pt x="591" y="462"/>
                        <a:pt x="591" y="462"/>
                      </a:cubicBezTo>
                      <a:cubicBezTo>
                        <a:pt x="615" y="456"/>
                        <a:pt x="615" y="456"/>
                        <a:pt x="615" y="456"/>
                      </a:cubicBezTo>
                      <a:cubicBezTo>
                        <a:pt x="631" y="441"/>
                        <a:pt x="631" y="441"/>
                        <a:pt x="631" y="441"/>
                      </a:cubicBezTo>
                      <a:cubicBezTo>
                        <a:pt x="613" y="416"/>
                        <a:pt x="613" y="416"/>
                        <a:pt x="613" y="416"/>
                      </a:cubicBezTo>
                      <a:cubicBezTo>
                        <a:pt x="602" y="410"/>
                        <a:pt x="602" y="410"/>
                        <a:pt x="602" y="410"/>
                      </a:cubicBezTo>
                      <a:cubicBezTo>
                        <a:pt x="599" y="396"/>
                        <a:pt x="599" y="396"/>
                        <a:pt x="599" y="396"/>
                      </a:cubicBezTo>
                      <a:cubicBezTo>
                        <a:pt x="587" y="376"/>
                        <a:pt x="587" y="376"/>
                        <a:pt x="587" y="376"/>
                      </a:cubicBezTo>
                      <a:cubicBezTo>
                        <a:pt x="595" y="366"/>
                        <a:pt x="595" y="366"/>
                        <a:pt x="595" y="366"/>
                      </a:cubicBezTo>
                      <a:cubicBezTo>
                        <a:pt x="623" y="320"/>
                        <a:pt x="623" y="320"/>
                        <a:pt x="623" y="320"/>
                      </a:cubicBezTo>
                      <a:cubicBezTo>
                        <a:pt x="637" y="313"/>
                        <a:pt x="637" y="313"/>
                        <a:pt x="637" y="313"/>
                      </a:cubicBezTo>
                      <a:cubicBezTo>
                        <a:pt x="658" y="278"/>
                        <a:pt x="658" y="278"/>
                        <a:pt x="658" y="278"/>
                      </a:cubicBezTo>
                      <a:cubicBezTo>
                        <a:pt x="665" y="280"/>
                        <a:pt x="665" y="280"/>
                        <a:pt x="665" y="280"/>
                      </a:cubicBezTo>
                      <a:cubicBezTo>
                        <a:pt x="663" y="282"/>
                        <a:pt x="663" y="282"/>
                        <a:pt x="663" y="282"/>
                      </a:cubicBezTo>
                      <a:cubicBezTo>
                        <a:pt x="665" y="284"/>
                        <a:pt x="665" y="284"/>
                        <a:pt x="665" y="284"/>
                      </a:cubicBezTo>
                      <a:cubicBezTo>
                        <a:pt x="675" y="278"/>
                        <a:pt x="675" y="278"/>
                        <a:pt x="675" y="278"/>
                      </a:cubicBezTo>
                      <a:cubicBezTo>
                        <a:pt x="678" y="261"/>
                        <a:pt x="678" y="261"/>
                        <a:pt x="678" y="261"/>
                      </a:cubicBezTo>
                      <a:cubicBezTo>
                        <a:pt x="671" y="255"/>
                        <a:pt x="671" y="255"/>
                        <a:pt x="671" y="255"/>
                      </a:cubicBezTo>
                      <a:cubicBezTo>
                        <a:pt x="687" y="246"/>
                        <a:pt x="687" y="246"/>
                        <a:pt x="687" y="246"/>
                      </a:cubicBezTo>
                      <a:cubicBezTo>
                        <a:pt x="704" y="233"/>
                        <a:pt x="704" y="233"/>
                        <a:pt x="704" y="233"/>
                      </a:cubicBezTo>
                      <a:cubicBezTo>
                        <a:pt x="732" y="235"/>
                        <a:pt x="732" y="235"/>
                        <a:pt x="732" y="235"/>
                      </a:cubicBezTo>
                      <a:cubicBezTo>
                        <a:pt x="732" y="235"/>
                        <a:pt x="753" y="226"/>
                        <a:pt x="755" y="226"/>
                      </a:cubicBezTo>
                      <a:cubicBezTo>
                        <a:pt x="756" y="225"/>
                        <a:pt x="767" y="210"/>
                        <a:pt x="767" y="210"/>
                      </a:cubicBezTo>
                      <a:cubicBezTo>
                        <a:pt x="794" y="194"/>
                        <a:pt x="794" y="194"/>
                        <a:pt x="794" y="194"/>
                      </a:cubicBezTo>
                      <a:cubicBezTo>
                        <a:pt x="801" y="181"/>
                        <a:pt x="801" y="181"/>
                        <a:pt x="801" y="181"/>
                      </a:cubicBezTo>
                      <a:cubicBezTo>
                        <a:pt x="803" y="163"/>
                        <a:pt x="803" y="163"/>
                        <a:pt x="803" y="163"/>
                      </a:cubicBezTo>
                      <a:cubicBezTo>
                        <a:pt x="799" y="140"/>
                        <a:pt x="799" y="140"/>
                        <a:pt x="799" y="140"/>
                      </a:cubicBezTo>
                      <a:cubicBezTo>
                        <a:pt x="810" y="133"/>
                        <a:pt x="810" y="133"/>
                        <a:pt x="810" y="133"/>
                      </a:cubicBezTo>
                      <a:cubicBezTo>
                        <a:pt x="809" y="125"/>
                        <a:pt x="809" y="125"/>
                        <a:pt x="809" y="125"/>
                      </a:cubicBezTo>
                      <a:cubicBezTo>
                        <a:pt x="800" y="122"/>
                        <a:pt x="800" y="122"/>
                        <a:pt x="800" y="122"/>
                      </a:cubicBezTo>
                      <a:lnTo>
                        <a:pt x="777" y="10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39" name="Freeform 117"/>
                <p:cNvSpPr>
                  <a:spLocks/>
                </p:cNvSpPr>
                <p:nvPr/>
              </p:nvSpPr>
              <p:spPr bwMode="auto">
                <a:xfrm>
                  <a:off x="4438650" y="14463713"/>
                  <a:ext cx="688975" cy="1374775"/>
                </a:xfrm>
                <a:custGeom>
                  <a:avLst/>
                  <a:gdLst>
                    <a:gd name="T0" fmla="*/ 293 w 434"/>
                    <a:gd name="T1" fmla="*/ 704 h 866"/>
                    <a:gd name="T2" fmla="*/ 330 w 434"/>
                    <a:gd name="T3" fmla="*/ 649 h 866"/>
                    <a:gd name="T4" fmla="*/ 282 w 434"/>
                    <a:gd name="T5" fmla="*/ 606 h 866"/>
                    <a:gd name="T6" fmla="*/ 323 w 434"/>
                    <a:gd name="T7" fmla="*/ 506 h 866"/>
                    <a:gd name="T8" fmla="*/ 254 w 434"/>
                    <a:gd name="T9" fmla="*/ 416 h 866"/>
                    <a:gd name="T10" fmla="*/ 313 w 434"/>
                    <a:gd name="T11" fmla="*/ 412 h 866"/>
                    <a:gd name="T12" fmla="*/ 325 w 434"/>
                    <a:gd name="T13" fmla="*/ 338 h 866"/>
                    <a:gd name="T14" fmla="*/ 360 w 434"/>
                    <a:gd name="T15" fmla="*/ 219 h 866"/>
                    <a:gd name="T16" fmla="*/ 407 w 434"/>
                    <a:gd name="T17" fmla="*/ 133 h 866"/>
                    <a:gd name="T18" fmla="*/ 434 w 434"/>
                    <a:gd name="T19" fmla="*/ 103 h 866"/>
                    <a:gd name="T20" fmla="*/ 403 w 434"/>
                    <a:gd name="T21" fmla="*/ 29 h 866"/>
                    <a:gd name="T22" fmla="*/ 309 w 434"/>
                    <a:gd name="T23" fmla="*/ 49 h 866"/>
                    <a:gd name="T24" fmla="*/ 186 w 434"/>
                    <a:gd name="T25" fmla="*/ 56 h 866"/>
                    <a:gd name="T26" fmla="*/ 178 w 434"/>
                    <a:gd name="T27" fmla="*/ 6 h 866"/>
                    <a:gd name="T28" fmla="*/ 92 w 434"/>
                    <a:gd name="T29" fmla="*/ 10 h 866"/>
                    <a:gd name="T30" fmla="*/ 117 w 434"/>
                    <a:gd name="T31" fmla="*/ 86 h 866"/>
                    <a:gd name="T32" fmla="*/ 112 w 434"/>
                    <a:gd name="T33" fmla="*/ 187 h 866"/>
                    <a:gd name="T34" fmla="*/ 121 w 434"/>
                    <a:gd name="T35" fmla="*/ 250 h 866"/>
                    <a:gd name="T36" fmla="*/ 90 w 434"/>
                    <a:gd name="T37" fmla="*/ 305 h 866"/>
                    <a:gd name="T38" fmla="*/ 57 w 434"/>
                    <a:gd name="T39" fmla="*/ 397 h 866"/>
                    <a:gd name="T40" fmla="*/ 20 w 434"/>
                    <a:gd name="T41" fmla="*/ 475 h 866"/>
                    <a:gd name="T42" fmla="*/ 2 w 434"/>
                    <a:gd name="T43" fmla="*/ 576 h 866"/>
                    <a:gd name="T44" fmla="*/ 43 w 434"/>
                    <a:gd name="T45" fmla="*/ 557 h 866"/>
                    <a:gd name="T46" fmla="*/ 69 w 434"/>
                    <a:gd name="T47" fmla="*/ 557 h 866"/>
                    <a:gd name="T48" fmla="*/ 33 w 434"/>
                    <a:gd name="T49" fmla="*/ 592 h 866"/>
                    <a:gd name="T50" fmla="*/ 45 w 434"/>
                    <a:gd name="T51" fmla="*/ 635 h 866"/>
                    <a:gd name="T52" fmla="*/ 102 w 434"/>
                    <a:gd name="T53" fmla="*/ 616 h 866"/>
                    <a:gd name="T54" fmla="*/ 96 w 434"/>
                    <a:gd name="T55" fmla="*/ 672 h 866"/>
                    <a:gd name="T56" fmla="*/ 84 w 434"/>
                    <a:gd name="T57" fmla="*/ 778 h 866"/>
                    <a:gd name="T58" fmla="*/ 61 w 434"/>
                    <a:gd name="T59" fmla="*/ 846 h 866"/>
                    <a:gd name="T60" fmla="*/ 112 w 434"/>
                    <a:gd name="T61" fmla="*/ 827 h 866"/>
                    <a:gd name="T62" fmla="*/ 198 w 434"/>
                    <a:gd name="T63" fmla="*/ 866 h 866"/>
                    <a:gd name="T64" fmla="*/ 276 w 434"/>
                    <a:gd name="T65" fmla="*/ 840 h 866"/>
                    <a:gd name="T66" fmla="*/ 282 w 434"/>
                    <a:gd name="T67" fmla="*/ 829 h 866"/>
                    <a:gd name="T68" fmla="*/ 260 w 434"/>
                    <a:gd name="T69" fmla="*/ 764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4" h="866">
                      <a:moveTo>
                        <a:pt x="260" y="764"/>
                      </a:moveTo>
                      <a:lnTo>
                        <a:pt x="293" y="704"/>
                      </a:lnTo>
                      <a:lnTo>
                        <a:pt x="327" y="674"/>
                      </a:lnTo>
                      <a:lnTo>
                        <a:pt x="330" y="649"/>
                      </a:lnTo>
                      <a:lnTo>
                        <a:pt x="301" y="647"/>
                      </a:lnTo>
                      <a:lnTo>
                        <a:pt x="282" y="606"/>
                      </a:lnTo>
                      <a:lnTo>
                        <a:pt x="325" y="561"/>
                      </a:lnTo>
                      <a:lnTo>
                        <a:pt x="323" y="506"/>
                      </a:lnTo>
                      <a:lnTo>
                        <a:pt x="291" y="485"/>
                      </a:lnTo>
                      <a:lnTo>
                        <a:pt x="254" y="416"/>
                      </a:lnTo>
                      <a:lnTo>
                        <a:pt x="289" y="408"/>
                      </a:lnTo>
                      <a:lnTo>
                        <a:pt x="313" y="412"/>
                      </a:lnTo>
                      <a:lnTo>
                        <a:pt x="350" y="361"/>
                      </a:lnTo>
                      <a:lnTo>
                        <a:pt x="325" y="338"/>
                      </a:lnTo>
                      <a:lnTo>
                        <a:pt x="356" y="309"/>
                      </a:lnTo>
                      <a:lnTo>
                        <a:pt x="360" y="219"/>
                      </a:lnTo>
                      <a:lnTo>
                        <a:pt x="354" y="184"/>
                      </a:lnTo>
                      <a:lnTo>
                        <a:pt x="407" y="133"/>
                      </a:lnTo>
                      <a:lnTo>
                        <a:pt x="426" y="133"/>
                      </a:lnTo>
                      <a:lnTo>
                        <a:pt x="434" y="103"/>
                      </a:lnTo>
                      <a:lnTo>
                        <a:pt x="407" y="64"/>
                      </a:lnTo>
                      <a:lnTo>
                        <a:pt x="403" y="29"/>
                      </a:lnTo>
                      <a:lnTo>
                        <a:pt x="336" y="21"/>
                      </a:lnTo>
                      <a:lnTo>
                        <a:pt x="309" y="49"/>
                      </a:lnTo>
                      <a:lnTo>
                        <a:pt x="233" y="31"/>
                      </a:lnTo>
                      <a:lnTo>
                        <a:pt x="186" y="56"/>
                      </a:lnTo>
                      <a:lnTo>
                        <a:pt x="174" y="35"/>
                      </a:lnTo>
                      <a:lnTo>
                        <a:pt x="178" y="6"/>
                      </a:lnTo>
                      <a:lnTo>
                        <a:pt x="155" y="0"/>
                      </a:lnTo>
                      <a:lnTo>
                        <a:pt x="92" y="10"/>
                      </a:lnTo>
                      <a:lnTo>
                        <a:pt x="96" y="39"/>
                      </a:lnTo>
                      <a:lnTo>
                        <a:pt x="117" y="86"/>
                      </a:lnTo>
                      <a:lnTo>
                        <a:pt x="108" y="174"/>
                      </a:lnTo>
                      <a:lnTo>
                        <a:pt x="112" y="187"/>
                      </a:lnTo>
                      <a:lnTo>
                        <a:pt x="102" y="227"/>
                      </a:lnTo>
                      <a:lnTo>
                        <a:pt x="121" y="250"/>
                      </a:lnTo>
                      <a:lnTo>
                        <a:pt x="108" y="270"/>
                      </a:lnTo>
                      <a:lnTo>
                        <a:pt x="90" y="305"/>
                      </a:lnTo>
                      <a:lnTo>
                        <a:pt x="88" y="350"/>
                      </a:lnTo>
                      <a:lnTo>
                        <a:pt x="57" y="397"/>
                      </a:lnTo>
                      <a:lnTo>
                        <a:pt x="57" y="422"/>
                      </a:lnTo>
                      <a:lnTo>
                        <a:pt x="20" y="475"/>
                      </a:lnTo>
                      <a:lnTo>
                        <a:pt x="0" y="557"/>
                      </a:lnTo>
                      <a:lnTo>
                        <a:pt x="2" y="576"/>
                      </a:lnTo>
                      <a:lnTo>
                        <a:pt x="29" y="576"/>
                      </a:lnTo>
                      <a:lnTo>
                        <a:pt x="43" y="557"/>
                      </a:lnTo>
                      <a:lnTo>
                        <a:pt x="72" y="539"/>
                      </a:lnTo>
                      <a:lnTo>
                        <a:pt x="69" y="557"/>
                      </a:lnTo>
                      <a:lnTo>
                        <a:pt x="74" y="571"/>
                      </a:lnTo>
                      <a:lnTo>
                        <a:pt x="33" y="592"/>
                      </a:lnTo>
                      <a:lnTo>
                        <a:pt x="31" y="621"/>
                      </a:lnTo>
                      <a:lnTo>
                        <a:pt x="45" y="635"/>
                      </a:lnTo>
                      <a:lnTo>
                        <a:pt x="67" y="616"/>
                      </a:lnTo>
                      <a:lnTo>
                        <a:pt x="102" y="616"/>
                      </a:lnTo>
                      <a:lnTo>
                        <a:pt x="86" y="635"/>
                      </a:lnTo>
                      <a:lnTo>
                        <a:pt x="96" y="672"/>
                      </a:lnTo>
                      <a:lnTo>
                        <a:pt x="82" y="704"/>
                      </a:lnTo>
                      <a:lnTo>
                        <a:pt x="84" y="778"/>
                      </a:lnTo>
                      <a:lnTo>
                        <a:pt x="70" y="831"/>
                      </a:lnTo>
                      <a:lnTo>
                        <a:pt x="61" y="846"/>
                      </a:lnTo>
                      <a:lnTo>
                        <a:pt x="70" y="856"/>
                      </a:lnTo>
                      <a:lnTo>
                        <a:pt x="112" y="827"/>
                      </a:lnTo>
                      <a:lnTo>
                        <a:pt x="170" y="850"/>
                      </a:lnTo>
                      <a:lnTo>
                        <a:pt x="198" y="866"/>
                      </a:lnTo>
                      <a:lnTo>
                        <a:pt x="239" y="842"/>
                      </a:lnTo>
                      <a:lnTo>
                        <a:pt x="276" y="840"/>
                      </a:lnTo>
                      <a:lnTo>
                        <a:pt x="282" y="829"/>
                      </a:lnTo>
                      <a:lnTo>
                        <a:pt x="282" y="829"/>
                      </a:lnTo>
                      <a:lnTo>
                        <a:pt x="282" y="795"/>
                      </a:lnTo>
                      <a:lnTo>
                        <a:pt x="260" y="76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0" name="Freeform 118"/>
                <p:cNvSpPr>
                  <a:spLocks/>
                </p:cNvSpPr>
                <p:nvPr/>
              </p:nvSpPr>
              <p:spPr bwMode="auto">
                <a:xfrm>
                  <a:off x="10675938" y="14404975"/>
                  <a:ext cx="547688" cy="449263"/>
                </a:xfrm>
                <a:custGeom>
                  <a:avLst/>
                  <a:gdLst>
                    <a:gd name="T0" fmla="*/ 183 w 345"/>
                    <a:gd name="T1" fmla="*/ 7 h 283"/>
                    <a:gd name="T2" fmla="*/ 156 w 345"/>
                    <a:gd name="T3" fmla="*/ 4 h 283"/>
                    <a:gd name="T4" fmla="*/ 103 w 345"/>
                    <a:gd name="T5" fmla="*/ 17 h 283"/>
                    <a:gd name="T6" fmla="*/ 80 w 345"/>
                    <a:gd name="T7" fmla="*/ 35 h 283"/>
                    <a:gd name="T8" fmla="*/ 50 w 345"/>
                    <a:gd name="T9" fmla="*/ 43 h 283"/>
                    <a:gd name="T10" fmla="*/ 17 w 345"/>
                    <a:gd name="T11" fmla="*/ 60 h 283"/>
                    <a:gd name="T12" fmla="*/ 19 w 345"/>
                    <a:gd name="T13" fmla="*/ 82 h 283"/>
                    <a:gd name="T14" fmla="*/ 7 w 345"/>
                    <a:gd name="T15" fmla="*/ 93 h 283"/>
                    <a:gd name="T16" fmla="*/ 5 w 345"/>
                    <a:gd name="T17" fmla="*/ 90 h 283"/>
                    <a:gd name="T18" fmla="*/ 0 w 345"/>
                    <a:gd name="T19" fmla="*/ 138 h 283"/>
                    <a:gd name="T20" fmla="*/ 9 w 345"/>
                    <a:gd name="T21" fmla="*/ 189 h 283"/>
                    <a:gd name="T22" fmla="*/ 31 w 345"/>
                    <a:gd name="T23" fmla="*/ 228 h 283"/>
                    <a:gd name="T24" fmla="*/ 46 w 345"/>
                    <a:gd name="T25" fmla="*/ 262 h 283"/>
                    <a:gd name="T26" fmla="*/ 76 w 345"/>
                    <a:gd name="T27" fmla="*/ 283 h 283"/>
                    <a:gd name="T28" fmla="*/ 76 w 345"/>
                    <a:gd name="T29" fmla="*/ 279 h 283"/>
                    <a:gd name="T30" fmla="*/ 130 w 345"/>
                    <a:gd name="T31" fmla="*/ 246 h 283"/>
                    <a:gd name="T32" fmla="*/ 170 w 345"/>
                    <a:gd name="T33" fmla="*/ 232 h 283"/>
                    <a:gd name="T34" fmla="*/ 173 w 345"/>
                    <a:gd name="T35" fmla="*/ 219 h 283"/>
                    <a:gd name="T36" fmla="*/ 201 w 345"/>
                    <a:gd name="T37" fmla="*/ 203 h 283"/>
                    <a:gd name="T38" fmla="*/ 271 w 345"/>
                    <a:gd name="T39" fmla="*/ 207 h 283"/>
                    <a:gd name="T40" fmla="*/ 302 w 345"/>
                    <a:gd name="T41" fmla="*/ 185 h 283"/>
                    <a:gd name="T42" fmla="*/ 328 w 345"/>
                    <a:gd name="T43" fmla="*/ 185 h 283"/>
                    <a:gd name="T44" fmla="*/ 345 w 345"/>
                    <a:gd name="T45" fmla="*/ 170 h 283"/>
                    <a:gd name="T46" fmla="*/ 340 w 345"/>
                    <a:gd name="T47" fmla="*/ 142 h 283"/>
                    <a:gd name="T48" fmla="*/ 336 w 345"/>
                    <a:gd name="T49" fmla="*/ 109 h 283"/>
                    <a:gd name="T50" fmla="*/ 299 w 345"/>
                    <a:gd name="T51" fmla="*/ 43 h 283"/>
                    <a:gd name="T52" fmla="*/ 242 w 345"/>
                    <a:gd name="T53" fmla="*/ 0 h 283"/>
                    <a:gd name="T54" fmla="*/ 222 w 345"/>
                    <a:gd name="T55" fmla="*/ 0 h 283"/>
                    <a:gd name="T56" fmla="*/ 183 w 345"/>
                    <a:gd name="T57" fmla="*/ 7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5" h="283">
                      <a:moveTo>
                        <a:pt x="183" y="7"/>
                      </a:moveTo>
                      <a:lnTo>
                        <a:pt x="156" y="4"/>
                      </a:lnTo>
                      <a:lnTo>
                        <a:pt x="103" y="17"/>
                      </a:lnTo>
                      <a:lnTo>
                        <a:pt x="80" y="35"/>
                      </a:lnTo>
                      <a:lnTo>
                        <a:pt x="50" y="43"/>
                      </a:lnTo>
                      <a:lnTo>
                        <a:pt x="17" y="60"/>
                      </a:lnTo>
                      <a:lnTo>
                        <a:pt x="19" y="82"/>
                      </a:lnTo>
                      <a:lnTo>
                        <a:pt x="7" y="93"/>
                      </a:lnTo>
                      <a:lnTo>
                        <a:pt x="5" y="90"/>
                      </a:lnTo>
                      <a:lnTo>
                        <a:pt x="0" y="138"/>
                      </a:lnTo>
                      <a:lnTo>
                        <a:pt x="9" y="189"/>
                      </a:lnTo>
                      <a:lnTo>
                        <a:pt x="31" y="228"/>
                      </a:lnTo>
                      <a:lnTo>
                        <a:pt x="46" y="262"/>
                      </a:lnTo>
                      <a:lnTo>
                        <a:pt x="76" y="283"/>
                      </a:lnTo>
                      <a:lnTo>
                        <a:pt x="76" y="279"/>
                      </a:lnTo>
                      <a:lnTo>
                        <a:pt x="130" y="246"/>
                      </a:lnTo>
                      <a:lnTo>
                        <a:pt x="170" y="232"/>
                      </a:lnTo>
                      <a:lnTo>
                        <a:pt x="173" y="219"/>
                      </a:lnTo>
                      <a:lnTo>
                        <a:pt x="201" y="203"/>
                      </a:lnTo>
                      <a:lnTo>
                        <a:pt x="271" y="207"/>
                      </a:lnTo>
                      <a:lnTo>
                        <a:pt x="302" y="185"/>
                      </a:lnTo>
                      <a:lnTo>
                        <a:pt x="328" y="185"/>
                      </a:lnTo>
                      <a:lnTo>
                        <a:pt x="345" y="170"/>
                      </a:lnTo>
                      <a:lnTo>
                        <a:pt x="340" y="142"/>
                      </a:lnTo>
                      <a:lnTo>
                        <a:pt x="336" y="109"/>
                      </a:lnTo>
                      <a:lnTo>
                        <a:pt x="299" y="43"/>
                      </a:lnTo>
                      <a:lnTo>
                        <a:pt x="242" y="0"/>
                      </a:lnTo>
                      <a:lnTo>
                        <a:pt x="222" y="0"/>
                      </a:lnTo>
                      <a:lnTo>
                        <a:pt x="183" y="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1" name="Freeform 119"/>
                <p:cNvSpPr>
                  <a:spLocks/>
                </p:cNvSpPr>
                <p:nvPr/>
              </p:nvSpPr>
              <p:spPr bwMode="auto">
                <a:xfrm>
                  <a:off x="11960225" y="15936913"/>
                  <a:ext cx="61913" cy="44450"/>
                </a:xfrm>
                <a:custGeom>
                  <a:avLst/>
                  <a:gdLst>
                    <a:gd name="T0" fmla="*/ 7 w 20"/>
                    <a:gd name="T1" fmla="*/ 14 h 14"/>
                    <a:gd name="T2" fmla="*/ 16 w 20"/>
                    <a:gd name="T3" fmla="*/ 10 h 14"/>
                    <a:gd name="T4" fmla="*/ 20 w 20"/>
                    <a:gd name="T5" fmla="*/ 2 h 14"/>
                    <a:gd name="T6" fmla="*/ 15 w 20"/>
                    <a:gd name="T7" fmla="*/ 0 h 14"/>
                    <a:gd name="T8" fmla="*/ 4 w 20"/>
                    <a:gd name="T9" fmla="*/ 4 h 14"/>
                    <a:gd name="T10" fmla="*/ 0 w 20"/>
                    <a:gd name="T11" fmla="*/ 9 h 14"/>
                    <a:gd name="T12" fmla="*/ 7 w 20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7" y="14"/>
                      </a:moveTo>
                      <a:cubicBezTo>
                        <a:pt x="6" y="14"/>
                        <a:pt x="16" y="10"/>
                        <a:pt x="16" y="10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2" name="Freeform 120"/>
                <p:cNvSpPr>
                  <a:spLocks/>
                </p:cNvSpPr>
                <p:nvPr/>
              </p:nvSpPr>
              <p:spPr bwMode="auto">
                <a:xfrm>
                  <a:off x="11515725" y="14817725"/>
                  <a:ext cx="61913" cy="52388"/>
                </a:xfrm>
                <a:custGeom>
                  <a:avLst/>
                  <a:gdLst>
                    <a:gd name="T0" fmla="*/ 18 w 39"/>
                    <a:gd name="T1" fmla="*/ 0 h 33"/>
                    <a:gd name="T2" fmla="*/ 8 w 39"/>
                    <a:gd name="T3" fmla="*/ 4 h 33"/>
                    <a:gd name="T4" fmla="*/ 0 w 39"/>
                    <a:gd name="T5" fmla="*/ 29 h 33"/>
                    <a:gd name="T6" fmla="*/ 16 w 39"/>
                    <a:gd name="T7" fmla="*/ 29 h 33"/>
                    <a:gd name="T8" fmla="*/ 22 w 39"/>
                    <a:gd name="T9" fmla="*/ 33 h 33"/>
                    <a:gd name="T10" fmla="*/ 39 w 39"/>
                    <a:gd name="T11" fmla="*/ 25 h 33"/>
                    <a:gd name="T12" fmla="*/ 37 w 39"/>
                    <a:gd name="T13" fmla="*/ 9 h 33"/>
                    <a:gd name="T14" fmla="*/ 18 w 39"/>
                    <a:gd name="T1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33">
                      <a:moveTo>
                        <a:pt x="18" y="0"/>
                      </a:moveTo>
                      <a:lnTo>
                        <a:pt x="8" y="4"/>
                      </a:lnTo>
                      <a:lnTo>
                        <a:pt x="0" y="29"/>
                      </a:lnTo>
                      <a:lnTo>
                        <a:pt x="16" y="29"/>
                      </a:lnTo>
                      <a:lnTo>
                        <a:pt x="22" y="33"/>
                      </a:lnTo>
                      <a:lnTo>
                        <a:pt x="39" y="25"/>
                      </a:lnTo>
                      <a:lnTo>
                        <a:pt x="3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3" name="Freeform 121"/>
                <p:cNvSpPr>
                  <a:spLocks/>
                </p:cNvSpPr>
                <p:nvPr/>
              </p:nvSpPr>
              <p:spPr bwMode="auto">
                <a:xfrm>
                  <a:off x="11966575" y="15636875"/>
                  <a:ext cx="123825" cy="58738"/>
                </a:xfrm>
                <a:custGeom>
                  <a:avLst/>
                  <a:gdLst>
                    <a:gd name="T0" fmla="*/ 29 w 78"/>
                    <a:gd name="T1" fmla="*/ 23 h 37"/>
                    <a:gd name="T2" fmla="*/ 41 w 78"/>
                    <a:gd name="T3" fmla="*/ 37 h 37"/>
                    <a:gd name="T4" fmla="*/ 54 w 78"/>
                    <a:gd name="T5" fmla="*/ 37 h 37"/>
                    <a:gd name="T6" fmla="*/ 62 w 78"/>
                    <a:gd name="T7" fmla="*/ 29 h 37"/>
                    <a:gd name="T8" fmla="*/ 78 w 78"/>
                    <a:gd name="T9" fmla="*/ 21 h 37"/>
                    <a:gd name="T10" fmla="*/ 74 w 78"/>
                    <a:gd name="T11" fmla="*/ 11 h 37"/>
                    <a:gd name="T12" fmla="*/ 66 w 78"/>
                    <a:gd name="T13" fmla="*/ 10 h 37"/>
                    <a:gd name="T14" fmla="*/ 62 w 78"/>
                    <a:gd name="T15" fmla="*/ 15 h 37"/>
                    <a:gd name="T16" fmla="*/ 45 w 78"/>
                    <a:gd name="T17" fmla="*/ 2 h 37"/>
                    <a:gd name="T18" fmla="*/ 29 w 78"/>
                    <a:gd name="T19" fmla="*/ 0 h 37"/>
                    <a:gd name="T20" fmla="*/ 5 w 78"/>
                    <a:gd name="T21" fmla="*/ 19 h 37"/>
                    <a:gd name="T22" fmla="*/ 0 w 78"/>
                    <a:gd name="T23" fmla="*/ 29 h 37"/>
                    <a:gd name="T24" fmla="*/ 15 w 78"/>
                    <a:gd name="T25" fmla="*/ 25 h 37"/>
                    <a:gd name="T26" fmla="*/ 29 w 78"/>
                    <a:gd name="T27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8" h="37">
                      <a:moveTo>
                        <a:pt x="29" y="23"/>
                      </a:moveTo>
                      <a:lnTo>
                        <a:pt x="41" y="37"/>
                      </a:lnTo>
                      <a:lnTo>
                        <a:pt x="54" y="37"/>
                      </a:lnTo>
                      <a:lnTo>
                        <a:pt x="62" y="29"/>
                      </a:lnTo>
                      <a:lnTo>
                        <a:pt x="78" y="21"/>
                      </a:lnTo>
                      <a:lnTo>
                        <a:pt x="74" y="11"/>
                      </a:lnTo>
                      <a:lnTo>
                        <a:pt x="66" y="10"/>
                      </a:lnTo>
                      <a:lnTo>
                        <a:pt x="62" y="15"/>
                      </a:lnTo>
                      <a:lnTo>
                        <a:pt x="45" y="2"/>
                      </a:lnTo>
                      <a:lnTo>
                        <a:pt x="29" y="0"/>
                      </a:lnTo>
                      <a:lnTo>
                        <a:pt x="5" y="19"/>
                      </a:lnTo>
                      <a:lnTo>
                        <a:pt x="0" y="29"/>
                      </a:lnTo>
                      <a:lnTo>
                        <a:pt x="15" y="2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4" name="Freeform 122"/>
                <p:cNvSpPr>
                  <a:spLocks/>
                </p:cNvSpPr>
                <p:nvPr/>
              </p:nvSpPr>
              <p:spPr bwMode="auto">
                <a:xfrm>
                  <a:off x="11544300" y="15751175"/>
                  <a:ext cx="17463" cy="38100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8 h 12"/>
                    <a:gd name="T4" fmla="*/ 6 w 6"/>
                    <a:gd name="T5" fmla="*/ 2 h 12"/>
                    <a:gd name="T6" fmla="*/ 0 w 6"/>
                    <a:gd name="T7" fmla="*/ 0 h 12"/>
                    <a:gd name="T8" fmla="*/ 0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>
                  <a:off x="11534775" y="15936913"/>
                  <a:ext cx="49213" cy="31750"/>
                </a:xfrm>
                <a:custGeom>
                  <a:avLst/>
                  <a:gdLst>
                    <a:gd name="T0" fmla="*/ 27 w 31"/>
                    <a:gd name="T1" fmla="*/ 14 h 20"/>
                    <a:gd name="T2" fmla="*/ 31 w 31"/>
                    <a:gd name="T3" fmla="*/ 0 h 20"/>
                    <a:gd name="T4" fmla="*/ 14 w 31"/>
                    <a:gd name="T5" fmla="*/ 0 h 20"/>
                    <a:gd name="T6" fmla="*/ 0 w 31"/>
                    <a:gd name="T7" fmla="*/ 18 h 20"/>
                    <a:gd name="T8" fmla="*/ 12 w 31"/>
                    <a:gd name="T9" fmla="*/ 20 h 20"/>
                    <a:gd name="T10" fmla="*/ 27 w 31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20">
                      <a:moveTo>
                        <a:pt x="27" y="14"/>
                      </a:moveTo>
                      <a:lnTo>
                        <a:pt x="31" y="0"/>
                      </a:lnTo>
                      <a:lnTo>
                        <a:pt x="14" y="0"/>
                      </a:lnTo>
                      <a:lnTo>
                        <a:pt x="0" y="18"/>
                      </a:lnTo>
                      <a:lnTo>
                        <a:pt x="12" y="2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6" name="Freeform 124"/>
                <p:cNvSpPr>
                  <a:spLocks/>
                </p:cNvSpPr>
                <p:nvPr/>
              </p:nvSpPr>
              <p:spPr bwMode="auto">
                <a:xfrm>
                  <a:off x="11550650" y="15816263"/>
                  <a:ext cx="20638" cy="28575"/>
                </a:xfrm>
                <a:custGeom>
                  <a:avLst/>
                  <a:gdLst>
                    <a:gd name="T0" fmla="*/ 13 w 13"/>
                    <a:gd name="T1" fmla="*/ 18 h 18"/>
                    <a:gd name="T2" fmla="*/ 13 w 13"/>
                    <a:gd name="T3" fmla="*/ 0 h 18"/>
                    <a:gd name="T4" fmla="*/ 0 w 13"/>
                    <a:gd name="T5" fmla="*/ 8 h 18"/>
                    <a:gd name="T6" fmla="*/ 13 w 13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8">
                      <a:moveTo>
                        <a:pt x="13" y="18"/>
                      </a:move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7" name="Freeform 125"/>
                <p:cNvSpPr>
                  <a:spLocks/>
                </p:cNvSpPr>
                <p:nvPr/>
              </p:nvSpPr>
              <p:spPr bwMode="auto">
                <a:xfrm>
                  <a:off x="11515725" y="15705138"/>
                  <a:ext cx="28575" cy="33338"/>
                </a:xfrm>
                <a:custGeom>
                  <a:avLst/>
                  <a:gdLst>
                    <a:gd name="T0" fmla="*/ 0 w 18"/>
                    <a:gd name="T1" fmla="*/ 11 h 21"/>
                    <a:gd name="T2" fmla="*/ 4 w 18"/>
                    <a:gd name="T3" fmla="*/ 21 h 21"/>
                    <a:gd name="T4" fmla="*/ 18 w 18"/>
                    <a:gd name="T5" fmla="*/ 13 h 21"/>
                    <a:gd name="T6" fmla="*/ 8 w 18"/>
                    <a:gd name="T7" fmla="*/ 0 h 21"/>
                    <a:gd name="T8" fmla="*/ 0 w 18"/>
                    <a:gd name="T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1">
                      <a:moveTo>
                        <a:pt x="0" y="11"/>
                      </a:moveTo>
                      <a:lnTo>
                        <a:pt x="4" y="21"/>
                      </a:lnTo>
                      <a:lnTo>
                        <a:pt x="18" y="13"/>
                      </a:lnTo>
                      <a:lnTo>
                        <a:pt x="8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8" name="Freeform 126"/>
                <p:cNvSpPr>
                  <a:spLocks/>
                </p:cNvSpPr>
                <p:nvPr/>
              </p:nvSpPr>
              <p:spPr bwMode="auto">
                <a:xfrm>
                  <a:off x="12263438" y="15984538"/>
                  <a:ext cx="133350" cy="142875"/>
                </a:xfrm>
                <a:custGeom>
                  <a:avLst/>
                  <a:gdLst>
                    <a:gd name="T0" fmla="*/ 74 w 84"/>
                    <a:gd name="T1" fmla="*/ 21 h 90"/>
                    <a:gd name="T2" fmla="*/ 82 w 84"/>
                    <a:gd name="T3" fmla="*/ 13 h 90"/>
                    <a:gd name="T4" fmla="*/ 84 w 84"/>
                    <a:gd name="T5" fmla="*/ 0 h 90"/>
                    <a:gd name="T6" fmla="*/ 67 w 84"/>
                    <a:gd name="T7" fmla="*/ 6 h 90"/>
                    <a:gd name="T8" fmla="*/ 35 w 84"/>
                    <a:gd name="T9" fmla="*/ 19 h 90"/>
                    <a:gd name="T10" fmla="*/ 4 w 84"/>
                    <a:gd name="T11" fmla="*/ 45 h 90"/>
                    <a:gd name="T12" fmla="*/ 4 w 84"/>
                    <a:gd name="T13" fmla="*/ 60 h 90"/>
                    <a:gd name="T14" fmla="*/ 8 w 84"/>
                    <a:gd name="T15" fmla="*/ 64 h 90"/>
                    <a:gd name="T16" fmla="*/ 0 w 84"/>
                    <a:gd name="T17" fmla="*/ 80 h 90"/>
                    <a:gd name="T18" fmla="*/ 10 w 84"/>
                    <a:gd name="T19" fmla="*/ 90 h 90"/>
                    <a:gd name="T20" fmla="*/ 22 w 84"/>
                    <a:gd name="T21" fmla="*/ 88 h 90"/>
                    <a:gd name="T22" fmla="*/ 33 w 84"/>
                    <a:gd name="T23" fmla="*/ 72 h 90"/>
                    <a:gd name="T24" fmla="*/ 49 w 84"/>
                    <a:gd name="T25" fmla="*/ 56 h 90"/>
                    <a:gd name="T26" fmla="*/ 61 w 84"/>
                    <a:gd name="T27" fmla="*/ 56 h 90"/>
                    <a:gd name="T28" fmla="*/ 61 w 84"/>
                    <a:gd name="T29" fmla="*/ 49 h 90"/>
                    <a:gd name="T30" fmla="*/ 69 w 84"/>
                    <a:gd name="T31" fmla="*/ 35 h 90"/>
                    <a:gd name="T32" fmla="*/ 74 w 84"/>
                    <a:gd name="T33" fmla="*/ 21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90">
                      <a:moveTo>
                        <a:pt x="74" y="21"/>
                      </a:moveTo>
                      <a:lnTo>
                        <a:pt x="82" y="13"/>
                      </a:lnTo>
                      <a:lnTo>
                        <a:pt x="84" y="0"/>
                      </a:lnTo>
                      <a:lnTo>
                        <a:pt x="67" y="6"/>
                      </a:lnTo>
                      <a:lnTo>
                        <a:pt x="35" y="19"/>
                      </a:lnTo>
                      <a:lnTo>
                        <a:pt x="4" y="45"/>
                      </a:lnTo>
                      <a:lnTo>
                        <a:pt x="4" y="60"/>
                      </a:lnTo>
                      <a:lnTo>
                        <a:pt x="8" y="64"/>
                      </a:lnTo>
                      <a:lnTo>
                        <a:pt x="0" y="80"/>
                      </a:lnTo>
                      <a:lnTo>
                        <a:pt x="10" y="90"/>
                      </a:lnTo>
                      <a:lnTo>
                        <a:pt x="22" y="88"/>
                      </a:lnTo>
                      <a:lnTo>
                        <a:pt x="33" y="72"/>
                      </a:lnTo>
                      <a:lnTo>
                        <a:pt x="49" y="56"/>
                      </a:lnTo>
                      <a:lnTo>
                        <a:pt x="61" y="56"/>
                      </a:lnTo>
                      <a:lnTo>
                        <a:pt x="61" y="49"/>
                      </a:lnTo>
                      <a:lnTo>
                        <a:pt x="69" y="35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49" name="Freeform 127"/>
                <p:cNvSpPr>
                  <a:spLocks/>
                </p:cNvSpPr>
                <p:nvPr/>
              </p:nvSpPr>
              <p:spPr bwMode="auto">
                <a:xfrm>
                  <a:off x="11239500" y="15997238"/>
                  <a:ext cx="49213" cy="92075"/>
                </a:xfrm>
                <a:custGeom>
                  <a:avLst/>
                  <a:gdLst>
                    <a:gd name="T0" fmla="*/ 8 w 31"/>
                    <a:gd name="T1" fmla="*/ 37 h 58"/>
                    <a:gd name="T2" fmla="*/ 8 w 31"/>
                    <a:gd name="T3" fmla="*/ 50 h 58"/>
                    <a:gd name="T4" fmla="*/ 22 w 31"/>
                    <a:gd name="T5" fmla="*/ 58 h 58"/>
                    <a:gd name="T6" fmla="*/ 31 w 31"/>
                    <a:gd name="T7" fmla="*/ 37 h 58"/>
                    <a:gd name="T8" fmla="*/ 16 w 31"/>
                    <a:gd name="T9" fmla="*/ 19 h 58"/>
                    <a:gd name="T10" fmla="*/ 12 w 31"/>
                    <a:gd name="T11" fmla="*/ 0 h 58"/>
                    <a:gd name="T12" fmla="*/ 8 w 31"/>
                    <a:gd name="T13" fmla="*/ 5 h 58"/>
                    <a:gd name="T14" fmla="*/ 0 w 31"/>
                    <a:gd name="T15" fmla="*/ 23 h 58"/>
                    <a:gd name="T16" fmla="*/ 8 w 31"/>
                    <a:gd name="T17" fmla="*/ 3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58">
                      <a:moveTo>
                        <a:pt x="8" y="37"/>
                      </a:moveTo>
                      <a:lnTo>
                        <a:pt x="8" y="50"/>
                      </a:lnTo>
                      <a:lnTo>
                        <a:pt x="22" y="58"/>
                      </a:lnTo>
                      <a:lnTo>
                        <a:pt x="31" y="37"/>
                      </a:lnTo>
                      <a:lnTo>
                        <a:pt x="16" y="19"/>
                      </a:lnTo>
                      <a:lnTo>
                        <a:pt x="12" y="0"/>
                      </a:lnTo>
                      <a:lnTo>
                        <a:pt x="8" y="5"/>
                      </a:lnTo>
                      <a:lnTo>
                        <a:pt x="0" y="23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0" name="Freeform 128"/>
                <p:cNvSpPr>
                  <a:spLocks/>
                </p:cNvSpPr>
                <p:nvPr/>
              </p:nvSpPr>
              <p:spPr bwMode="auto">
                <a:xfrm>
                  <a:off x="11245850" y="15965488"/>
                  <a:ext cx="15875" cy="19050"/>
                </a:xfrm>
                <a:custGeom>
                  <a:avLst/>
                  <a:gdLst>
                    <a:gd name="T0" fmla="*/ 2 w 10"/>
                    <a:gd name="T1" fmla="*/ 0 h 12"/>
                    <a:gd name="T2" fmla="*/ 0 w 10"/>
                    <a:gd name="T3" fmla="*/ 12 h 12"/>
                    <a:gd name="T4" fmla="*/ 10 w 10"/>
                    <a:gd name="T5" fmla="*/ 12 h 12"/>
                    <a:gd name="T6" fmla="*/ 2 w 10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2">
                      <a:moveTo>
                        <a:pt x="2" y="0"/>
                      </a:move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1" name="Freeform 129"/>
                <p:cNvSpPr>
                  <a:spLocks/>
                </p:cNvSpPr>
                <p:nvPr/>
              </p:nvSpPr>
              <p:spPr bwMode="auto">
                <a:xfrm>
                  <a:off x="10721975" y="15621000"/>
                  <a:ext cx="90488" cy="68263"/>
                </a:xfrm>
                <a:custGeom>
                  <a:avLst/>
                  <a:gdLst>
                    <a:gd name="T0" fmla="*/ 4 w 57"/>
                    <a:gd name="T1" fmla="*/ 4 h 43"/>
                    <a:gd name="T2" fmla="*/ 0 w 57"/>
                    <a:gd name="T3" fmla="*/ 20 h 43"/>
                    <a:gd name="T4" fmla="*/ 19 w 57"/>
                    <a:gd name="T5" fmla="*/ 39 h 43"/>
                    <a:gd name="T6" fmla="*/ 35 w 57"/>
                    <a:gd name="T7" fmla="*/ 43 h 43"/>
                    <a:gd name="T8" fmla="*/ 39 w 57"/>
                    <a:gd name="T9" fmla="*/ 33 h 43"/>
                    <a:gd name="T10" fmla="*/ 57 w 57"/>
                    <a:gd name="T11" fmla="*/ 37 h 43"/>
                    <a:gd name="T12" fmla="*/ 45 w 57"/>
                    <a:gd name="T13" fmla="*/ 23 h 43"/>
                    <a:gd name="T14" fmla="*/ 33 w 57"/>
                    <a:gd name="T15" fmla="*/ 8 h 43"/>
                    <a:gd name="T16" fmla="*/ 15 w 57"/>
                    <a:gd name="T17" fmla="*/ 0 h 43"/>
                    <a:gd name="T18" fmla="*/ 4 w 57"/>
                    <a:gd name="T1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" h="43">
                      <a:moveTo>
                        <a:pt x="4" y="4"/>
                      </a:moveTo>
                      <a:lnTo>
                        <a:pt x="0" y="20"/>
                      </a:lnTo>
                      <a:lnTo>
                        <a:pt x="19" y="39"/>
                      </a:lnTo>
                      <a:lnTo>
                        <a:pt x="35" y="43"/>
                      </a:lnTo>
                      <a:lnTo>
                        <a:pt x="39" y="33"/>
                      </a:lnTo>
                      <a:lnTo>
                        <a:pt x="57" y="37"/>
                      </a:lnTo>
                      <a:lnTo>
                        <a:pt x="45" y="23"/>
                      </a:lnTo>
                      <a:lnTo>
                        <a:pt x="33" y="8"/>
                      </a:lnTo>
                      <a:lnTo>
                        <a:pt x="15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2" name="Freeform 130"/>
                <p:cNvSpPr>
                  <a:spLocks/>
                </p:cNvSpPr>
                <p:nvPr/>
              </p:nvSpPr>
              <p:spPr bwMode="auto">
                <a:xfrm>
                  <a:off x="12139613" y="16157575"/>
                  <a:ext cx="52388" cy="100013"/>
                </a:xfrm>
                <a:custGeom>
                  <a:avLst/>
                  <a:gdLst>
                    <a:gd name="T0" fmla="*/ 0 w 33"/>
                    <a:gd name="T1" fmla="*/ 18 h 63"/>
                    <a:gd name="T2" fmla="*/ 10 w 33"/>
                    <a:gd name="T3" fmla="*/ 35 h 63"/>
                    <a:gd name="T4" fmla="*/ 14 w 33"/>
                    <a:gd name="T5" fmla="*/ 63 h 63"/>
                    <a:gd name="T6" fmla="*/ 23 w 33"/>
                    <a:gd name="T7" fmla="*/ 59 h 63"/>
                    <a:gd name="T8" fmla="*/ 33 w 33"/>
                    <a:gd name="T9" fmla="*/ 33 h 63"/>
                    <a:gd name="T10" fmla="*/ 20 w 33"/>
                    <a:gd name="T11" fmla="*/ 16 h 63"/>
                    <a:gd name="T12" fmla="*/ 16 w 33"/>
                    <a:gd name="T13" fmla="*/ 0 h 63"/>
                    <a:gd name="T14" fmla="*/ 0 w 33"/>
                    <a:gd name="T15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63">
                      <a:moveTo>
                        <a:pt x="0" y="18"/>
                      </a:moveTo>
                      <a:lnTo>
                        <a:pt x="10" y="35"/>
                      </a:lnTo>
                      <a:lnTo>
                        <a:pt x="14" y="63"/>
                      </a:lnTo>
                      <a:lnTo>
                        <a:pt x="23" y="59"/>
                      </a:lnTo>
                      <a:lnTo>
                        <a:pt x="33" y="33"/>
                      </a:lnTo>
                      <a:lnTo>
                        <a:pt x="20" y="16"/>
                      </a:lnTo>
                      <a:lnTo>
                        <a:pt x="16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3" name="Freeform 131"/>
                <p:cNvSpPr>
                  <a:spLocks/>
                </p:cNvSpPr>
                <p:nvPr/>
              </p:nvSpPr>
              <p:spPr bwMode="auto">
                <a:xfrm>
                  <a:off x="10601325" y="14512925"/>
                  <a:ext cx="1352550" cy="1489075"/>
                </a:xfrm>
                <a:custGeom>
                  <a:avLst/>
                  <a:gdLst>
                    <a:gd name="T0" fmla="*/ 850 w 852"/>
                    <a:gd name="T1" fmla="*/ 84 h 938"/>
                    <a:gd name="T2" fmla="*/ 830 w 852"/>
                    <a:gd name="T3" fmla="*/ 0 h 938"/>
                    <a:gd name="T4" fmla="*/ 777 w 852"/>
                    <a:gd name="T5" fmla="*/ 57 h 938"/>
                    <a:gd name="T6" fmla="*/ 711 w 852"/>
                    <a:gd name="T7" fmla="*/ 92 h 938"/>
                    <a:gd name="T8" fmla="*/ 633 w 852"/>
                    <a:gd name="T9" fmla="*/ 92 h 938"/>
                    <a:gd name="T10" fmla="*/ 584 w 852"/>
                    <a:gd name="T11" fmla="*/ 82 h 938"/>
                    <a:gd name="T12" fmla="*/ 488 w 852"/>
                    <a:gd name="T13" fmla="*/ 100 h 938"/>
                    <a:gd name="T14" fmla="*/ 394 w 852"/>
                    <a:gd name="T15" fmla="*/ 102 h 938"/>
                    <a:gd name="T16" fmla="*/ 349 w 852"/>
                    <a:gd name="T17" fmla="*/ 117 h 938"/>
                    <a:gd name="T18" fmla="*/ 220 w 852"/>
                    <a:gd name="T19" fmla="*/ 151 h 938"/>
                    <a:gd name="T20" fmla="*/ 123 w 852"/>
                    <a:gd name="T21" fmla="*/ 211 h 938"/>
                    <a:gd name="T22" fmla="*/ 95 w 852"/>
                    <a:gd name="T23" fmla="*/ 291 h 938"/>
                    <a:gd name="T24" fmla="*/ 19 w 852"/>
                    <a:gd name="T25" fmla="*/ 383 h 938"/>
                    <a:gd name="T26" fmla="*/ 5 w 852"/>
                    <a:gd name="T27" fmla="*/ 434 h 938"/>
                    <a:gd name="T28" fmla="*/ 99 w 852"/>
                    <a:gd name="T29" fmla="*/ 518 h 938"/>
                    <a:gd name="T30" fmla="*/ 144 w 852"/>
                    <a:gd name="T31" fmla="*/ 624 h 938"/>
                    <a:gd name="T32" fmla="*/ 207 w 852"/>
                    <a:gd name="T33" fmla="*/ 628 h 938"/>
                    <a:gd name="T34" fmla="*/ 275 w 852"/>
                    <a:gd name="T35" fmla="*/ 614 h 938"/>
                    <a:gd name="T36" fmla="*/ 340 w 852"/>
                    <a:gd name="T37" fmla="*/ 643 h 938"/>
                    <a:gd name="T38" fmla="*/ 402 w 852"/>
                    <a:gd name="T39" fmla="*/ 659 h 938"/>
                    <a:gd name="T40" fmla="*/ 342 w 852"/>
                    <a:gd name="T41" fmla="*/ 676 h 938"/>
                    <a:gd name="T42" fmla="*/ 238 w 852"/>
                    <a:gd name="T43" fmla="*/ 641 h 938"/>
                    <a:gd name="T44" fmla="*/ 170 w 852"/>
                    <a:gd name="T45" fmla="*/ 669 h 938"/>
                    <a:gd name="T46" fmla="*/ 176 w 852"/>
                    <a:gd name="T47" fmla="*/ 731 h 938"/>
                    <a:gd name="T48" fmla="*/ 238 w 852"/>
                    <a:gd name="T49" fmla="*/ 794 h 938"/>
                    <a:gd name="T50" fmla="*/ 256 w 852"/>
                    <a:gd name="T51" fmla="*/ 866 h 938"/>
                    <a:gd name="T52" fmla="*/ 273 w 852"/>
                    <a:gd name="T53" fmla="*/ 854 h 938"/>
                    <a:gd name="T54" fmla="*/ 330 w 852"/>
                    <a:gd name="T55" fmla="*/ 876 h 938"/>
                    <a:gd name="T56" fmla="*/ 349 w 852"/>
                    <a:gd name="T57" fmla="*/ 938 h 938"/>
                    <a:gd name="T58" fmla="*/ 387 w 852"/>
                    <a:gd name="T59" fmla="*/ 868 h 938"/>
                    <a:gd name="T60" fmla="*/ 420 w 852"/>
                    <a:gd name="T61" fmla="*/ 891 h 938"/>
                    <a:gd name="T62" fmla="*/ 391 w 852"/>
                    <a:gd name="T63" fmla="*/ 800 h 938"/>
                    <a:gd name="T64" fmla="*/ 392 w 852"/>
                    <a:gd name="T65" fmla="*/ 761 h 938"/>
                    <a:gd name="T66" fmla="*/ 422 w 852"/>
                    <a:gd name="T67" fmla="*/ 800 h 938"/>
                    <a:gd name="T68" fmla="*/ 471 w 852"/>
                    <a:gd name="T69" fmla="*/ 782 h 938"/>
                    <a:gd name="T70" fmla="*/ 445 w 852"/>
                    <a:gd name="T71" fmla="*/ 759 h 938"/>
                    <a:gd name="T72" fmla="*/ 396 w 852"/>
                    <a:gd name="T73" fmla="*/ 708 h 938"/>
                    <a:gd name="T74" fmla="*/ 461 w 852"/>
                    <a:gd name="T75" fmla="*/ 684 h 938"/>
                    <a:gd name="T76" fmla="*/ 531 w 852"/>
                    <a:gd name="T77" fmla="*/ 727 h 938"/>
                    <a:gd name="T78" fmla="*/ 521 w 852"/>
                    <a:gd name="T79" fmla="*/ 645 h 938"/>
                    <a:gd name="T80" fmla="*/ 428 w 852"/>
                    <a:gd name="T81" fmla="*/ 581 h 938"/>
                    <a:gd name="T82" fmla="*/ 389 w 852"/>
                    <a:gd name="T83" fmla="*/ 551 h 938"/>
                    <a:gd name="T84" fmla="*/ 363 w 852"/>
                    <a:gd name="T85" fmla="*/ 520 h 938"/>
                    <a:gd name="T86" fmla="*/ 351 w 852"/>
                    <a:gd name="T87" fmla="*/ 477 h 938"/>
                    <a:gd name="T88" fmla="*/ 387 w 852"/>
                    <a:gd name="T89" fmla="*/ 452 h 938"/>
                    <a:gd name="T90" fmla="*/ 398 w 852"/>
                    <a:gd name="T91" fmla="*/ 495 h 938"/>
                    <a:gd name="T92" fmla="*/ 404 w 852"/>
                    <a:gd name="T93" fmla="*/ 438 h 938"/>
                    <a:gd name="T94" fmla="*/ 340 w 852"/>
                    <a:gd name="T95" fmla="*/ 352 h 938"/>
                    <a:gd name="T96" fmla="*/ 314 w 852"/>
                    <a:gd name="T97" fmla="*/ 254 h 938"/>
                    <a:gd name="T98" fmla="*/ 369 w 852"/>
                    <a:gd name="T99" fmla="*/ 246 h 938"/>
                    <a:gd name="T100" fmla="*/ 400 w 852"/>
                    <a:gd name="T101" fmla="*/ 282 h 938"/>
                    <a:gd name="T102" fmla="*/ 463 w 852"/>
                    <a:gd name="T103" fmla="*/ 336 h 938"/>
                    <a:gd name="T104" fmla="*/ 433 w 852"/>
                    <a:gd name="T105" fmla="*/ 282 h 938"/>
                    <a:gd name="T106" fmla="*/ 502 w 852"/>
                    <a:gd name="T107" fmla="*/ 328 h 938"/>
                    <a:gd name="T108" fmla="*/ 473 w 852"/>
                    <a:gd name="T109" fmla="*/ 287 h 938"/>
                    <a:gd name="T110" fmla="*/ 545 w 852"/>
                    <a:gd name="T111" fmla="*/ 293 h 938"/>
                    <a:gd name="T112" fmla="*/ 494 w 852"/>
                    <a:gd name="T113" fmla="*/ 252 h 938"/>
                    <a:gd name="T114" fmla="*/ 510 w 852"/>
                    <a:gd name="T115" fmla="*/ 213 h 938"/>
                    <a:gd name="T116" fmla="*/ 562 w 852"/>
                    <a:gd name="T117" fmla="*/ 156 h 938"/>
                    <a:gd name="T118" fmla="*/ 643 w 852"/>
                    <a:gd name="T119" fmla="*/ 156 h 938"/>
                    <a:gd name="T120" fmla="*/ 674 w 852"/>
                    <a:gd name="T121" fmla="*/ 164 h 938"/>
                    <a:gd name="T122" fmla="*/ 805 w 852"/>
                    <a:gd name="T123" fmla="*/ 168 h 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2" h="938">
                      <a:moveTo>
                        <a:pt x="820" y="135"/>
                      </a:moveTo>
                      <a:lnTo>
                        <a:pt x="815" y="106"/>
                      </a:lnTo>
                      <a:lnTo>
                        <a:pt x="850" y="84"/>
                      </a:lnTo>
                      <a:lnTo>
                        <a:pt x="852" y="49"/>
                      </a:lnTo>
                      <a:lnTo>
                        <a:pt x="824" y="37"/>
                      </a:lnTo>
                      <a:lnTo>
                        <a:pt x="830" y="0"/>
                      </a:lnTo>
                      <a:lnTo>
                        <a:pt x="813" y="0"/>
                      </a:lnTo>
                      <a:lnTo>
                        <a:pt x="779" y="25"/>
                      </a:lnTo>
                      <a:lnTo>
                        <a:pt x="777" y="57"/>
                      </a:lnTo>
                      <a:lnTo>
                        <a:pt x="789" y="82"/>
                      </a:lnTo>
                      <a:lnTo>
                        <a:pt x="772" y="98"/>
                      </a:lnTo>
                      <a:lnTo>
                        <a:pt x="711" y="92"/>
                      </a:lnTo>
                      <a:lnTo>
                        <a:pt x="684" y="106"/>
                      </a:lnTo>
                      <a:lnTo>
                        <a:pt x="660" y="92"/>
                      </a:lnTo>
                      <a:lnTo>
                        <a:pt x="633" y="92"/>
                      </a:lnTo>
                      <a:lnTo>
                        <a:pt x="613" y="108"/>
                      </a:lnTo>
                      <a:lnTo>
                        <a:pt x="588" y="106"/>
                      </a:lnTo>
                      <a:lnTo>
                        <a:pt x="584" y="82"/>
                      </a:lnTo>
                      <a:lnTo>
                        <a:pt x="547" y="82"/>
                      </a:lnTo>
                      <a:lnTo>
                        <a:pt x="514" y="76"/>
                      </a:lnTo>
                      <a:lnTo>
                        <a:pt x="488" y="100"/>
                      </a:lnTo>
                      <a:lnTo>
                        <a:pt x="453" y="110"/>
                      </a:lnTo>
                      <a:lnTo>
                        <a:pt x="408" y="108"/>
                      </a:lnTo>
                      <a:lnTo>
                        <a:pt x="394" y="102"/>
                      </a:lnTo>
                      <a:lnTo>
                        <a:pt x="392" y="102"/>
                      </a:lnTo>
                      <a:lnTo>
                        <a:pt x="375" y="117"/>
                      </a:lnTo>
                      <a:lnTo>
                        <a:pt x="349" y="117"/>
                      </a:lnTo>
                      <a:lnTo>
                        <a:pt x="318" y="139"/>
                      </a:lnTo>
                      <a:lnTo>
                        <a:pt x="248" y="135"/>
                      </a:lnTo>
                      <a:lnTo>
                        <a:pt x="220" y="151"/>
                      </a:lnTo>
                      <a:lnTo>
                        <a:pt x="217" y="164"/>
                      </a:lnTo>
                      <a:lnTo>
                        <a:pt x="177" y="178"/>
                      </a:lnTo>
                      <a:lnTo>
                        <a:pt x="123" y="211"/>
                      </a:lnTo>
                      <a:lnTo>
                        <a:pt x="123" y="215"/>
                      </a:lnTo>
                      <a:lnTo>
                        <a:pt x="117" y="250"/>
                      </a:lnTo>
                      <a:lnTo>
                        <a:pt x="95" y="291"/>
                      </a:lnTo>
                      <a:lnTo>
                        <a:pt x="39" y="309"/>
                      </a:lnTo>
                      <a:lnTo>
                        <a:pt x="37" y="342"/>
                      </a:lnTo>
                      <a:lnTo>
                        <a:pt x="19" y="383"/>
                      </a:lnTo>
                      <a:lnTo>
                        <a:pt x="0" y="393"/>
                      </a:lnTo>
                      <a:lnTo>
                        <a:pt x="4" y="395"/>
                      </a:lnTo>
                      <a:lnTo>
                        <a:pt x="5" y="434"/>
                      </a:lnTo>
                      <a:lnTo>
                        <a:pt x="56" y="473"/>
                      </a:lnTo>
                      <a:lnTo>
                        <a:pt x="84" y="514"/>
                      </a:lnTo>
                      <a:lnTo>
                        <a:pt x="99" y="518"/>
                      </a:lnTo>
                      <a:lnTo>
                        <a:pt x="95" y="530"/>
                      </a:lnTo>
                      <a:lnTo>
                        <a:pt x="134" y="585"/>
                      </a:lnTo>
                      <a:lnTo>
                        <a:pt x="144" y="624"/>
                      </a:lnTo>
                      <a:lnTo>
                        <a:pt x="162" y="630"/>
                      </a:lnTo>
                      <a:lnTo>
                        <a:pt x="185" y="602"/>
                      </a:lnTo>
                      <a:lnTo>
                        <a:pt x="207" y="628"/>
                      </a:lnTo>
                      <a:lnTo>
                        <a:pt x="238" y="631"/>
                      </a:lnTo>
                      <a:lnTo>
                        <a:pt x="252" y="612"/>
                      </a:lnTo>
                      <a:lnTo>
                        <a:pt x="275" y="614"/>
                      </a:lnTo>
                      <a:lnTo>
                        <a:pt x="312" y="635"/>
                      </a:lnTo>
                      <a:lnTo>
                        <a:pt x="336" y="626"/>
                      </a:lnTo>
                      <a:lnTo>
                        <a:pt x="340" y="643"/>
                      </a:lnTo>
                      <a:lnTo>
                        <a:pt x="357" y="643"/>
                      </a:lnTo>
                      <a:lnTo>
                        <a:pt x="371" y="655"/>
                      </a:lnTo>
                      <a:lnTo>
                        <a:pt x="402" y="659"/>
                      </a:lnTo>
                      <a:lnTo>
                        <a:pt x="381" y="673"/>
                      </a:lnTo>
                      <a:lnTo>
                        <a:pt x="361" y="692"/>
                      </a:lnTo>
                      <a:lnTo>
                        <a:pt x="342" y="676"/>
                      </a:lnTo>
                      <a:lnTo>
                        <a:pt x="316" y="669"/>
                      </a:lnTo>
                      <a:lnTo>
                        <a:pt x="262" y="633"/>
                      </a:lnTo>
                      <a:lnTo>
                        <a:pt x="238" y="641"/>
                      </a:lnTo>
                      <a:lnTo>
                        <a:pt x="215" y="655"/>
                      </a:lnTo>
                      <a:lnTo>
                        <a:pt x="191" y="643"/>
                      </a:lnTo>
                      <a:lnTo>
                        <a:pt x="170" y="669"/>
                      </a:lnTo>
                      <a:lnTo>
                        <a:pt x="156" y="673"/>
                      </a:lnTo>
                      <a:lnTo>
                        <a:pt x="146" y="698"/>
                      </a:lnTo>
                      <a:lnTo>
                        <a:pt x="176" y="731"/>
                      </a:lnTo>
                      <a:lnTo>
                        <a:pt x="207" y="747"/>
                      </a:lnTo>
                      <a:lnTo>
                        <a:pt x="236" y="774"/>
                      </a:lnTo>
                      <a:lnTo>
                        <a:pt x="238" y="794"/>
                      </a:lnTo>
                      <a:lnTo>
                        <a:pt x="226" y="807"/>
                      </a:lnTo>
                      <a:lnTo>
                        <a:pt x="230" y="835"/>
                      </a:lnTo>
                      <a:lnTo>
                        <a:pt x="256" y="866"/>
                      </a:lnTo>
                      <a:lnTo>
                        <a:pt x="271" y="886"/>
                      </a:lnTo>
                      <a:lnTo>
                        <a:pt x="279" y="868"/>
                      </a:lnTo>
                      <a:lnTo>
                        <a:pt x="273" y="854"/>
                      </a:lnTo>
                      <a:lnTo>
                        <a:pt x="283" y="829"/>
                      </a:lnTo>
                      <a:lnTo>
                        <a:pt x="293" y="860"/>
                      </a:lnTo>
                      <a:lnTo>
                        <a:pt x="330" y="876"/>
                      </a:lnTo>
                      <a:lnTo>
                        <a:pt x="338" y="895"/>
                      </a:lnTo>
                      <a:lnTo>
                        <a:pt x="332" y="919"/>
                      </a:lnTo>
                      <a:lnTo>
                        <a:pt x="349" y="938"/>
                      </a:lnTo>
                      <a:lnTo>
                        <a:pt x="349" y="899"/>
                      </a:lnTo>
                      <a:lnTo>
                        <a:pt x="363" y="868"/>
                      </a:lnTo>
                      <a:lnTo>
                        <a:pt x="387" y="868"/>
                      </a:lnTo>
                      <a:lnTo>
                        <a:pt x="396" y="893"/>
                      </a:lnTo>
                      <a:lnTo>
                        <a:pt x="437" y="921"/>
                      </a:lnTo>
                      <a:lnTo>
                        <a:pt x="420" y="891"/>
                      </a:lnTo>
                      <a:lnTo>
                        <a:pt x="424" y="874"/>
                      </a:lnTo>
                      <a:lnTo>
                        <a:pt x="410" y="847"/>
                      </a:lnTo>
                      <a:lnTo>
                        <a:pt x="391" y="800"/>
                      </a:lnTo>
                      <a:lnTo>
                        <a:pt x="375" y="774"/>
                      </a:lnTo>
                      <a:lnTo>
                        <a:pt x="375" y="762"/>
                      </a:lnTo>
                      <a:lnTo>
                        <a:pt x="392" y="761"/>
                      </a:lnTo>
                      <a:lnTo>
                        <a:pt x="422" y="776"/>
                      </a:lnTo>
                      <a:lnTo>
                        <a:pt x="414" y="788"/>
                      </a:lnTo>
                      <a:lnTo>
                        <a:pt x="422" y="800"/>
                      </a:lnTo>
                      <a:lnTo>
                        <a:pt x="439" y="782"/>
                      </a:lnTo>
                      <a:lnTo>
                        <a:pt x="471" y="794"/>
                      </a:lnTo>
                      <a:lnTo>
                        <a:pt x="471" y="782"/>
                      </a:lnTo>
                      <a:lnTo>
                        <a:pt x="459" y="772"/>
                      </a:lnTo>
                      <a:lnTo>
                        <a:pt x="455" y="761"/>
                      </a:lnTo>
                      <a:lnTo>
                        <a:pt x="445" y="759"/>
                      </a:lnTo>
                      <a:lnTo>
                        <a:pt x="422" y="743"/>
                      </a:lnTo>
                      <a:lnTo>
                        <a:pt x="424" y="729"/>
                      </a:lnTo>
                      <a:lnTo>
                        <a:pt x="396" y="708"/>
                      </a:lnTo>
                      <a:lnTo>
                        <a:pt x="422" y="696"/>
                      </a:lnTo>
                      <a:lnTo>
                        <a:pt x="447" y="698"/>
                      </a:lnTo>
                      <a:lnTo>
                        <a:pt x="461" y="684"/>
                      </a:lnTo>
                      <a:lnTo>
                        <a:pt x="500" y="712"/>
                      </a:lnTo>
                      <a:lnTo>
                        <a:pt x="504" y="723"/>
                      </a:lnTo>
                      <a:lnTo>
                        <a:pt x="531" y="727"/>
                      </a:lnTo>
                      <a:lnTo>
                        <a:pt x="537" y="710"/>
                      </a:lnTo>
                      <a:lnTo>
                        <a:pt x="514" y="676"/>
                      </a:lnTo>
                      <a:lnTo>
                        <a:pt x="521" y="645"/>
                      </a:lnTo>
                      <a:lnTo>
                        <a:pt x="512" y="628"/>
                      </a:lnTo>
                      <a:lnTo>
                        <a:pt x="447" y="587"/>
                      </a:lnTo>
                      <a:lnTo>
                        <a:pt x="428" y="581"/>
                      </a:lnTo>
                      <a:lnTo>
                        <a:pt x="418" y="565"/>
                      </a:lnTo>
                      <a:lnTo>
                        <a:pt x="400" y="567"/>
                      </a:lnTo>
                      <a:lnTo>
                        <a:pt x="389" y="551"/>
                      </a:lnTo>
                      <a:lnTo>
                        <a:pt x="361" y="549"/>
                      </a:lnTo>
                      <a:lnTo>
                        <a:pt x="332" y="524"/>
                      </a:lnTo>
                      <a:lnTo>
                        <a:pt x="363" y="520"/>
                      </a:lnTo>
                      <a:lnTo>
                        <a:pt x="379" y="501"/>
                      </a:lnTo>
                      <a:lnTo>
                        <a:pt x="379" y="485"/>
                      </a:lnTo>
                      <a:lnTo>
                        <a:pt x="351" y="477"/>
                      </a:lnTo>
                      <a:lnTo>
                        <a:pt x="365" y="459"/>
                      </a:lnTo>
                      <a:lnTo>
                        <a:pt x="365" y="444"/>
                      </a:lnTo>
                      <a:lnTo>
                        <a:pt x="387" y="452"/>
                      </a:lnTo>
                      <a:lnTo>
                        <a:pt x="402" y="465"/>
                      </a:lnTo>
                      <a:lnTo>
                        <a:pt x="396" y="481"/>
                      </a:lnTo>
                      <a:lnTo>
                        <a:pt x="398" y="495"/>
                      </a:lnTo>
                      <a:lnTo>
                        <a:pt x="414" y="493"/>
                      </a:lnTo>
                      <a:lnTo>
                        <a:pt x="424" y="459"/>
                      </a:lnTo>
                      <a:lnTo>
                        <a:pt x="404" y="438"/>
                      </a:lnTo>
                      <a:lnTo>
                        <a:pt x="363" y="385"/>
                      </a:lnTo>
                      <a:lnTo>
                        <a:pt x="344" y="371"/>
                      </a:lnTo>
                      <a:lnTo>
                        <a:pt x="340" y="352"/>
                      </a:lnTo>
                      <a:lnTo>
                        <a:pt x="308" y="325"/>
                      </a:lnTo>
                      <a:lnTo>
                        <a:pt x="318" y="311"/>
                      </a:lnTo>
                      <a:lnTo>
                        <a:pt x="314" y="254"/>
                      </a:lnTo>
                      <a:lnTo>
                        <a:pt x="332" y="227"/>
                      </a:lnTo>
                      <a:lnTo>
                        <a:pt x="365" y="219"/>
                      </a:lnTo>
                      <a:lnTo>
                        <a:pt x="369" y="246"/>
                      </a:lnTo>
                      <a:lnTo>
                        <a:pt x="353" y="246"/>
                      </a:lnTo>
                      <a:lnTo>
                        <a:pt x="357" y="262"/>
                      </a:lnTo>
                      <a:lnTo>
                        <a:pt x="400" y="282"/>
                      </a:lnTo>
                      <a:lnTo>
                        <a:pt x="404" y="315"/>
                      </a:lnTo>
                      <a:lnTo>
                        <a:pt x="432" y="338"/>
                      </a:lnTo>
                      <a:lnTo>
                        <a:pt x="463" y="336"/>
                      </a:lnTo>
                      <a:lnTo>
                        <a:pt x="441" y="323"/>
                      </a:lnTo>
                      <a:lnTo>
                        <a:pt x="430" y="301"/>
                      </a:lnTo>
                      <a:lnTo>
                        <a:pt x="433" y="282"/>
                      </a:lnTo>
                      <a:lnTo>
                        <a:pt x="461" y="291"/>
                      </a:lnTo>
                      <a:lnTo>
                        <a:pt x="484" y="323"/>
                      </a:lnTo>
                      <a:lnTo>
                        <a:pt x="502" y="328"/>
                      </a:lnTo>
                      <a:lnTo>
                        <a:pt x="514" y="311"/>
                      </a:lnTo>
                      <a:lnTo>
                        <a:pt x="492" y="295"/>
                      </a:lnTo>
                      <a:lnTo>
                        <a:pt x="473" y="287"/>
                      </a:lnTo>
                      <a:lnTo>
                        <a:pt x="475" y="272"/>
                      </a:lnTo>
                      <a:lnTo>
                        <a:pt x="525" y="274"/>
                      </a:lnTo>
                      <a:lnTo>
                        <a:pt x="545" y="293"/>
                      </a:lnTo>
                      <a:lnTo>
                        <a:pt x="553" y="284"/>
                      </a:lnTo>
                      <a:lnTo>
                        <a:pt x="523" y="256"/>
                      </a:lnTo>
                      <a:lnTo>
                        <a:pt x="494" y="252"/>
                      </a:lnTo>
                      <a:lnTo>
                        <a:pt x="469" y="223"/>
                      </a:lnTo>
                      <a:lnTo>
                        <a:pt x="482" y="205"/>
                      </a:lnTo>
                      <a:lnTo>
                        <a:pt x="510" y="213"/>
                      </a:lnTo>
                      <a:lnTo>
                        <a:pt x="533" y="201"/>
                      </a:lnTo>
                      <a:lnTo>
                        <a:pt x="543" y="164"/>
                      </a:lnTo>
                      <a:lnTo>
                        <a:pt x="562" y="156"/>
                      </a:lnTo>
                      <a:lnTo>
                        <a:pt x="594" y="180"/>
                      </a:lnTo>
                      <a:lnTo>
                        <a:pt x="617" y="182"/>
                      </a:lnTo>
                      <a:lnTo>
                        <a:pt x="643" y="156"/>
                      </a:lnTo>
                      <a:lnTo>
                        <a:pt x="643" y="143"/>
                      </a:lnTo>
                      <a:lnTo>
                        <a:pt x="654" y="143"/>
                      </a:lnTo>
                      <a:lnTo>
                        <a:pt x="674" y="164"/>
                      </a:lnTo>
                      <a:lnTo>
                        <a:pt x="731" y="164"/>
                      </a:lnTo>
                      <a:lnTo>
                        <a:pt x="774" y="176"/>
                      </a:lnTo>
                      <a:lnTo>
                        <a:pt x="805" y="168"/>
                      </a:lnTo>
                      <a:lnTo>
                        <a:pt x="820" y="1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4" name="Freeform 132"/>
                <p:cNvSpPr>
                  <a:spLocks/>
                </p:cNvSpPr>
                <p:nvPr/>
              </p:nvSpPr>
              <p:spPr bwMode="auto">
                <a:xfrm>
                  <a:off x="12165013" y="16114713"/>
                  <a:ext cx="11113" cy="30163"/>
                </a:xfrm>
                <a:custGeom>
                  <a:avLst/>
                  <a:gdLst>
                    <a:gd name="T0" fmla="*/ 7 w 7"/>
                    <a:gd name="T1" fmla="*/ 13 h 19"/>
                    <a:gd name="T2" fmla="*/ 7 w 7"/>
                    <a:gd name="T3" fmla="*/ 0 h 19"/>
                    <a:gd name="T4" fmla="*/ 0 w 7"/>
                    <a:gd name="T5" fmla="*/ 13 h 19"/>
                    <a:gd name="T6" fmla="*/ 4 w 7"/>
                    <a:gd name="T7" fmla="*/ 19 h 19"/>
                    <a:gd name="T8" fmla="*/ 7 w 7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7" y="13"/>
                      </a:move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4" y="19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5" name="Freeform 133"/>
                <p:cNvSpPr>
                  <a:spLocks/>
                </p:cNvSpPr>
                <p:nvPr/>
              </p:nvSpPr>
              <p:spPr bwMode="auto">
                <a:xfrm>
                  <a:off x="11187113" y="15313025"/>
                  <a:ext cx="390525" cy="304800"/>
                </a:xfrm>
                <a:custGeom>
                  <a:avLst/>
                  <a:gdLst>
                    <a:gd name="T0" fmla="*/ 20 w 246"/>
                    <a:gd name="T1" fmla="*/ 6 h 192"/>
                    <a:gd name="T2" fmla="*/ 0 w 246"/>
                    <a:gd name="T3" fmla="*/ 24 h 192"/>
                    <a:gd name="T4" fmla="*/ 14 w 246"/>
                    <a:gd name="T5" fmla="*/ 26 h 192"/>
                    <a:gd name="T6" fmla="*/ 37 w 246"/>
                    <a:gd name="T7" fmla="*/ 26 h 192"/>
                    <a:gd name="T8" fmla="*/ 51 w 246"/>
                    <a:gd name="T9" fmla="*/ 36 h 192"/>
                    <a:gd name="T10" fmla="*/ 55 w 246"/>
                    <a:gd name="T11" fmla="*/ 45 h 192"/>
                    <a:gd name="T12" fmla="*/ 68 w 246"/>
                    <a:gd name="T13" fmla="*/ 51 h 192"/>
                    <a:gd name="T14" fmla="*/ 80 w 246"/>
                    <a:gd name="T15" fmla="*/ 65 h 192"/>
                    <a:gd name="T16" fmla="*/ 96 w 246"/>
                    <a:gd name="T17" fmla="*/ 71 h 192"/>
                    <a:gd name="T18" fmla="*/ 107 w 246"/>
                    <a:gd name="T19" fmla="*/ 86 h 192"/>
                    <a:gd name="T20" fmla="*/ 133 w 246"/>
                    <a:gd name="T21" fmla="*/ 100 h 192"/>
                    <a:gd name="T22" fmla="*/ 150 w 246"/>
                    <a:gd name="T23" fmla="*/ 100 h 192"/>
                    <a:gd name="T24" fmla="*/ 158 w 246"/>
                    <a:gd name="T25" fmla="*/ 110 h 192"/>
                    <a:gd name="T26" fmla="*/ 176 w 246"/>
                    <a:gd name="T27" fmla="*/ 137 h 192"/>
                    <a:gd name="T28" fmla="*/ 188 w 246"/>
                    <a:gd name="T29" fmla="*/ 149 h 192"/>
                    <a:gd name="T30" fmla="*/ 184 w 246"/>
                    <a:gd name="T31" fmla="*/ 163 h 192"/>
                    <a:gd name="T32" fmla="*/ 192 w 246"/>
                    <a:gd name="T33" fmla="*/ 178 h 192"/>
                    <a:gd name="T34" fmla="*/ 213 w 246"/>
                    <a:gd name="T35" fmla="*/ 192 h 192"/>
                    <a:gd name="T36" fmla="*/ 225 w 246"/>
                    <a:gd name="T37" fmla="*/ 184 h 192"/>
                    <a:gd name="T38" fmla="*/ 236 w 246"/>
                    <a:gd name="T39" fmla="*/ 192 h 192"/>
                    <a:gd name="T40" fmla="*/ 246 w 246"/>
                    <a:gd name="T41" fmla="*/ 163 h 192"/>
                    <a:gd name="T42" fmla="*/ 223 w 246"/>
                    <a:gd name="T43" fmla="*/ 161 h 192"/>
                    <a:gd name="T44" fmla="*/ 215 w 246"/>
                    <a:gd name="T45" fmla="*/ 167 h 192"/>
                    <a:gd name="T46" fmla="*/ 195 w 246"/>
                    <a:gd name="T47" fmla="*/ 149 h 192"/>
                    <a:gd name="T48" fmla="*/ 197 w 246"/>
                    <a:gd name="T49" fmla="*/ 127 h 192"/>
                    <a:gd name="T50" fmla="*/ 193 w 246"/>
                    <a:gd name="T51" fmla="*/ 114 h 192"/>
                    <a:gd name="T52" fmla="*/ 193 w 246"/>
                    <a:gd name="T53" fmla="*/ 102 h 192"/>
                    <a:gd name="T54" fmla="*/ 182 w 246"/>
                    <a:gd name="T55" fmla="*/ 81 h 192"/>
                    <a:gd name="T56" fmla="*/ 149 w 246"/>
                    <a:gd name="T57" fmla="*/ 47 h 192"/>
                    <a:gd name="T58" fmla="*/ 147 w 246"/>
                    <a:gd name="T59" fmla="*/ 53 h 192"/>
                    <a:gd name="T60" fmla="*/ 127 w 246"/>
                    <a:gd name="T61" fmla="*/ 51 h 192"/>
                    <a:gd name="T62" fmla="*/ 125 w 246"/>
                    <a:gd name="T63" fmla="*/ 45 h 192"/>
                    <a:gd name="T64" fmla="*/ 102 w 246"/>
                    <a:gd name="T65" fmla="*/ 34 h 192"/>
                    <a:gd name="T66" fmla="*/ 76 w 246"/>
                    <a:gd name="T67" fmla="*/ 24 h 192"/>
                    <a:gd name="T68" fmla="*/ 55 w 246"/>
                    <a:gd name="T69" fmla="*/ 0 h 192"/>
                    <a:gd name="T70" fmla="*/ 20 w 246"/>
                    <a:gd name="T71" fmla="*/ 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" h="192">
                      <a:moveTo>
                        <a:pt x="20" y="6"/>
                      </a:moveTo>
                      <a:lnTo>
                        <a:pt x="0" y="24"/>
                      </a:lnTo>
                      <a:lnTo>
                        <a:pt x="14" y="26"/>
                      </a:lnTo>
                      <a:lnTo>
                        <a:pt x="37" y="26"/>
                      </a:lnTo>
                      <a:lnTo>
                        <a:pt x="51" y="36"/>
                      </a:lnTo>
                      <a:lnTo>
                        <a:pt x="55" y="45"/>
                      </a:lnTo>
                      <a:lnTo>
                        <a:pt x="68" y="51"/>
                      </a:lnTo>
                      <a:lnTo>
                        <a:pt x="80" y="65"/>
                      </a:lnTo>
                      <a:lnTo>
                        <a:pt x="96" y="71"/>
                      </a:lnTo>
                      <a:lnTo>
                        <a:pt x="107" y="86"/>
                      </a:lnTo>
                      <a:lnTo>
                        <a:pt x="133" y="100"/>
                      </a:lnTo>
                      <a:lnTo>
                        <a:pt x="150" y="100"/>
                      </a:lnTo>
                      <a:lnTo>
                        <a:pt x="158" y="110"/>
                      </a:lnTo>
                      <a:lnTo>
                        <a:pt x="176" y="137"/>
                      </a:lnTo>
                      <a:lnTo>
                        <a:pt x="188" y="149"/>
                      </a:lnTo>
                      <a:lnTo>
                        <a:pt x="184" y="163"/>
                      </a:lnTo>
                      <a:lnTo>
                        <a:pt x="192" y="178"/>
                      </a:lnTo>
                      <a:lnTo>
                        <a:pt x="213" y="192"/>
                      </a:lnTo>
                      <a:lnTo>
                        <a:pt x="225" y="184"/>
                      </a:lnTo>
                      <a:lnTo>
                        <a:pt x="236" y="192"/>
                      </a:lnTo>
                      <a:lnTo>
                        <a:pt x="246" y="163"/>
                      </a:lnTo>
                      <a:lnTo>
                        <a:pt x="223" y="161"/>
                      </a:lnTo>
                      <a:lnTo>
                        <a:pt x="215" y="167"/>
                      </a:lnTo>
                      <a:lnTo>
                        <a:pt x="195" y="149"/>
                      </a:lnTo>
                      <a:lnTo>
                        <a:pt x="197" y="127"/>
                      </a:lnTo>
                      <a:lnTo>
                        <a:pt x="193" y="114"/>
                      </a:lnTo>
                      <a:lnTo>
                        <a:pt x="193" y="102"/>
                      </a:lnTo>
                      <a:lnTo>
                        <a:pt x="182" y="81"/>
                      </a:lnTo>
                      <a:lnTo>
                        <a:pt x="149" y="47"/>
                      </a:lnTo>
                      <a:lnTo>
                        <a:pt x="147" y="53"/>
                      </a:lnTo>
                      <a:lnTo>
                        <a:pt x="127" y="51"/>
                      </a:lnTo>
                      <a:lnTo>
                        <a:pt x="125" y="45"/>
                      </a:lnTo>
                      <a:lnTo>
                        <a:pt x="102" y="34"/>
                      </a:lnTo>
                      <a:lnTo>
                        <a:pt x="76" y="24"/>
                      </a:lnTo>
                      <a:lnTo>
                        <a:pt x="55" y="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6" name="Freeform 134"/>
                <p:cNvSpPr>
                  <a:spLocks/>
                </p:cNvSpPr>
                <p:nvPr/>
              </p:nvSpPr>
              <p:spPr bwMode="auto">
                <a:xfrm>
                  <a:off x="11807825" y="15201900"/>
                  <a:ext cx="158750" cy="120650"/>
                </a:xfrm>
                <a:custGeom>
                  <a:avLst/>
                  <a:gdLst>
                    <a:gd name="T0" fmla="*/ 90 w 100"/>
                    <a:gd name="T1" fmla="*/ 0 h 76"/>
                    <a:gd name="T2" fmla="*/ 60 w 100"/>
                    <a:gd name="T3" fmla="*/ 6 h 76"/>
                    <a:gd name="T4" fmla="*/ 45 w 100"/>
                    <a:gd name="T5" fmla="*/ 14 h 76"/>
                    <a:gd name="T6" fmla="*/ 14 w 100"/>
                    <a:gd name="T7" fmla="*/ 25 h 76"/>
                    <a:gd name="T8" fmla="*/ 0 w 100"/>
                    <a:gd name="T9" fmla="*/ 47 h 76"/>
                    <a:gd name="T10" fmla="*/ 21 w 100"/>
                    <a:gd name="T11" fmla="*/ 65 h 76"/>
                    <a:gd name="T12" fmla="*/ 29 w 100"/>
                    <a:gd name="T13" fmla="*/ 65 h 76"/>
                    <a:gd name="T14" fmla="*/ 43 w 100"/>
                    <a:gd name="T15" fmla="*/ 63 h 76"/>
                    <a:gd name="T16" fmla="*/ 47 w 100"/>
                    <a:gd name="T17" fmla="*/ 45 h 76"/>
                    <a:gd name="T18" fmla="*/ 53 w 100"/>
                    <a:gd name="T19" fmla="*/ 29 h 76"/>
                    <a:gd name="T20" fmla="*/ 72 w 100"/>
                    <a:gd name="T21" fmla="*/ 29 h 76"/>
                    <a:gd name="T22" fmla="*/ 70 w 100"/>
                    <a:gd name="T23" fmla="*/ 47 h 76"/>
                    <a:gd name="T24" fmla="*/ 59 w 100"/>
                    <a:gd name="T25" fmla="*/ 55 h 76"/>
                    <a:gd name="T26" fmla="*/ 51 w 100"/>
                    <a:gd name="T27" fmla="*/ 67 h 76"/>
                    <a:gd name="T28" fmla="*/ 70 w 100"/>
                    <a:gd name="T29" fmla="*/ 76 h 76"/>
                    <a:gd name="T30" fmla="*/ 100 w 100"/>
                    <a:gd name="T31" fmla="*/ 74 h 76"/>
                    <a:gd name="T32" fmla="*/ 100 w 100"/>
                    <a:gd name="T33" fmla="*/ 45 h 76"/>
                    <a:gd name="T34" fmla="*/ 94 w 100"/>
                    <a:gd name="T35" fmla="*/ 24 h 76"/>
                    <a:gd name="T36" fmla="*/ 88 w 100"/>
                    <a:gd name="T37" fmla="*/ 24 h 76"/>
                    <a:gd name="T38" fmla="*/ 94 w 100"/>
                    <a:gd name="T39" fmla="*/ 8 h 76"/>
                    <a:gd name="T40" fmla="*/ 90 w 100"/>
                    <a:gd name="T4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0" h="76">
                      <a:moveTo>
                        <a:pt x="90" y="0"/>
                      </a:moveTo>
                      <a:lnTo>
                        <a:pt x="60" y="6"/>
                      </a:lnTo>
                      <a:lnTo>
                        <a:pt x="45" y="14"/>
                      </a:lnTo>
                      <a:lnTo>
                        <a:pt x="14" y="25"/>
                      </a:lnTo>
                      <a:lnTo>
                        <a:pt x="0" y="47"/>
                      </a:lnTo>
                      <a:lnTo>
                        <a:pt x="21" y="65"/>
                      </a:lnTo>
                      <a:lnTo>
                        <a:pt x="29" y="65"/>
                      </a:lnTo>
                      <a:lnTo>
                        <a:pt x="43" y="63"/>
                      </a:lnTo>
                      <a:lnTo>
                        <a:pt x="47" y="45"/>
                      </a:lnTo>
                      <a:lnTo>
                        <a:pt x="53" y="29"/>
                      </a:lnTo>
                      <a:lnTo>
                        <a:pt x="72" y="29"/>
                      </a:lnTo>
                      <a:lnTo>
                        <a:pt x="70" y="47"/>
                      </a:lnTo>
                      <a:lnTo>
                        <a:pt x="59" y="55"/>
                      </a:lnTo>
                      <a:lnTo>
                        <a:pt x="51" y="67"/>
                      </a:lnTo>
                      <a:lnTo>
                        <a:pt x="70" y="76"/>
                      </a:lnTo>
                      <a:lnTo>
                        <a:pt x="100" y="74"/>
                      </a:lnTo>
                      <a:lnTo>
                        <a:pt x="100" y="45"/>
                      </a:lnTo>
                      <a:lnTo>
                        <a:pt x="94" y="24"/>
                      </a:lnTo>
                      <a:lnTo>
                        <a:pt x="88" y="24"/>
                      </a:lnTo>
                      <a:lnTo>
                        <a:pt x="94" y="8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7" name="Freeform 135"/>
                <p:cNvSpPr>
                  <a:spLocks/>
                </p:cNvSpPr>
                <p:nvPr/>
              </p:nvSpPr>
              <p:spPr bwMode="auto">
                <a:xfrm>
                  <a:off x="11837988" y="15409863"/>
                  <a:ext cx="71438" cy="127000"/>
                </a:xfrm>
                <a:custGeom>
                  <a:avLst/>
                  <a:gdLst>
                    <a:gd name="T0" fmla="*/ 6 w 45"/>
                    <a:gd name="T1" fmla="*/ 68 h 80"/>
                    <a:gd name="T2" fmla="*/ 22 w 45"/>
                    <a:gd name="T3" fmla="*/ 80 h 80"/>
                    <a:gd name="T4" fmla="*/ 41 w 45"/>
                    <a:gd name="T5" fmla="*/ 70 h 80"/>
                    <a:gd name="T6" fmla="*/ 45 w 45"/>
                    <a:gd name="T7" fmla="*/ 49 h 80"/>
                    <a:gd name="T8" fmla="*/ 40 w 45"/>
                    <a:gd name="T9" fmla="*/ 14 h 80"/>
                    <a:gd name="T10" fmla="*/ 34 w 45"/>
                    <a:gd name="T11" fmla="*/ 8 h 80"/>
                    <a:gd name="T12" fmla="*/ 16 w 45"/>
                    <a:gd name="T13" fmla="*/ 0 h 80"/>
                    <a:gd name="T14" fmla="*/ 0 w 45"/>
                    <a:gd name="T15" fmla="*/ 10 h 80"/>
                    <a:gd name="T16" fmla="*/ 0 w 45"/>
                    <a:gd name="T17" fmla="*/ 18 h 80"/>
                    <a:gd name="T18" fmla="*/ 18 w 45"/>
                    <a:gd name="T19" fmla="*/ 31 h 80"/>
                    <a:gd name="T20" fmla="*/ 20 w 45"/>
                    <a:gd name="T21" fmla="*/ 53 h 80"/>
                    <a:gd name="T22" fmla="*/ 6 w 45"/>
                    <a:gd name="T23" fmla="*/ 57 h 80"/>
                    <a:gd name="T24" fmla="*/ 6 w 45"/>
                    <a:gd name="T25" fmla="*/ 6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" h="80">
                      <a:moveTo>
                        <a:pt x="6" y="68"/>
                      </a:moveTo>
                      <a:lnTo>
                        <a:pt x="22" y="80"/>
                      </a:lnTo>
                      <a:lnTo>
                        <a:pt x="41" y="70"/>
                      </a:lnTo>
                      <a:lnTo>
                        <a:pt x="45" y="49"/>
                      </a:lnTo>
                      <a:lnTo>
                        <a:pt x="40" y="14"/>
                      </a:lnTo>
                      <a:lnTo>
                        <a:pt x="34" y="8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8" y="31"/>
                      </a:lnTo>
                      <a:lnTo>
                        <a:pt x="20" y="53"/>
                      </a:lnTo>
                      <a:lnTo>
                        <a:pt x="6" y="57"/>
                      </a:lnTo>
                      <a:lnTo>
                        <a:pt x="6" y="6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8" name="Freeform 136"/>
                <p:cNvSpPr>
                  <a:spLocks/>
                </p:cNvSpPr>
                <p:nvPr/>
              </p:nvSpPr>
              <p:spPr bwMode="auto">
                <a:xfrm>
                  <a:off x="11326813" y="15266988"/>
                  <a:ext cx="42863" cy="49213"/>
                </a:xfrm>
                <a:custGeom>
                  <a:avLst/>
                  <a:gdLst>
                    <a:gd name="T0" fmla="*/ 27 w 27"/>
                    <a:gd name="T1" fmla="*/ 24 h 31"/>
                    <a:gd name="T2" fmla="*/ 23 w 27"/>
                    <a:gd name="T3" fmla="*/ 6 h 31"/>
                    <a:gd name="T4" fmla="*/ 10 w 27"/>
                    <a:gd name="T5" fmla="*/ 0 h 31"/>
                    <a:gd name="T6" fmla="*/ 0 w 27"/>
                    <a:gd name="T7" fmla="*/ 2 h 31"/>
                    <a:gd name="T8" fmla="*/ 23 w 27"/>
                    <a:gd name="T9" fmla="*/ 31 h 31"/>
                    <a:gd name="T10" fmla="*/ 27 w 27"/>
                    <a:gd name="T11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31">
                      <a:moveTo>
                        <a:pt x="27" y="24"/>
                      </a:moveTo>
                      <a:lnTo>
                        <a:pt x="23" y="6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3" y="31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59" name="Freeform 137"/>
                <p:cNvSpPr>
                  <a:spLocks/>
                </p:cNvSpPr>
                <p:nvPr/>
              </p:nvSpPr>
              <p:spPr bwMode="auto">
                <a:xfrm>
                  <a:off x="11761788" y="15806738"/>
                  <a:ext cx="55563" cy="52388"/>
                </a:xfrm>
                <a:custGeom>
                  <a:avLst/>
                  <a:gdLst>
                    <a:gd name="T0" fmla="*/ 9 w 35"/>
                    <a:gd name="T1" fmla="*/ 33 h 33"/>
                    <a:gd name="T2" fmla="*/ 21 w 35"/>
                    <a:gd name="T3" fmla="*/ 33 h 33"/>
                    <a:gd name="T4" fmla="*/ 35 w 35"/>
                    <a:gd name="T5" fmla="*/ 18 h 33"/>
                    <a:gd name="T6" fmla="*/ 31 w 35"/>
                    <a:gd name="T7" fmla="*/ 4 h 33"/>
                    <a:gd name="T8" fmla="*/ 19 w 35"/>
                    <a:gd name="T9" fmla="*/ 0 h 33"/>
                    <a:gd name="T10" fmla="*/ 0 w 35"/>
                    <a:gd name="T11" fmla="*/ 18 h 33"/>
                    <a:gd name="T12" fmla="*/ 9 w 3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3">
                      <a:moveTo>
                        <a:pt x="9" y="33"/>
                      </a:moveTo>
                      <a:lnTo>
                        <a:pt x="21" y="33"/>
                      </a:lnTo>
                      <a:lnTo>
                        <a:pt x="35" y="18"/>
                      </a:lnTo>
                      <a:lnTo>
                        <a:pt x="31" y="4"/>
                      </a:ln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0" name="Freeform 138"/>
                <p:cNvSpPr>
                  <a:spLocks/>
                </p:cNvSpPr>
                <p:nvPr/>
              </p:nvSpPr>
              <p:spPr bwMode="auto">
                <a:xfrm>
                  <a:off x="10706100" y="15376525"/>
                  <a:ext cx="39688" cy="58738"/>
                </a:xfrm>
                <a:custGeom>
                  <a:avLst/>
                  <a:gdLst>
                    <a:gd name="T0" fmla="*/ 18 w 25"/>
                    <a:gd name="T1" fmla="*/ 35 h 37"/>
                    <a:gd name="T2" fmla="*/ 25 w 25"/>
                    <a:gd name="T3" fmla="*/ 23 h 37"/>
                    <a:gd name="T4" fmla="*/ 22 w 25"/>
                    <a:gd name="T5" fmla="*/ 0 h 37"/>
                    <a:gd name="T6" fmla="*/ 12 w 25"/>
                    <a:gd name="T7" fmla="*/ 1 h 37"/>
                    <a:gd name="T8" fmla="*/ 0 w 25"/>
                    <a:gd name="T9" fmla="*/ 25 h 37"/>
                    <a:gd name="T10" fmla="*/ 2 w 25"/>
                    <a:gd name="T11" fmla="*/ 33 h 37"/>
                    <a:gd name="T12" fmla="*/ 10 w 25"/>
                    <a:gd name="T13" fmla="*/ 37 h 37"/>
                    <a:gd name="T14" fmla="*/ 18 w 25"/>
                    <a:gd name="T15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7">
                      <a:moveTo>
                        <a:pt x="18" y="35"/>
                      </a:moveTo>
                      <a:lnTo>
                        <a:pt x="25" y="23"/>
                      </a:lnTo>
                      <a:lnTo>
                        <a:pt x="22" y="0"/>
                      </a:lnTo>
                      <a:lnTo>
                        <a:pt x="12" y="1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10" y="37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1" name="Freeform 139"/>
                <p:cNvSpPr>
                  <a:spLocks/>
                </p:cNvSpPr>
                <p:nvPr/>
              </p:nvSpPr>
              <p:spPr bwMode="auto">
                <a:xfrm>
                  <a:off x="11287125" y="15260638"/>
                  <a:ext cx="26988" cy="31750"/>
                </a:xfrm>
                <a:custGeom>
                  <a:avLst/>
                  <a:gdLst>
                    <a:gd name="T0" fmla="*/ 9 w 17"/>
                    <a:gd name="T1" fmla="*/ 0 h 20"/>
                    <a:gd name="T2" fmla="*/ 0 w 17"/>
                    <a:gd name="T3" fmla="*/ 6 h 20"/>
                    <a:gd name="T4" fmla="*/ 9 w 17"/>
                    <a:gd name="T5" fmla="*/ 20 h 20"/>
                    <a:gd name="T6" fmla="*/ 17 w 17"/>
                    <a:gd name="T7" fmla="*/ 6 h 20"/>
                    <a:gd name="T8" fmla="*/ 9 w 17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0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9" y="20"/>
                      </a:lnTo>
                      <a:lnTo>
                        <a:pt x="17" y="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2" name="Freeform 140"/>
                <p:cNvSpPr>
                  <a:spLocks/>
                </p:cNvSpPr>
                <p:nvPr/>
              </p:nvSpPr>
              <p:spPr bwMode="auto">
                <a:xfrm>
                  <a:off x="10666413" y="15446375"/>
                  <a:ext cx="114300" cy="146050"/>
                </a:xfrm>
                <a:custGeom>
                  <a:avLst/>
                  <a:gdLst>
                    <a:gd name="T0" fmla="*/ 0 w 72"/>
                    <a:gd name="T1" fmla="*/ 38 h 92"/>
                    <a:gd name="T2" fmla="*/ 0 w 72"/>
                    <a:gd name="T3" fmla="*/ 67 h 92"/>
                    <a:gd name="T4" fmla="*/ 13 w 72"/>
                    <a:gd name="T5" fmla="*/ 81 h 92"/>
                    <a:gd name="T6" fmla="*/ 19 w 72"/>
                    <a:gd name="T7" fmla="*/ 73 h 92"/>
                    <a:gd name="T8" fmla="*/ 21 w 72"/>
                    <a:gd name="T9" fmla="*/ 57 h 92"/>
                    <a:gd name="T10" fmla="*/ 27 w 72"/>
                    <a:gd name="T11" fmla="*/ 65 h 92"/>
                    <a:gd name="T12" fmla="*/ 27 w 72"/>
                    <a:gd name="T13" fmla="*/ 81 h 92"/>
                    <a:gd name="T14" fmla="*/ 47 w 72"/>
                    <a:gd name="T15" fmla="*/ 83 h 92"/>
                    <a:gd name="T16" fmla="*/ 62 w 72"/>
                    <a:gd name="T17" fmla="*/ 92 h 92"/>
                    <a:gd name="T18" fmla="*/ 72 w 72"/>
                    <a:gd name="T19" fmla="*/ 79 h 92"/>
                    <a:gd name="T20" fmla="*/ 66 w 72"/>
                    <a:gd name="T21" fmla="*/ 71 h 92"/>
                    <a:gd name="T22" fmla="*/ 62 w 72"/>
                    <a:gd name="T23" fmla="*/ 57 h 92"/>
                    <a:gd name="T24" fmla="*/ 50 w 72"/>
                    <a:gd name="T25" fmla="*/ 45 h 92"/>
                    <a:gd name="T26" fmla="*/ 54 w 72"/>
                    <a:gd name="T27" fmla="*/ 34 h 92"/>
                    <a:gd name="T28" fmla="*/ 45 w 72"/>
                    <a:gd name="T29" fmla="*/ 14 h 92"/>
                    <a:gd name="T30" fmla="*/ 29 w 72"/>
                    <a:gd name="T31" fmla="*/ 0 h 92"/>
                    <a:gd name="T32" fmla="*/ 29 w 72"/>
                    <a:gd name="T33" fmla="*/ 36 h 92"/>
                    <a:gd name="T34" fmla="*/ 17 w 72"/>
                    <a:gd name="T35" fmla="*/ 34 h 92"/>
                    <a:gd name="T36" fmla="*/ 0 w 72"/>
                    <a:gd name="T37" fmla="*/ 38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" h="92">
                      <a:moveTo>
                        <a:pt x="0" y="38"/>
                      </a:moveTo>
                      <a:lnTo>
                        <a:pt x="0" y="67"/>
                      </a:lnTo>
                      <a:lnTo>
                        <a:pt x="13" y="81"/>
                      </a:lnTo>
                      <a:lnTo>
                        <a:pt x="19" y="73"/>
                      </a:lnTo>
                      <a:lnTo>
                        <a:pt x="21" y="57"/>
                      </a:lnTo>
                      <a:lnTo>
                        <a:pt x="27" y="65"/>
                      </a:lnTo>
                      <a:lnTo>
                        <a:pt x="27" y="81"/>
                      </a:lnTo>
                      <a:lnTo>
                        <a:pt x="47" y="83"/>
                      </a:lnTo>
                      <a:lnTo>
                        <a:pt x="62" y="92"/>
                      </a:lnTo>
                      <a:lnTo>
                        <a:pt x="72" y="79"/>
                      </a:lnTo>
                      <a:lnTo>
                        <a:pt x="66" y="71"/>
                      </a:lnTo>
                      <a:lnTo>
                        <a:pt x="62" y="57"/>
                      </a:lnTo>
                      <a:lnTo>
                        <a:pt x="50" y="45"/>
                      </a:lnTo>
                      <a:lnTo>
                        <a:pt x="54" y="34"/>
                      </a:lnTo>
                      <a:lnTo>
                        <a:pt x="45" y="14"/>
                      </a:lnTo>
                      <a:lnTo>
                        <a:pt x="29" y="0"/>
                      </a:lnTo>
                      <a:lnTo>
                        <a:pt x="29" y="36"/>
                      </a:lnTo>
                      <a:lnTo>
                        <a:pt x="17" y="34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3" name="Freeform 141"/>
                <p:cNvSpPr>
                  <a:spLocks/>
                </p:cNvSpPr>
                <p:nvPr/>
              </p:nvSpPr>
              <p:spPr bwMode="auto">
                <a:xfrm>
                  <a:off x="10479088" y="15101888"/>
                  <a:ext cx="115888" cy="119063"/>
                </a:xfrm>
                <a:custGeom>
                  <a:avLst/>
                  <a:gdLst>
                    <a:gd name="T0" fmla="*/ 24 w 73"/>
                    <a:gd name="T1" fmla="*/ 0 h 75"/>
                    <a:gd name="T2" fmla="*/ 0 w 73"/>
                    <a:gd name="T3" fmla="*/ 8 h 75"/>
                    <a:gd name="T4" fmla="*/ 2 w 73"/>
                    <a:gd name="T5" fmla="*/ 24 h 75"/>
                    <a:gd name="T6" fmla="*/ 16 w 73"/>
                    <a:gd name="T7" fmla="*/ 30 h 75"/>
                    <a:gd name="T8" fmla="*/ 18 w 73"/>
                    <a:gd name="T9" fmla="*/ 38 h 75"/>
                    <a:gd name="T10" fmla="*/ 43 w 73"/>
                    <a:gd name="T11" fmla="*/ 63 h 75"/>
                    <a:gd name="T12" fmla="*/ 65 w 73"/>
                    <a:gd name="T13" fmla="*/ 75 h 75"/>
                    <a:gd name="T14" fmla="*/ 73 w 73"/>
                    <a:gd name="T15" fmla="*/ 69 h 75"/>
                    <a:gd name="T16" fmla="*/ 69 w 73"/>
                    <a:gd name="T17" fmla="*/ 59 h 75"/>
                    <a:gd name="T18" fmla="*/ 51 w 73"/>
                    <a:gd name="T19" fmla="*/ 53 h 75"/>
                    <a:gd name="T20" fmla="*/ 36 w 73"/>
                    <a:gd name="T21" fmla="*/ 36 h 75"/>
                    <a:gd name="T22" fmla="*/ 36 w 73"/>
                    <a:gd name="T23" fmla="*/ 8 h 75"/>
                    <a:gd name="T24" fmla="*/ 24 w 73"/>
                    <a:gd name="T2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" h="75">
                      <a:moveTo>
                        <a:pt x="24" y="0"/>
                      </a:moveTo>
                      <a:lnTo>
                        <a:pt x="0" y="8"/>
                      </a:lnTo>
                      <a:lnTo>
                        <a:pt x="2" y="24"/>
                      </a:lnTo>
                      <a:lnTo>
                        <a:pt x="16" y="30"/>
                      </a:lnTo>
                      <a:lnTo>
                        <a:pt x="18" y="38"/>
                      </a:lnTo>
                      <a:lnTo>
                        <a:pt x="43" y="63"/>
                      </a:lnTo>
                      <a:lnTo>
                        <a:pt x="65" y="75"/>
                      </a:lnTo>
                      <a:lnTo>
                        <a:pt x="73" y="69"/>
                      </a:lnTo>
                      <a:lnTo>
                        <a:pt x="69" y="59"/>
                      </a:lnTo>
                      <a:lnTo>
                        <a:pt x="51" y="53"/>
                      </a:lnTo>
                      <a:lnTo>
                        <a:pt x="36" y="36"/>
                      </a:lnTo>
                      <a:lnTo>
                        <a:pt x="36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4" name="Freeform 142"/>
                <p:cNvSpPr>
                  <a:spLocks/>
                </p:cNvSpPr>
                <p:nvPr/>
              </p:nvSpPr>
              <p:spPr bwMode="auto">
                <a:xfrm>
                  <a:off x="11885613" y="15692438"/>
                  <a:ext cx="52388" cy="52388"/>
                </a:xfrm>
                <a:custGeom>
                  <a:avLst/>
                  <a:gdLst>
                    <a:gd name="T0" fmla="*/ 27 w 33"/>
                    <a:gd name="T1" fmla="*/ 14 h 33"/>
                    <a:gd name="T2" fmla="*/ 33 w 33"/>
                    <a:gd name="T3" fmla="*/ 0 h 33"/>
                    <a:gd name="T4" fmla="*/ 4 w 33"/>
                    <a:gd name="T5" fmla="*/ 6 h 33"/>
                    <a:gd name="T6" fmla="*/ 0 w 33"/>
                    <a:gd name="T7" fmla="*/ 21 h 33"/>
                    <a:gd name="T8" fmla="*/ 8 w 33"/>
                    <a:gd name="T9" fmla="*/ 33 h 33"/>
                    <a:gd name="T10" fmla="*/ 27 w 33"/>
                    <a:gd name="T11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33">
                      <a:moveTo>
                        <a:pt x="27" y="14"/>
                      </a:moveTo>
                      <a:lnTo>
                        <a:pt x="33" y="0"/>
                      </a:lnTo>
                      <a:lnTo>
                        <a:pt x="4" y="6"/>
                      </a:lnTo>
                      <a:lnTo>
                        <a:pt x="0" y="21"/>
                      </a:lnTo>
                      <a:lnTo>
                        <a:pt x="8" y="33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5" name="Freeform 143"/>
                <p:cNvSpPr>
                  <a:spLocks/>
                </p:cNvSpPr>
                <p:nvPr/>
              </p:nvSpPr>
              <p:spPr bwMode="auto">
                <a:xfrm>
                  <a:off x="11701463" y="15816263"/>
                  <a:ext cx="41275" cy="52388"/>
                </a:xfrm>
                <a:custGeom>
                  <a:avLst/>
                  <a:gdLst>
                    <a:gd name="T0" fmla="*/ 0 w 26"/>
                    <a:gd name="T1" fmla="*/ 22 h 33"/>
                    <a:gd name="T2" fmla="*/ 12 w 26"/>
                    <a:gd name="T3" fmla="*/ 33 h 33"/>
                    <a:gd name="T4" fmla="*/ 26 w 26"/>
                    <a:gd name="T5" fmla="*/ 14 h 33"/>
                    <a:gd name="T6" fmla="*/ 20 w 26"/>
                    <a:gd name="T7" fmla="*/ 0 h 33"/>
                    <a:gd name="T8" fmla="*/ 6 w 26"/>
                    <a:gd name="T9" fmla="*/ 0 h 33"/>
                    <a:gd name="T10" fmla="*/ 0 w 26"/>
                    <a:gd name="T11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33">
                      <a:moveTo>
                        <a:pt x="0" y="22"/>
                      </a:moveTo>
                      <a:lnTo>
                        <a:pt x="12" y="33"/>
                      </a:lnTo>
                      <a:lnTo>
                        <a:pt x="26" y="14"/>
                      </a:lnTo>
                      <a:lnTo>
                        <a:pt x="20" y="0"/>
                      </a:lnTo>
                      <a:lnTo>
                        <a:pt x="6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6" name="Freeform 144"/>
                <p:cNvSpPr>
                  <a:spLocks/>
                </p:cNvSpPr>
                <p:nvPr/>
              </p:nvSpPr>
              <p:spPr bwMode="auto">
                <a:xfrm>
                  <a:off x="11625263" y="15006638"/>
                  <a:ext cx="104775" cy="84138"/>
                </a:xfrm>
                <a:custGeom>
                  <a:avLst/>
                  <a:gdLst>
                    <a:gd name="T0" fmla="*/ 37 w 66"/>
                    <a:gd name="T1" fmla="*/ 12 h 53"/>
                    <a:gd name="T2" fmla="*/ 29 w 66"/>
                    <a:gd name="T3" fmla="*/ 4 h 53"/>
                    <a:gd name="T4" fmla="*/ 5 w 66"/>
                    <a:gd name="T5" fmla="*/ 6 h 53"/>
                    <a:gd name="T6" fmla="*/ 0 w 66"/>
                    <a:gd name="T7" fmla="*/ 16 h 53"/>
                    <a:gd name="T8" fmla="*/ 5 w 66"/>
                    <a:gd name="T9" fmla="*/ 37 h 53"/>
                    <a:gd name="T10" fmla="*/ 17 w 66"/>
                    <a:gd name="T11" fmla="*/ 47 h 53"/>
                    <a:gd name="T12" fmla="*/ 29 w 66"/>
                    <a:gd name="T13" fmla="*/ 45 h 53"/>
                    <a:gd name="T14" fmla="*/ 45 w 66"/>
                    <a:gd name="T15" fmla="*/ 53 h 53"/>
                    <a:gd name="T16" fmla="*/ 48 w 66"/>
                    <a:gd name="T17" fmla="*/ 25 h 53"/>
                    <a:gd name="T18" fmla="*/ 66 w 66"/>
                    <a:gd name="T19" fmla="*/ 8 h 53"/>
                    <a:gd name="T20" fmla="*/ 52 w 66"/>
                    <a:gd name="T21" fmla="*/ 0 h 53"/>
                    <a:gd name="T22" fmla="*/ 37 w 66"/>
                    <a:gd name="T23" fmla="*/ 1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3">
                      <a:moveTo>
                        <a:pt x="37" y="12"/>
                      </a:moveTo>
                      <a:lnTo>
                        <a:pt x="29" y="4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17" y="47"/>
                      </a:lnTo>
                      <a:lnTo>
                        <a:pt x="29" y="45"/>
                      </a:lnTo>
                      <a:lnTo>
                        <a:pt x="45" y="53"/>
                      </a:lnTo>
                      <a:lnTo>
                        <a:pt x="48" y="25"/>
                      </a:lnTo>
                      <a:lnTo>
                        <a:pt x="66" y="8"/>
                      </a:lnTo>
                      <a:lnTo>
                        <a:pt x="52" y="0"/>
                      </a:ln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7" name="Freeform 145"/>
                <p:cNvSpPr>
                  <a:spLocks/>
                </p:cNvSpPr>
                <p:nvPr/>
              </p:nvSpPr>
              <p:spPr bwMode="auto">
                <a:xfrm>
                  <a:off x="11537950" y="15316200"/>
                  <a:ext cx="61913" cy="68263"/>
                </a:xfrm>
                <a:custGeom>
                  <a:avLst/>
                  <a:gdLst>
                    <a:gd name="T0" fmla="*/ 21 w 39"/>
                    <a:gd name="T1" fmla="*/ 12 h 43"/>
                    <a:gd name="T2" fmla="*/ 10 w 39"/>
                    <a:gd name="T3" fmla="*/ 0 h 43"/>
                    <a:gd name="T4" fmla="*/ 0 w 39"/>
                    <a:gd name="T5" fmla="*/ 2 h 43"/>
                    <a:gd name="T6" fmla="*/ 15 w 39"/>
                    <a:gd name="T7" fmla="*/ 26 h 43"/>
                    <a:gd name="T8" fmla="*/ 21 w 39"/>
                    <a:gd name="T9" fmla="*/ 28 h 43"/>
                    <a:gd name="T10" fmla="*/ 29 w 39"/>
                    <a:gd name="T11" fmla="*/ 43 h 43"/>
                    <a:gd name="T12" fmla="*/ 39 w 39"/>
                    <a:gd name="T13" fmla="*/ 41 h 43"/>
                    <a:gd name="T14" fmla="*/ 35 w 39"/>
                    <a:gd name="T15" fmla="*/ 18 h 43"/>
                    <a:gd name="T16" fmla="*/ 21 w 39"/>
                    <a:gd name="T1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43">
                      <a:moveTo>
                        <a:pt x="21" y="12"/>
                      </a:move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15" y="26"/>
                      </a:lnTo>
                      <a:lnTo>
                        <a:pt x="21" y="28"/>
                      </a:lnTo>
                      <a:lnTo>
                        <a:pt x="29" y="43"/>
                      </a:lnTo>
                      <a:lnTo>
                        <a:pt x="39" y="41"/>
                      </a:lnTo>
                      <a:lnTo>
                        <a:pt x="35" y="18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8" name="Freeform 146"/>
                <p:cNvSpPr>
                  <a:spLocks/>
                </p:cNvSpPr>
                <p:nvPr/>
              </p:nvSpPr>
              <p:spPr bwMode="auto">
                <a:xfrm>
                  <a:off x="11764963" y="15744825"/>
                  <a:ext cx="17463" cy="19050"/>
                </a:xfrm>
                <a:custGeom>
                  <a:avLst/>
                  <a:gdLst>
                    <a:gd name="T0" fmla="*/ 0 w 11"/>
                    <a:gd name="T1" fmla="*/ 12 h 12"/>
                    <a:gd name="T2" fmla="*/ 11 w 11"/>
                    <a:gd name="T3" fmla="*/ 4 h 12"/>
                    <a:gd name="T4" fmla="*/ 0 w 11"/>
                    <a:gd name="T5" fmla="*/ 0 h 12"/>
                    <a:gd name="T6" fmla="*/ 0 w 11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2">
                      <a:moveTo>
                        <a:pt x="0" y="12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69" name="Freeform 147"/>
                <p:cNvSpPr>
                  <a:spLocks/>
                </p:cNvSpPr>
                <p:nvPr/>
              </p:nvSpPr>
              <p:spPr bwMode="auto">
                <a:xfrm>
                  <a:off x="11698288" y="15698788"/>
                  <a:ext cx="44450" cy="39688"/>
                </a:xfrm>
                <a:custGeom>
                  <a:avLst/>
                  <a:gdLst>
                    <a:gd name="T0" fmla="*/ 0 w 28"/>
                    <a:gd name="T1" fmla="*/ 6 h 25"/>
                    <a:gd name="T2" fmla="*/ 12 w 28"/>
                    <a:gd name="T3" fmla="*/ 17 h 25"/>
                    <a:gd name="T4" fmla="*/ 28 w 28"/>
                    <a:gd name="T5" fmla="*/ 25 h 25"/>
                    <a:gd name="T6" fmla="*/ 26 w 28"/>
                    <a:gd name="T7" fmla="*/ 12 h 25"/>
                    <a:gd name="T8" fmla="*/ 14 w 28"/>
                    <a:gd name="T9" fmla="*/ 0 h 25"/>
                    <a:gd name="T10" fmla="*/ 0 w 28"/>
                    <a:gd name="T11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0" y="6"/>
                      </a:moveTo>
                      <a:lnTo>
                        <a:pt x="12" y="17"/>
                      </a:lnTo>
                      <a:lnTo>
                        <a:pt x="28" y="25"/>
                      </a:lnTo>
                      <a:lnTo>
                        <a:pt x="26" y="12"/>
                      </a:lnTo>
                      <a:lnTo>
                        <a:pt x="1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0" name="Freeform 148"/>
                <p:cNvSpPr>
                  <a:spLocks/>
                </p:cNvSpPr>
                <p:nvPr/>
              </p:nvSpPr>
              <p:spPr bwMode="auto">
                <a:xfrm>
                  <a:off x="11590338" y="15617825"/>
                  <a:ext cx="87313" cy="84138"/>
                </a:xfrm>
                <a:custGeom>
                  <a:avLst/>
                  <a:gdLst>
                    <a:gd name="T0" fmla="*/ 8 w 55"/>
                    <a:gd name="T1" fmla="*/ 2 h 53"/>
                    <a:gd name="T2" fmla="*/ 0 w 55"/>
                    <a:gd name="T3" fmla="*/ 14 h 53"/>
                    <a:gd name="T4" fmla="*/ 14 w 55"/>
                    <a:gd name="T5" fmla="*/ 23 h 53"/>
                    <a:gd name="T6" fmla="*/ 43 w 55"/>
                    <a:gd name="T7" fmla="*/ 53 h 53"/>
                    <a:gd name="T8" fmla="*/ 55 w 55"/>
                    <a:gd name="T9" fmla="*/ 53 h 53"/>
                    <a:gd name="T10" fmla="*/ 55 w 55"/>
                    <a:gd name="T11" fmla="*/ 39 h 53"/>
                    <a:gd name="T12" fmla="*/ 31 w 55"/>
                    <a:gd name="T13" fmla="*/ 18 h 53"/>
                    <a:gd name="T14" fmla="*/ 20 w 55"/>
                    <a:gd name="T15" fmla="*/ 0 h 53"/>
                    <a:gd name="T16" fmla="*/ 8 w 55"/>
                    <a:gd name="T17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53">
                      <a:moveTo>
                        <a:pt x="8" y="2"/>
                      </a:moveTo>
                      <a:lnTo>
                        <a:pt x="0" y="14"/>
                      </a:lnTo>
                      <a:lnTo>
                        <a:pt x="14" y="23"/>
                      </a:lnTo>
                      <a:lnTo>
                        <a:pt x="43" y="53"/>
                      </a:lnTo>
                      <a:lnTo>
                        <a:pt x="55" y="53"/>
                      </a:lnTo>
                      <a:lnTo>
                        <a:pt x="55" y="39"/>
                      </a:lnTo>
                      <a:lnTo>
                        <a:pt x="31" y="18"/>
                      </a:lnTo>
                      <a:lnTo>
                        <a:pt x="20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1" name="Freeform 149"/>
                <p:cNvSpPr>
                  <a:spLocks/>
                </p:cNvSpPr>
                <p:nvPr/>
              </p:nvSpPr>
              <p:spPr bwMode="auto">
                <a:xfrm>
                  <a:off x="11730038" y="14879638"/>
                  <a:ext cx="65088" cy="36513"/>
                </a:xfrm>
                <a:custGeom>
                  <a:avLst/>
                  <a:gdLst>
                    <a:gd name="T0" fmla="*/ 23 w 41"/>
                    <a:gd name="T1" fmla="*/ 0 h 23"/>
                    <a:gd name="T2" fmla="*/ 6 w 41"/>
                    <a:gd name="T3" fmla="*/ 2 h 23"/>
                    <a:gd name="T4" fmla="*/ 0 w 41"/>
                    <a:gd name="T5" fmla="*/ 11 h 23"/>
                    <a:gd name="T6" fmla="*/ 27 w 41"/>
                    <a:gd name="T7" fmla="*/ 23 h 23"/>
                    <a:gd name="T8" fmla="*/ 41 w 41"/>
                    <a:gd name="T9" fmla="*/ 17 h 23"/>
                    <a:gd name="T10" fmla="*/ 41 w 41"/>
                    <a:gd name="T11" fmla="*/ 4 h 23"/>
                    <a:gd name="T12" fmla="*/ 23 w 41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23">
                      <a:moveTo>
                        <a:pt x="23" y="0"/>
                      </a:moveTo>
                      <a:lnTo>
                        <a:pt x="6" y="2"/>
                      </a:lnTo>
                      <a:lnTo>
                        <a:pt x="0" y="11"/>
                      </a:lnTo>
                      <a:lnTo>
                        <a:pt x="27" y="23"/>
                      </a:lnTo>
                      <a:lnTo>
                        <a:pt x="41" y="17"/>
                      </a:lnTo>
                      <a:lnTo>
                        <a:pt x="41" y="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2" name="Freeform 150"/>
                <p:cNvSpPr>
                  <a:spLocks/>
                </p:cNvSpPr>
                <p:nvPr/>
              </p:nvSpPr>
              <p:spPr bwMode="auto">
                <a:xfrm>
                  <a:off x="11395075" y="16186150"/>
                  <a:ext cx="601663" cy="185738"/>
                </a:xfrm>
                <a:custGeom>
                  <a:avLst/>
                  <a:gdLst>
                    <a:gd name="T0" fmla="*/ 10 w 379"/>
                    <a:gd name="T1" fmla="*/ 11 h 117"/>
                    <a:gd name="T2" fmla="*/ 8 w 379"/>
                    <a:gd name="T3" fmla="*/ 33 h 117"/>
                    <a:gd name="T4" fmla="*/ 0 w 379"/>
                    <a:gd name="T5" fmla="*/ 51 h 117"/>
                    <a:gd name="T6" fmla="*/ 2 w 379"/>
                    <a:gd name="T7" fmla="*/ 70 h 117"/>
                    <a:gd name="T8" fmla="*/ 21 w 379"/>
                    <a:gd name="T9" fmla="*/ 80 h 117"/>
                    <a:gd name="T10" fmla="*/ 68 w 379"/>
                    <a:gd name="T11" fmla="*/ 74 h 117"/>
                    <a:gd name="T12" fmla="*/ 88 w 379"/>
                    <a:gd name="T13" fmla="*/ 78 h 117"/>
                    <a:gd name="T14" fmla="*/ 105 w 379"/>
                    <a:gd name="T15" fmla="*/ 72 h 117"/>
                    <a:gd name="T16" fmla="*/ 133 w 379"/>
                    <a:gd name="T17" fmla="*/ 80 h 117"/>
                    <a:gd name="T18" fmla="*/ 164 w 379"/>
                    <a:gd name="T19" fmla="*/ 98 h 117"/>
                    <a:gd name="T20" fmla="*/ 168 w 379"/>
                    <a:gd name="T21" fmla="*/ 117 h 117"/>
                    <a:gd name="T22" fmla="*/ 203 w 379"/>
                    <a:gd name="T23" fmla="*/ 115 h 117"/>
                    <a:gd name="T24" fmla="*/ 231 w 379"/>
                    <a:gd name="T25" fmla="*/ 96 h 117"/>
                    <a:gd name="T26" fmla="*/ 264 w 379"/>
                    <a:gd name="T27" fmla="*/ 99 h 117"/>
                    <a:gd name="T28" fmla="*/ 315 w 379"/>
                    <a:gd name="T29" fmla="*/ 98 h 117"/>
                    <a:gd name="T30" fmla="*/ 350 w 379"/>
                    <a:gd name="T31" fmla="*/ 99 h 117"/>
                    <a:gd name="T32" fmla="*/ 369 w 379"/>
                    <a:gd name="T33" fmla="*/ 86 h 117"/>
                    <a:gd name="T34" fmla="*/ 379 w 379"/>
                    <a:gd name="T35" fmla="*/ 66 h 117"/>
                    <a:gd name="T36" fmla="*/ 375 w 379"/>
                    <a:gd name="T37" fmla="*/ 47 h 117"/>
                    <a:gd name="T38" fmla="*/ 375 w 379"/>
                    <a:gd name="T39" fmla="*/ 35 h 117"/>
                    <a:gd name="T40" fmla="*/ 367 w 379"/>
                    <a:gd name="T41" fmla="*/ 47 h 117"/>
                    <a:gd name="T42" fmla="*/ 365 w 379"/>
                    <a:gd name="T43" fmla="*/ 60 h 117"/>
                    <a:gd name="T44" fmla="*/ 348 w 379"/>
                    <a:gd name="T45" fmla="*/ 74 h 117"/>
                    <a:gd name="T46" fmla="*/ 336 w 379"/>
                    <a:gd name="T47" fmla="*/ 64 h 117"/>
                    <a:gd name="T48" fmla="*/ 322 w 379"/>
                    <a:gd name="T49" fmla="*/ 70 h 117"/>
                    <a:gd name="T50" fmla="*/ 307 w 379"/>
                    <a:gd name="T51" fmla="*/ 68 h 117"/>
                    <a:gd name="T52" fmla="*/ 311 w 379"/>
                    <a:gd name="T53" fmla="*/ 54 h 117"/>
                    <a:gd name="T54" fmla="*/ 303 w 379"/>
                    <a:gd name="T55" fmla="*/ 37 h 117"/>
                    <a:gd name="T56" fmla="*/ 289 w 379"/>
                    <a:gd name="T57" fmla="*/ 37 h 117"/>
                    <a:gd name="T58" fmla="*/ 252 w 379"/>
                    <a:gd name="T59" fmla="*/ 31 h 117"/>
                    <a:gd name="T60" fmla="*/ 223 w 379"/>
                    <a:gd name="T61" fmla="*/ 19 h 117"/>
                    <a:gd name="T62" fmla="*/ 182 w 379"/>
                    <a:gd name="T63" fmla="*/ 19 h 117"/>
                    <a:gd name="T64" fmla="*/ 150 w 379"/>
                    <a:gd name="T65" fmla="*/ 41 h 117"/>
                    <a:gd name="T66" fmla="*/ 125 w 379"/>
                    <a:gd name="T67" fmla="*/ 47 h 117"/>
                    <a:gd name="T68" fmla="*/ 104 w 379"/>
                    <a:gd name="T69" fmla="*/ 37 h 117"/>
                    <a:gd name="T70" fmla="*/ 94 w 379"/>
                    <a:gd name="T71" fmla="*/ 25 h 117"/>
                    <a:gd name="T72" fmla="*/ 76 w 379"/>
                    <a:gd name="T73" fmla="*/ 27 h 117"/>
                    <a:gd name="T74" fmla="*/ 88 w 379"/>
                    <a:gd name="T75" fmla="*/ 17 h 117"/>
                    <a:gd name="T76" fmla="*/ 78 w 379"/>
                    <a:gd name="T77" fmla="*/ 0 h 117"/>
                    <a:gd name="T78" fmla="*/ 57 w 379"/>
                    <a:gd name="T79" fmla="*/ 2 h 117"/>
                    <a:gd name="T80" fmla="*/ 61 w 379"/>
                    <a:gd name="T81" fmla="*/ 13 h 117"/>
                    <a:gd name="T82" fmla="*/ 68 w 379"/>
                    <a:gd name="T83" fmla="*/ 15 h 117"/>
                    <a:gd name="T84" fmla="*/ 61 w 379"/>
                    <a:gd name="T85" fmla="*/ 21 h 117"/>
                    <a:gd name="T86" fmla="*/ 39 w 379"/>
                    <a:gd name="T87" fmla="*/ 23 h 117"/>
                    <a:gd name="T88" fmla="*/ 33 w 379"/>
                    <a:gd name="T89" fmla="*/ 2 h 117"/>
                    <a:gd name="T90" fmla="*/ 27 w 379"/>
                    <a:gd name="T91" fmla="*/ 0 h 117"/>
                    <a:gd name="T92" fmla="*/ 25 w 379"/>
                    <a:gd name="T93" fmla="*/ 11 h 117"/>
                    <a:gd name="T94" fmla="*/ 29 w 379"/>
                    <a:gd name="T95" fmla="*/ 25 h 117"/>
                    <a:gd name="T96" fmla="*/ 18 w 379"/>
                    <a:gd name="T97" fmla="*/ 29 h 117"/>
                    <a:gd name="T98" fmla="*/ 10 w 379"/>
                    <a:gd name="T99" fmla="*/ 1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79" h="117">
                      <a:moveTo>
                        <a:pt x="10" y="11"/>
                      </a:moveTo>
                      <a:lnTo>
                        <a:pt x="8" y="33"/>
                      </a:lnTo>
                      <a:lnTo>
                        <a:pt x="0" y="51"/>
                      </a:lnTo>
                      <a:lnTo>
                        <a:pt x="2" y="70"/>
                      </a:lnTo>
                      <a:lnTo>
                        <a:pt x="21" y="80"/>
                      </a:lnTo>
                      <a:lnTo>
                        <a:pt x="68" y="74"/>
                      </a:lnTo>
                      <a:lnTo>
                        <a:pt x="88" y="78"/>
                      </a:lnTo>
                      <a:lnTo>
                        <a:pt x="105" y="72"/>
                      </a:lnTo>
                      <a:lnTo>
                        <a:pt x="133" y="80"/>
                      </a:lnTo>
                      <a:lnTo>
                        <a:pt x="164" y="98"/>
                      </a:lnTo>
                      <a:lnTo>
                        <a:pt x="168" y="117"/>
                      </a:lnTo>
                      <a:lnTo>
                        <a:pt x="203" y="115"/>
                      </a:lnTo>
                      <a:lnTo>
                        <a:pt x="231" y="96"/>
                      </a:lnTo>
                      <a:lnTo>
                        <a:pt x="264" y="99"/>
                      </a:lnTo>
                      <a:lnTo>
                        <a:pt x="315" y="98"/>
                      </a:lnTo>
                      <a:lnTo>
                        <a:pt x="350" y="99"/>
                      </a:lnTo>
                      <a:lnTo>
                        <a:pt x="369" y="86"/>
                      </a:lnTo>
                      <a:lnTo>
                        <a:pt x="379" y="66"/>
                      </a:lnTo>
                      <a:lnTo>
                        <a:pt x="375" y="47"/>
                      </a:lnTo>
                      <a:lnTo>
                        <a:pt x="375" y="35"/>
                      </a:lnTo>
                      <a:lnTo>
                        <a:pt x="367" y="47"/>
                      </a:lnTo>
                      <a:lnTo>
                        <a:pt x="365" y="60"/>
                      </a:lnTo>
                      <a:lnTo>
                        <a:pt x="348" y="74"/>
                      </a:lnTo>
                      <a:lnTo>
                        <a:pt x="336" y="64"/>
                      </a:lnTo>
                      <a:lnTo>
                        <a:pt x="322" y="70"/>
                      </a:lnTo>
                      <a:lnTo>
                        <a:pt x="307" y="68"/>
                      </a:lnTo>
                      <a:lnTo>
                        <a:pt x="311" y="54"/>
                      </a:lnTo>
                      <a:lnTo>
                        <a:pt x="303" y="37"/>
                      </a:lnTo>
                      <a:lnTo>
                        <a:pt x="289" y="37"/>
                      </a:lnTo>
                      <a:lnTo>
                        <a:pt x="252" y="31"/>
                      </a:lnTo>
                      <a:lnTo>
                        <a:pt x="223" y="19"/>
                      </a:lnTo>
                      <a:lnTo>
                        <a:pt x="182" y="19"/>
                      </a:lnTo>
                      <a:lnTo>
                        <a:pt x="150" y="41"/>
                      </a:lnTo>
                      <a:lnTo>
                        <a:pt x="125" y="47"/>
                      </a:lnTo>
                      <a:lnTo>
                        <a:pt x="104" y="37"/>
                      </a:lnTo>
                      <a:lnTo>
                        <a:pt x="94" y="25"/>
                      </a:lnTo>
                      <a:lnTo>
                        <a:pt x="76" y="27"/>
                      </a:lnTo>
                      <a:lnTo>
                        <a:pt x="88" y="17"/>
                      </a:lnTo>
                      <a:lnTo>
                        <a:pt x="78" y="0"/>
                      </a:lnTo>
                      <a:lnTo>
                        <a:pt x="57" y="2"/>
                      </a:lnTo>
                      <a:lnTo>
                        <a:pt x="61" y="13"/>
                      </a:lnTo>
                      <a:lnTo>
                        <a:pt x="68" y="15"/>
                      </a:lnTo>
                      <a:lnTo>
                        <a:pt x="61" y="21"/>
                      </a:lnTo>
                      <a:lnTo>
                        <a:pt x="39" y="2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5" y="11"/>
                      </a:lnTo>
                      <a:lnTo>
                        <a:pt x="29" y="25"/>
                      </a:lnTo>
                      <a:lnTo>
                        <a:pt x="18" y="29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3" name="Freeform 151"/>
                <p:cNvSpPr>
                  <a:spLocks/>
                </p:cNvSpPr>
                <p:nvPr/>
              </p:nvSpPr>
              <p:spPr bwMode="auto">
                <a:xfrm>
                  <a:off x="15773400" y="14997113"/>
                  <a:ext cx="384175" cy="304800"/>
                </a:xfrm>
                <a:custGeom>
                  <a:avLst/>
                  <a:gdLst>
                    <a:gd name="T0" fmla="*/ 146 w 242"/>
                    <a:gd name="T1" fmla="*/ 65 h 192"/>
                    <a:gd name="T2" fmla="*/ 123 w 242"/>
                    <a:gd name="T3" fmla="*/ 20 h 192"/>
                    <a:gd name="T4" fmla="*/ 99 w 242"/>
                    <a:gd name="T5" fmla="*/ 20 h 192"/>
                    <a:gd name="T6" fmla="*/ 84 w 242"/>
                    <a:gd name="T7" fmla="*/ 35 h 192"/>
                    <a:gd name="T8" fmla="*/ 47 w 242"/>
                    <a:gd name="T9" fmla="*/ 0 h 192"/>
                    <a:gd name="T10" fmla="*/ 25 w 242"/>
                    <a:gd name="T11" fmla="*/ 12 h 192"/>
                    <a:gd name="T12" fmla="*/ 0 w 242"/>
                    <a:gd name="T13" fmla="*/ 14 h 192"/>
                    <a:gd name="T14" fmla="*/ 0 w 242"/>
                    <a:gd name="T15" fmla="*/ 14 h 192"/>
                    <a:gd name="T16" fmla="*/ 6 w 242"/>
                    <a:gd name="T17" fmla="*/ 22 h 192"/>
                    <a:gd name="T18" fmla="*/ 11 w 242"/>
                    <a:gd name="T19" fmla="*/ 23 h 192"/>
                    <a:gd name="T20" fmla="*/ 31 w 242"/>
                    <a:gd name="T21" fmla="*/ 45 h 192"/>
                    <a:gd name="T22" fmla="*/ 49 w 242"/>
                    <a:gd name="T23" fmla="*/ 45 h 192"/>
                    <a:gd name="T24" fmla="*/ 58 w 242"/>
                    <a:gd name="T25" fmla="*/ 68 h 192"/>
                    <a:gd name="T26" fmla="*/ 56 w 242"/>
                    <a:gd name="T27" fmla="*/ 90 h 192"/>
                    <a:gd name="T28" fmla="*/ 117 w 242"/>
                    <a:gd name="T29" fmla="*/ 123 h 192"/>
                    <a:gd name="T30" fmla="*/ 123 w 242"/>
                    <a:gd name="T31" fmla="*/ 149 h 192"/>
                    <a:gd name="T32" fmla="*/ 158 w 242"/>
                    <a:gd name="T33" fmla="*/ 168 h 192"/>
                    <a:gd name="T34" fmla="*/ 195 w 242"/>
                    <a:gd name="T35" fmla="*/ 170 h 192"/>
                    <a:gd name="T36" fmla="*/ 234 w 242"/>
                    <a:gd name="T37" fmla="*/ 192 h 192"/>
                    <a:gd name="T38" fmla="*/ 242 w 242"/>
                    <a:gd name="T39" fmla="*/ 168 h 192"/>
                    <a:gd name="T40" fmla="*/ 179 w 242"/>
                    <a:gd name="T41" fmla="*/ 74 h 192"/>
                    <a:gd name="T42" fmla="*/ 146 w 242"/>
                    <a:gd name="T43" fmla="*/ 6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42" h="192">
                      <a:moveTo>
                        <a:pt x="146" y="65"/>
                      </a:moveTo>
                      <a:lnTo>
                        <a:pt x="123" y="20"/>
                      </a:lnTo>
                      <a:lnTo>
                        <a:pt x="99" y="20"/>
                      </a:lnTo>
                      <a:lnTo>
                        <a:pt x="84" y="35"/>
                      </a:lnTo>
                      <a:lnTo>
                        <a:pt x="47" y="0"/>
                      </a:lnTo>
                      <a:lnTo>
                        <a:pt x="25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6" y="22"/>
                      </a:lnTo>
                      <a:lnTo>
                        <a:pt x="11" y="23"/>
                      </a:lnTo>
                      <a:lnTo>
                        <a:pt x="31" y="45"/>
                      </a:lnTo>
                      <a:lnTo>
                        <a:pt x="49" y="45"/>
                      </a:lnTo>
                      <a:lnTo>
                        <a:pt x="58" y="68"/>
                      </a:lnTo>
                      <a:lnTo>
                        <a:pt x="56" y="90"/>
                      </a:lnTo>
                      <a:lnTo>
                        <a:pt x="117" y="123"/>
                      </a:lnTo>
                      <a:lnTo>
                        <a:pt x="123" y="149"/>
                      </a:lnTo>
                      <a:lnTo>
                        <a:pt x="158" y="168"/>
                      </a:lnTo>
                      <a:lnTo>
                        <a:pt x="195" y="170"/>
                      </a:lnTo>
                      <a:lnTo>
                        <a:pt x="234" y="192"/>
                      </a:lnTo>
                      <a:lnTo>
                        <a:pt x="242" y="168"/>
                      </a:lnTo>
                      <a:lnTo>
                        <a:pt x="179" y="74"/>
                      </a:lnTo>
                      <a:lnTo>
                        <a:pt x="146" y="6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4" name="Freeform 152"/>
                <p:cNvSpPr>
                  <a:spLocks/>
                </p:cNvSpPr>
                <p:nvPr/>
              </p:nvSpPr>
              <p:spPr bwMode="auto">
                <a:xfrm>
                  <a:off x="15784513" y="14398625"/>
                  <a:ext cx="1208088" cy="1001713"/>
                </a:xfrm>
                <a:custGeom>
                  <a:avLst/>
                  <a:gdLst>
                    <a:gd name="T0" fmla="*/ 593 w 761"/>
                    <a:gd name="T1" fmla="*/ 537 h 631"/>
                    <a:gd name="T2" fmla="*/ 591 w 761"/>
                    <a:gd name="T3" fmla="*/ 479 h 631"/>
                    <a:gd name="T4" fmla="*/ 620 w 761"/>
                    <a:gd name="T5" fmla="*/ 488 h 631"/>
                    <a:gd name="T6" fmla="*/ 620 w 761"/>
                    <a:gd name="T7" fmla="*/ 535 h 631"/>
                    <a:gd name="T8" fmla="*/ 628 w 761"/>
                    <a:gd name="T9" fmla="*/ 469 h 631"/>
                    <a:gd name="T10" fmla="*/ 642 w 761"/>
                    <a:gd name="T11" fmla="*/ 436 h 631"/>
                    <a:gd name="T12" fmla="*/ 636 w 761"/>
                    <a:gd name="T13" fmla="*/ 397 h 631"/>
                    <a:gd name="T14" fmla="*/ 643 w 761"/>
                    <a:gd name="T15" fmla="*/ 350 h 631"/>
                    <a:gd name="T16" fmla="*/ 683 w 761"/>
                    <a:gd name="T17" fmla="*/ 279 h 631"/>
                    <a:gd name="T18" fmla="*/ 739 w 761"/>
                    <a:gd name="T19" fmla="*/ 262 h 631"/>
                    <a:gd name="T20" fmla="*/ 739 w 761"/>
                    <a:gd name="T21" fmla="*/ 236 h 631"/>
                    <a:gd name="T22" fmla="*/ 667 w 761"/>
                    <a:gd name="T23" fmla="*/ 223 h 631"/>
                    <a:gd name="T24" fmla="*/ 632 w 761"/>
                    <a:gd name="T25" fmla="*/ 178 h 631"/>
                    <a:gd name="T26" fmla="*/ 565 w 761"/>
                    <a:gd name="T27" fmla="*/ 103 h 631"/>
                    <a:gd name="T28" fmla="*/ 520 w 761"/>
                    <a:gd name="T29" fmla="*/ 21 h 631"/>
                    <a:gd name="T30" fmla="*/ 442 w 761"/>
                    <a:gd name="T31" fmla="*/ 58 h 631"/>
                    <a:gd name="T32" fmla="*/ 389 w 761"/>
                    <a:gd name="T33" fmla="*/ 105 h 631"/>
                    <a:gd name="T34" fmla="*/ 307 w 761"/>
                    <a:gd name="T35" fmla="*/ 64 h 631"/>
                    <a:gd name="T36" fmla="*/ 204 w 761"/>
                    <a:gd name="T37" fmla="*/ 8 h 631"/>
                    <a:gd name="T38" fmla="*/ 225 w 761"/>
                    <a:gd name="T39" fmla="*/ 80 h 631"/>
                    <a:gd name="T40" fmla="*/ 237 w 761"/>
                    <a:gd name="T41" fmla="*/ 160 h 631"/>
                    <a:gd name="T42" fmla="*/ 135 w 761"/>
                    <a:gd name="T43" fmla="*/ 131 h 631"/>
                    <a:gd name="T44" fmla="*/ 4 w 761"/>
                    <a:gd name="T45" fmla="*/ 107 h 631"/>
                    <a:gd name="T46" fmla="*/ 28 w 761"/>
                    <a:gd name="T47" fmla="*/ 156 h 631"/>
                    <a:gd name="T48" fmla="*/ 106 w 761"/>
                    <a:gd name="T49" fmla="*/ 189 h 631"/>
                    <a:gd name="T50" fmla="*/ 98 w 761"/>
                    <a:gd name="T51" fmla="*/ 250 h 631"/>
                    <a:gd name="T52" fmla="*/ 157 w 761"/>
                    <a:gd name="T53" fmla="*/ 324 h 631"/>
                    <a:gd name="T54" fmla="*/ 157 w 761"/>
                    <a:gd name="T55" fmla="*/ 387 h 631"/>
                    <a:gd name="T56" fmla="*/ 258 w 761"/>
                    <a:gd name="T57" fmla="*/ 424 h 631"/>
                    <a:gd name="T58" fmla="*/ 256 w 761"/>
                    <a:gd name="T59" fmla="*/ 461 h 631"/>
                    <a:gd name="T60" fmla="*/ 268 w 761"/>
                    <a:gd name="T61" fmla="*/ 510 h 631"/>
                    <a:gd name="T62" fmla="*/ 266 w 761"/>
                    <a:gd name="T63" fmla="*/ 541 h 631"/>
                    <a:gd name="T64" fmla="*/ 311 w 761"/>
                    <a:gd name="T65" fmla="*/ 537 h 631"/>
                    <a:gd name="T66" fmla="*/ 325 w 761"/>
                    <a:gd name="T67" fmla="*/ 506 h 631"/>
                    <a:gd name="T68" fmla="*/ 362 w 761"/>
                    <a:gd name="T69" fmla="*/ 473 h 631"/>
                    <a:gd name="T70" fmla="*/ 397 w 761"/>
                    <a:gd name="T71" fmla="*/ 442 h 631"/>
                    <a:gd name="T72" fmla="*/ 444 w 761"/>
                    <a:gd name="T73" fmla="*/ 418 h 631"/>
                    <a:gd name="T74" fmla="*/ 460 w 761"/>
                    <a:gd name="T75" fmla="*/ 426 h 631"/>
                    <a:gd name="T76" fmla="*/ 485 w 761"/>
                    <a:gd name="T77" fmla="*/ 451 h 631"/>
                    <a:gd name="T78" fmla="*/ 487 w 761"/>
                    <a:gd name="T79" fmla="*/ 483 h 631"/>
                    <a:gd name="T80" fmla="*/ 526 w 761"/>
                    <a:gd name="T81" fmla="*/ 518 h 631"/>
                    <a:gd name="T82" fmla="*/ 528 w 761"/>
                    <a:gd name="T83" fmla="*/ 600 h 631"/>
                    <a:gd name="T84" fmla="*/ 559 w 761"/>
                    <a:gd name="T85" fmla="*/ 627 h 631"/>
                    <a:gd name="T86" fmla="*/ 595 w 761"/>
                    <a:gd name="T87" fmla="*/ 623 h 631"/>
                    <a:gd name="T88" fmla="*/ 589 w 761"/>
                    <a:gd name="T89" fmla="*/ 559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1" h="631">
                      <a:moveTo>
                        <a:pt x="589" y="559"/>
                      </a:moveTo>
                      <a:lnTo>
                        <a:pt x="593" y="537"/>
                      </a:lnTo>
                      <a:lnTo>
                        <a:pt x="583" y="500"/>
                      </a:lnTo>
                      <a:lnTo>
                        <a:pt x="591" y="479"/>
                      </a:lnTo>
                      <a:lnTo>
                        <a:pt x="600" y="469"/>
                      </a:lnTo>
                      <a:lnTo>
                        <a:pt x="620" y="488"/>
                      </a:lnTo>
                      <a:lnTo>
                        <a:pt x="612" y="520"/>
                      </a:lnTo>
                      <a:lnTo>
                        <a:pt x="620" y="535"/>
                      </a:lnTo>
                      <a:lnTo>
                        <a:pt x="628" y="518"/>
                      </a:lnTo>
                      <a:lnTo>
                        <a:pt x="628" y="469"/>
                      </a:lnTo>
                      <a:lnTo>
                        <a:pt x="642" y="457"/>
                      </a:lnTo>
                      <a:lnTo>
                        <a:pt x="642" y="436"/>
                      </a:lnTo>
                      <a:lnTo>
                        <a:pt x="632" y="422"/>
                      </a:lnTo>
                      <a:lnTo>
                        <a:pt x="636" y="397"/>
                      </a:lnTo>
                      <a:lnTo>
                        <a:pt x="649" y="379"/>
                      </a:lnTo>
                      <a:lnTo>
                        <a:pt x="643" y="350"/>
                      </a:lnTo>
                      <a:lnTo>
                        <a:pt x="640" y="314"/>
                      </a:lnTo>
                      <a:lnTo>
                        <a:pt x="683" y="279"/>
                      </a:lnTo>
                      <a:lnTo>
                        <a:pt x="720" y="275"/>
                      </a:lnTo>
                      <a:lnTo>
                        <a:pt x="739" y="262"/>
                      </a:lnTo>
                      <a:lnTo>
                        <a:pt x="761" y="266"/>
                      </a:lnTo>
                      <a:lnTo>
                        <a:pt x="739" y="236"/>
                      </a:lnTo>
                      <a:lnTo>
                        <a:pt x="704" y="221"/>
                      </a:lnTo>
                      <a:lnTo>
                        <a:pt x="667" y="223"/>
                      </a:lnTo>
                      <a:lnTo>
                        <a:pt x="636" y="199"/>
                      </a:lnTo>
                      <a:lnTo>
                        <a:pt x="632" y="178"/>
                      </a:lnTo>
                      <a:lnTo>
                        <a:pt x="585" y="144"/>
                      </a:lnTo>
                      <a:lnTo>
                        <a:pt x="565" y="103"/>
                      </a:lnTo>
                      <a:lnTo>
                        <a:pt x="563" y="78"/>
                      </a:lnTo>
                      <a:lnTo>
                        <a:pt x="520" y="21"/>
                      </a:lnTo>
                      <a:lnTo>
                        <a:pt x="491" y="0"/>
                      </a:lnTo>
                      <a:lnTo>
                        <a:pt x="442" y="58"/>
                      </a:lnTo>
                      <a:lnTo>
                        <a:pt x="403" y="80"/>
                      </a:lnTo>
                      <a:lnTo>
                        <a:pt x="389" y="105"/>
                      </a:lnTo>
                      <a:lnTo>
                        <a:pt x="327" y="99"/>
                      </a:lnTo>
                      <a:lnTo>
                        <a:pt x="307" y="64"/>
                      </a:lnTo>
                      <a:lnTo>
                        <a:pt x="243" y="11"/>
                      </a:lnTo>
                      <a:lnTo>
                        <a:pt x="204" y="8"/>
                      </a:lnTo>
                      <a:lnTo>
                        <a:pt x="188" y="58"/>
                      </a:lnTo>
                      <a:lnTo>
                        <a:pt x="225" y="80"/>
                      </a:lnTo>
                      <a:lnTo>
                        <a:pt x="245" y="109"/>
                      </a:lnTo>
                      <a:lnTo>
                        <a:pt x="237" y="160"/>
                      </a:lnTo>
                      <a:lnTo>
                        <a:pt x="186" y="133"/>
                      </a:lnTo>
                      <a:lnTo>
                        <a:pt x="135" y="131"/>
                      </a:lnTo>
                      <a:lnTo>
                        <a:pt x="55" y="88"/>
                      </a:lnTo>
                      <a:lnTo>
                        <a:pt x="4" y="107"/>
                      </a:lnTo>
                      <a:lnTo>
                        <a:pt x="0" y="131"/>
                      </a:lnTo>
                      <a:lnTo>
                        <a:pt x="28" y="156"/>
                      </a:lnTo>
                      <a:lnTo>
                        <a:pt x="79" y="162"/>
                      </a:lnTo>
                      <a:lnTo>
                        <a:pt x="106" y="189"/>
                      </a:lnTo>
                      <a:lnTo>
                        <a:pt x="96" y="223"/>
                      </a:lnTo>
                      <a:lnTo>
                        <a:pt x="98" y="250"/>
                      </a:lnTo>
                      <a:lnTo>
                        <a:pt x="155" y="297"/>
                      </a:lnTo>
                      <a:lnTo>
                        <a:pt x="157" y="324"/>
                      </a:lnTo>
                      <a:lnTo>
                        <a:pt x="139" y="344"/>
                      </a:lnTo>
                      <a:lnTo>
                        <a:pt x="157" y="387"/>
                      </a:lnTo>
                      <a:lnTo>
                        <a:pt x="219" y="422"/>
                      </a:lnTo>
                      <a:lnTo>
                        <a:pt x="258" y="424"/>
                      </a:lnTo>
                      <a:lnTo>
                        <a:pt x="292" y="453"/>
                      </a:lnTo>
                      <a:lnTo>
                        <a:pt x="256" y="461"/>
                      </a:lnTo>
                      <a:lnTo>
                        <a:pt x="278" y="498"/>
                      </a:lnTo>
                      <a:lnTo>
                        <a:pt x="268" y="510"/>
                      </a:lnTo>
                      <a:lnTo>
                        <a:pt x="268" y="541"/>
                      </a:lnTo>
                      <a:lnTo>
                        <a:pt x="266" y="541"/>
                      </a:lnTo>
                      <a:lnTo>
                        <a:pt x="286" y="547"/>
                      </a:lnTo>
                      <a:lnTo>
                        <a:pt x="311" y="537"/>
                      </a:lnTo>
                      <a:lnTo>
                        <a:pt x="315" y="520"/>
                      </a:lnTo>
                      <a:lnTo>
                        <a:pt x="325" y="506"/>
                      </a:lnTo>
                      <a:lnTo>
                        <a:pt x="339" y="506"/>
                      </a:lnTo>
                      <a:lnTo>
                        <a:pt x="362" y="473"/>
                      </a:lnTo>
                      <a:lnTo>
                        <a:pt x="380" y="465"/>
                      </a:lnTo>
                      <a:lnTo>
                        <a:pt x="397" y="442"/>
                      </a:lnTo>
                      <a:lnTo>
                        <a:pt x="417" y="438"/>
                      </a:lnTo>
                      <a:lnTo>
                        <a:pt x="444" y="418"/>
                      </a:lnTo>
                      <a:lnTo>
                        <a:pt x="458" y="418"/>
                      </a:lnTo>
                      <a:lnTo>
                        <a:pt x="460" y="426"/>
                      </a:lnTo>
                      <a:lnTo>
                        <a:pt x="473" y="430"/>
                      </a:lnTo>
                      <a:lnTo>
                        <a:pt x="485" y="451"/>
                      </a:lnTo>
                      <a:lnTo>
                        <a:pt x="505" y="469"/>
                      </a:lnTo>
                      <a:lnTo>
                        <a:pt x="487" y="483"/>
                      </a:lnTo>
                      <a:lnTo>
                        <a:pt x="495" y="498"/>
                      </a:lnTo>
                      <a:lnTo>
                        <a:pt x="526" y="518"/>
                      </a:lnTo>
                      <a:lnTo>
                        <a:pt x="481" y="549"/>
                      </a:lnTo>
                      <a:lnTo>
                        <a:pt x="528" y="600"/>
                      </a:lnTo>
                      <a:lnTo>
                        <a:pt x="552" y="610"/>
                      </a:lnTo>
                      <a:lnTo>
                        <a:pt x="559" y="627"/>
                      </a:lnTo>
                      <a:lnTo>
                        <a:pt x="583" y="631"/>
                      </a:lnTo>
                      <a:lnTo>
                        <a:pt x="595" y="623"/>
                      </a:lnTo>
                      <a:lnTo>
                        <a:pt x="597" y="571"/>
                      </a:lnTo>
                      <a:lnTo>
                        <a:pt x="589" y="55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5" name="Freeform 153"/>
                <p:cNvSpPr>
                  <a:spLocks/>
                </p:cNvSpPr>
                <p:nvPr/>
              </p:nvSpPr>
              <p:spPr bwMode="auto">
                <a:xfrm>
                  <a:off x="15452725" y="14590713"/>
                  <a:ext cx="795338" cy="676275"/>
                </a:xfrm>
                <a:custGeom>
                  <a:avLst/>
                  <a:gdLst>
                    <a:gd name="T0" fmla="*/ 477 w 501"/>
                    <a:gd name="T1" fmla="*/ 389 h 426"/>
                    <a:gd name="T2" fmla="*/ 487 w 501"/>
                    <a:gd name="T3" fmla="*/ 377 h 426"/>
                    <a:gd name="T4" fmla="*/ 465 w 501"/>
                    <a:gd name="T5" fmla="*/ 340 h 426"/>
                    <a:gd name="T6" fmla="*/ 501 w 501"/>
                    <a:gd name="T7" fmla="*/ 332 h 426"/>
                    <a:gd name="T8" fmla="*/ 467 w 501"/>
                    <a:gd name="T9" fmla="*/ 303 h 426"/>
                    <a:gd name="T10" fmla="*/ 428 w 501"/>
                    <a:gd name="T11" fmla="*/ 301 h 426"/>
                    <a:gd name="T12" fmla="*/ 366 w 501"/>
                    <a:gd name="T13" fmla="*/ 266 h 426"/>
                    <a:gd name="T14" fmla="*/ 348 w 501"/>
                    <a:gd name="T15" fmla="*/ 223 h 426"/>
                    <a:gd name="T16" fmla="*/ 366 w 501"/>
                    <a:gd name="T17" fmla="*/ 203 h 426"/>
                    <a:gd name="T18" fmla="*/ 364 w 501"/>
                    <a:gd name="T19" fmla="*/ 176 h 426"/>
                    <a:gd name="T20" fmla="*/ 307 w 501"/>
                    <a:gd name="T21" fmla="*/ 129 h 426"/>
                    <a:gd name="T22" fmla="*/ 305 w 501"/>
                    <a:gd name="T23" fmla="*/ 102 h 426"/>
                    <a:gd name="T24" fmla="*/ 315 w 501"/>
                    <a:gd name="T25" fmla="*/ 68 h 426"/>
                    <a:gd name="T26" fmla="*/ 288 w 501"/>
                    <a:gd name="T27" fmla="*/ 41 h 426"/>
                    <a:gd name="T28" fmla="*/ 237 w 501"/>
                    <a:gd name="T29" fmla="*/ 35 h 426"/>
                    <a:gd name="T30" fmla="*/ 202 w 501"/>
                    <a:gd name="T31" fmla="*/ 2 h 426"/>
                    <a:gd name="T32" fmla="*/ 123 w 501"/>
                    <a:gd name="T33" fmla="*/ 4 h 426"/>
                    <a:gd name="T34" fmla="*/ 106 w 501"/>
                    <a:gd name="T35" fmla="*/ 0 h 426"/>
                    <a:gd name="T36" fmla="*/ 43 w 501"/>
                    <a:gd name="T37" fmla="*/ 14 h 426"/>
                    <a:gd name="T38" fmla="*/ 0 w 501"/>
                    <a:gd name="T39" fmla="*/ 29 h 426"/>
                    <a:gd name="T40" fmla="*/ 22 w 501"/>
                    <a:gd name="T41" fmla="*/ 53 h 426"/>
                    <a:gd name="T42" fmla="*/ 24 w 501"/>
                    <a:gd name="T43" fmla="*/ 70 h 426"/>
                    <a:gd name="T44" fmla="*/ 49 w 501"/>
                    <a:gd name="T45" fmla="*/ 76 h 426"/>
                    <a:gd name="T46" fmla="*/ 65 w 501"/>
                    <a:gd name="T47" fmla="*/ 105 h 426"/>
                    <a:gd name="T48" fmla="*/ 55 w 501"/>
                    <a:gd name="T49" fmla="*/ 149 h 426"/>
                    <a:gd name="T50" fmla="*/ 57 w 501"/>
                    <a:gd name="T51" fmla="*/ 203 h 426"/>
                    <a:gd name="T52" fmla="*/ 98 w 501"/>
                    <a:gd name="T53" fmla="*/ 229 h 426"/>
                    <a:gd name="T54" fmla="*/ 141 w 501"/>
                    <a:gd name="T55" fmla="*/ 231 h 426"/>
                    <a:gd name="T56" fmla="*/ 168 w 501"/>
                    <a:gd name="T57" fmla="*/ 229 h 426"/>
                    <a:gd name="T58" fmla="*/ 192 w 501"/>
                    <a:gd name="T59" fmla="*/ 252 h 426"/>
                    <a:gd name="T60" fmla="*/ 202 w 501"/>
                    <a:gd name="T61" fmla="*/ 270 h 426"/>
                    <a:gd name="T62" fmla="*/ 227 w 501"/>
                    <a:gd name="T63" fmla="*/ 268 h 426"/>
                    <a:gd name="T64" fmla="*/ 249 w 501"/>
                    <a:gd name="T65" fmla="*/ 256 h 426"/>
                    <a:gd name="T66" fmla="*/ 286 w 501"/>
                    <a:gd name="T67" fmla="*/ 291 h 426"/>
                    <a:gd name="T68" fmla="*/ 301 w 501"/>
                    <a:gd name="T69" fmla="*/ 276 h 426"/>
                    <a:gd name="T70" fmla="*/ 325 w 501"/>
                    <a:gd name="T71" fmla="*/ 276 h 426"/>
                    <a:gd name="T72" fmla="*/ 348 w 501"/>
                    <a:gd name="T73" fmla="*/ 321 h 426"/>
                    <a:gd name="T74" fmla="*/ 381 w 501"/>
                    <a:gd name="T75" fmla="*/ 330 h 426"/>
                    <a:gd name="T76" fmla="*/ 444 w 501"/>
                    <a:gd name="T77" fmla="*/ 426 h 426"/>
                    <a:gd name="T78" fmla="*/ 475 w 501"/>
                    <a:gd name="T79" fmla="*/ 420 h 426"/>
                    <a:gd name="T80" fmla="*/ 477 w 501"/>
                    <a:gd name="T81" fmla="*/ 420 h 426"/>
                    <a:gd name="T82" fmla="*/ 477 w 501"/>
                    <a:gd name="T83" fmla="*/ 389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01" h="426">
                      <a:moveTo>
                        <a:pt x="477" y="389"/>
                      </a:moveTo>
                      <a:lnTo>
                        <a:pt x="487" y="377"/>
                      </a:lnTo>
                      <a:lnTo>
                        <a:pt x="465" y="340"/>
                      </a:lnTo>
                      <a:lnTo>
                        <a:pt x="501" y="332"/>
                      </a:lnTo>
                      <a:lnTo>
                        <a:pt x="467" y="303"/>
                      </a:lnTo>
                      <a:lnTo>
                        <a:pt x="428" y="301"/>
                      </a:lnTo>
                      <a:lnTo>
                        <a:pt x="366" y="266"/>
                      </a:lnTo>
                      <a:lnTo>
                        <a:pt x="348" y="223"/>
                      </a:lnTo>
                      <a:lnTo>
                        <a:pt x="366" y="203"/>
                      </a:lnTo>
                      <a:lnTo>
                        <a:pt x="364" y="176"/>
                      </a:lnTo>
                      <a:lnTo>
                        <a:pt x="307" y="129"/>
                      </a:lnTo>
                      <a:lnTo>
                        <a:pt x="305" y="102"/>
                      </a:lnTo>
                      <a:lnTo>
                        <a:pt x="315" y="68"/>
                      </a:lnTo>
                      <a:lnTo>
                        <a:pt x="288" y="41"/>
                      </a:lnTo>
                      <a:lnTo>
                        <a:pt x="237" y="35"/>
                      </a:lnTo>
                      <a:lnTo>
                        <a:pt x="202" y="2"/>
                      </a:lnTo>
                      <a:lnTo>
                        <a:pt x="123" y="4"/>
                      </a:lnTo>
                      <a:lnTo>
                        <a:pt x="106" y="0"/>
                      </a:lnTo>
                      <a:lnTo>
                        <a:pt x="43" y="14"/>
                      </a:lnTo>
                      <a:lnTo>
                        <a:pt x="0" y="29"/>
                      </a:lnTo>
                      <a:lnTo>
                        <a:pt x="22" y="53"/>
                      </a:lnTo>
                      <a:lnTo>
                        <a:pt x="24" y="70"/>
                      </a:lnTo>
                      <a:lnTo>
                        <a:pt x="49" y="76"/>
                      </a:lnTo>
                      <a:lnTo>
                        <a:pt x="65" y="105"/>
                      </a:lnTo>
                      <a:lnTo>
                        <a:pt x="55" y="149"/>
                      </a:lnTo>
                      <a:lnTo>
                        <a:pt x="57" y="203"/>
                      </a:lnTo>
                      <a:lnTo>
                        <a:pt x="98" y="229"/>
                      </a:lnTo>
                      <a:lnTo>
                        <a:pt x="141" y="231"/>
                      </a:lnTo>
                      <a:lnTo>
                        <a:pt x="168" y="229"/>
                      </a:lnTo>
                      <a:lnTo>
                        <a:pt x="192" y="252"/>
                      </a:lnTo>
                      <a:lnTo>
                        <a:pt x="202" y="270"/>
                      </a:lnTo>
                      <a:lnTo>
                        <a:pt x="227" y="268"/>
                      </a:lnTo>
                      <a:lnTo>
                        <a:pt x="249" y="256"/>
                      </a:lnTo>
                      <a:lnTo>
                        <a:pt x="286" y="291"/>
                      </a:lnTo>
                      <a:lnTo>
                        <a:pt x="301" y="276"/>
                      </a:lnTo>
                      <a:lnTo>
                        <a:pt x="325" y="276"/>
                      </a:lnTo>
                      <a:lnTo>
                        <a:pt x="348" y="321"/>
                      </a:lnTo>
                      <a:lnTo>
                        <a:pt x="381" y="330"/>
                      </a:lnTo>
                      <a:lnTo>
                        <a:pt x="444" y="426"/>
                      </a:lnTo>
                      <a:lnTo>
                        <a:pt x="475" y="420"/>
                      </a:lnTo>
                      <a:lnTo>
                        <a:pt x="477" y="420"/>
                      </a:lnTo>
                      <a:lnTo>
                        <a:pt x="477" y="38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6" name="Freeform 154"/>
                <p:cNvSpPr>
                  <a:spLocks/>
                </p:cNvSpPr>
                <p:nvPr/>
              </p:nvSpPr>
              <p:spPr bwMode="auto">
                <a:xfrm>
                  <a:off x="12253913" y="15940088"/>
                  <a:ext cx="38100" cy="22225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10 h 14"/>
                    <a:gd name="T4" fmla="*/ 12 w 24"/>
                    <a:gd name="T5" fmla="*/ 14 h 14"/>
                    <a:gd name="T6" fmla="*/ 24 w 24"/>
                    <a:gd name="T7" fmla="*/ 12 h 14"/>
                    <a:gd name="T8" fmla="*/ 22 w 24"/>
                    <a:gd name="T9" fmla="*/ 0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lnTo>
                        <a:pt x="0" y="10"/>
                      </a:lnTo>
                      <a:lnTo>
                        <a:pt x="12" y="14"/>
                      </a:lnTo>
                      <a:lnTo>
                        <a:pt x="24" y="12"/>
                      </a:lnTo>
                      <a:lnTo>
                        <a:pt x="2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7" name="Freeform 155"/>
                <p:cNvSpPr>
                  <a:spLocks/>
                </p:cNvSpPr>
                <p:nvPr/>
              </p:nvSpPr>
              <p:spPr bwMode="auto">
                <a:xfrm>
                  <a:off x="11764963" y="14932025"/>
                  <a:ext cx="85725" cy="49213"/>
                </a:xfrm>
                <a:custGeom>
                  <a:avLst/>
                  <a:gdLst>
                    <a:gd name="T0" fmla="*/ 25 w 54"/>
                    <a:gd name="T1" fmla="*/ 10 h 31"/>
                    <a:gd name="T2" fmla="*/ 5 w 54"/>
                    <a:gd name="T3" fmla="*/ 12 h 31"/>
                    <a:gd name="T4" fmla="*/ 0 w 54"/>
                    <a:gd name="T5" fmla="*/ 21 h 31"/>
                    <a:gd name="T6" fmla="*/ 21 w 54"/>
                    <a:gd name="T7" fmla="*/ 31 h 31"/>
                    <a:gd name="T8" fmla="*/ 50 w 54"/>
                    <a:gd name="T9" fmla="*/ 23 h 31"/>
                    <a:gd name="T10" fmla="*/ 54 w 54"/>
                    <a:gd name="T11" fmla="*/ 8 h 31"/>
                    <a:gd name="T12" fmla="*/ 41 w 54"/>
                    <a:gd name="T13" fmla="*/ 0 h 31"/>
                    <a:gd name="T14" fmla="*/ 25 w 54"/>
                    <a:gd name="T15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31">
                      <a:moveTo>
                        <a:pt x="25" y="10"/>
                      </a:moveTo>
                      <a:lnTo>
                        <a:pt x="5" y="12"/>
                      </a:lnTo>
                      <a:lnTo>
                        <a:pt x="0" y="21"/>
                      </a:lnTo>
                      <a:lnTo>
                        <a:pt x="21" y="31"/>
                      </a:lnTo>
                      <a:lnTo>
                        <a:pt x="50" y="23"/>
                      </a:lnTo>
                      <a:lnTo>
                        <a:pt x="54" y="8"/>
                      </a:lnTo>
                      <a:lnTo>
                        <a:pt x="41" y="0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8" name="Freeform 156"/>
                <p:cNvSpPr>
                  <a:spLocks/>
                </p:cNvSpPr>
                <p:nvPr/>
              </p:nvSpPr>
              <p:spPr bwMode="auto">
                <a:xfrm>
                  <a:off x="11879263" y="14428788"/>
                  <a:ext cx="3998913" cy="1651000"/>
                </a:xfrm>
                <a:custGeom>
                  <a:avLst/>
                  <a:gdLst>
                    <a:gd name="T0" fmla="*/ 1464 w 2519"/>
                    <a:gd name="T1" fmla="*/ 931 h 1040"/>
                    <a:gd name="T2" fmla="*/ 1620 w 2519"/>
                    <a:gd name="T3" fmla="*/ 896 h 1040"/>
                    <a:gd name="T4" fmla="*/ 1798 w 2519"/>
                    <a:gd name="T5" fmla="*/ 907 h 1040"/>
                    <a:gd name="T6" fmla="*/ 1974 w 2519"/>
                    <a:gd name="T7" fmla="*/ 847 h 1040"/>
                    <a:gd name="T8" fmla="*/ 2201 w 2519"/>
                    <a:gd name="T9" fmla="*/ 825 h 1040"/>
                    <a:gd name="T10" fmla="*/ 2355 w 2519"/>
                    <a:gd name="T11" fmla="*/ 792 h 1040"/>
                    <a:gd name="T12" fmla="*/ 2482 w 2519"/>
                    <a:gd name="T13" fmla="*/ 845 h 1040"/>
                    <a:gd name="T14" fmla="*/ 2439 w 2519"/>
                    <a:gd name="T15" fmla="*/ 712 h 1040"/>
                    <a:gd name="T16" fmla="*/ 2417 w 2519"/>
                    <a:gd name="T17" fmla="*/ 591 h 1040"/>
                    <a:gd name="T18" fmla="*/ 2390 w 2519"/>
                    <a:gd name="T19" fmla="*/ 434 h 1040"/>
                    <a:gd name="T20" fmla="*/ 2453 w 2519"/>
                    <a:gd name="T21" fmla="*/ 372 h 1040"/>
                    <a:gd name="T22" fmla="*/ 2308 w 2519"/>
                    <a:gd name="T23" fmla="*/ 305 h 1040"/>
                    <a:gd name="T24" fmla="*/ 2273 w 2519"/>
                    <a:gd name="T25" fmla="*/ 155 h 1040"/>
                    <a:gd name="T26" fmla="*/ 2122 w 2519"/>
                    <a:gd name="T27" fmla="*/ 84 h 1040"/>
                    <a:gd name="T28" fmla="*/ 2032 w 2519"/>
                    <a:gd name="T29" fmla="*/ 61 h 1040"/>
                    <a:gd name="T30" fmla="*/ 1911 w 2519"/>
                    <a:gd name="T31" fmla="*/ 147 h 1040"/>
                    <a:gd name="T32" fmla="*/ 1769 w 2519"/>
                    <a:gd name="T33" fmla="*/ 163 h 1040"/>
                    <a:gd name="T34" fmla="*/ 1602 w 2519"/>
                    <a:gd name="T35" fmla="*/ 194 h 1040"/>
                    <a:gd name="T36" fmla="*/ 1425 w 2519"/>
                    <a:gd name="T37" fmla="*/ 143 h 1040"/>
                    <a:gd name="T38" fmla="*/ 1301 w 2519"/>
                    <a:gd name="T39" fmla="*/ 90 h 1040"/>
                    <a:gd name="T40" fmla="*/ 1212 w 2519"/>
                    <a:gd name="T41" fmla="*/ 69 h 1040"/>
                    <a:gd name="T42" fmla="*/ 1102 w 2519"/>
                    <a:gd name="T43" fmla="*/ 16 h 1040"/>
                    <a:gd name="T44" fmla="*/ 907 w 2519"/>
                    <a:gd name="T45" fmla="*/ 22 h 1040"/>
                    <a:gd name="T46" fmla="*/ 723 w 2519"/>
                    <a:gd name="T47" fmla="*/ 88 h 1040"/>
                    <a:gd name="T48" fmla="*/ 662 w 2519"/>
                    <a:gd name="T49" fmla="*/ 178 h 1040"/>
                    <a:gd name="T50" fmla="*/ 467 w 2519"/>
                    <a:gd name="T51" fmla="*/ 159 h 1040"/>
                    <a:gd name="T52" fmla="*/ 389 w 2519"/>
                    <a:gd name="T53" fmla="*/ 233 h 1040"/>
                    <a:gd name="T54" fmla="*/ 348 w 2519"/>
                    <a:gd name="T55" fmla="*/ 270 h 1040"/>
                    <a:gd name="T56" fmla="*/ 356 w 2519"/>
                    <a:gd name="T57" fmla="*/ 323 h 1040"/>
                    <a:gd name="T58" fmla="*/ 197 w 2519"/>
                    <a:gd name="T59" fmla="*/ 301 h 1040"/>
                    <a:gd name="T60" fmla="*/ 19 w 2519"/>
                    <a:gd name="T61" fmla="*/ 350 h 1040"/>
                    <a:gd name="T62" fmla="*/ 0 w 2519"/>
                    <a:gd name="T63" fmla="*/ 458 h 1040"/>
                    <a:gd name="T64" fmla="*/ 119 w 2519"/>
                    <a:gd name="T65" fmla="*/ 460 h 1040"/>
                    <a:gd name="T66" fmla="*/ 100 w 2519"/>
                    <a:gd name="T67" fmla="*/ 563 h 1040"/>
                    <a:gd name="T68" fmla="*/ 84 w 2519"/>
                    <a:gd name="T69" fmla="*/ 606 h 1040"/>
                    <a:gd name="T70" fmla="*/ 70 w 2519"/>
                    <a:gd name="T71" fmla="*/ 655 h 1040"/>
                    <a:gd name="T72" fmla="*/ 37 w 2519"/>
                    <a:gd name="T73" fmla="*/ 675 h 1040"/>
                    <a:gd name="T74" fmla="*/ 119 w 2519"/>
                    <a:gd name="T75" fmla="*/ 718 h 1040"/>
                    <a:gd name="T76" fmla="*/ 154 w 2519"/>
                    <a:gd name="T77" fmla="*/ 825 h 1040"/>
                    <a:gd name="T78" fmla="*/ 168 w 2519"/>
                    <a:gd name="T79" fmla="*/ 892 h 1040"/>
                    <a:gd name="T80" fmla="*/ 270 w 2519"/>
                    <a:gd name="T81" fmla="*/ 913 h 1040"/>
                    <a:gd name="T82" fmla="*/ 223 w 2519"/>
                    <a:gd name="T83" fmla="*/ 939 h 1040"/>
                    <a:gd name="T84" fmla="*/ 293 w 2519"/>
                    <a:gd name="T85" fmla="*/ 939 h 1040"/>
                    <a:gd name="T86" fmla="*/ 391 w 2519"/>
                    <a:gd name="T87" fmla="*/ 946 h 1040"/>
                    <a:gd name="T88" fmla="*/ 424 w 2519"/>
                    <a:gd name="T89" fmla="*/ 970 h 1040"/>
                    <a:gd name="T90" fmla="*/ 531 w 2519"/>
                    <a:gd name="T91" fmla="*/ 1017 h 1040"/>
                    <a:gd name="T92" fmla="*/ 633 w 2519"/>
                    <a:gd name="T93" fmla="*/ 993 h 1040"/>
                    <a:gd name="T94" fmla="*/ 739 w 2519"/>
                    <a:gd name="T95" fmla="*/ 911 h 1040"/>
                    <a:gd name="T96" fmla="*/ 1040 w 2519"/>
                    <a:gd name="T97" fmla="*/ 1013 h 1040"/>
                    <a:gd name="T98" fmla="*/ 1122 w 2519"/>
                    <a:gd name="T99" fmla="*/ 968 h 1040"/>
                    <a:gd name="T100" fmla="*/ 1331 w 2519"/>
                    <a:gd name="T101" fmla="*/ 923 h 1040"/>
                    <a:gd name="T102" fmla="*/ 1370 w 2519"/>
                    <a:gd name="T103" fmla="*/ 950 h 1040"/>
                    <a:gd name="T104" fmla="*/ 1391 w 2519"/>
                    <a:gd name="T105" fmla="*/ 1040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19" h="1040">
                      <a:moveTo>
                        <a:pt x="1421" y="1034"/>
                      </a:moveTo>
                      <a:lnTo>
                        <a:pt x="1448" y="1025"/>
                      </a:lnTo>
                      <a:lnTo>
                        <a:pt x="1444" y="993"/>
                      </a:lnTo>
                      <a:lnTo>
                        <a:pt x="1464" y="984"/>
                      </a:lnTo>
                      <a:lnTo>
                        <a:pt x="1464" y="931"/>
                      </a:lnTo>
                      <a:lnTo>
                        <a:pt x="1472" y="909"/>
                      </a:lnTo>
                      <a:lnTo>
                        <a:pt x="1513" y="919"/>
                      </a:lnTo>
                      <a:lnTo>
                        <a:pt x="1536" y="925"/>
                      </a:lnTo>
                      <a:lnTo>
                        <a:pt x="1604" y="900"/>
                      </a:lnTo>
                      <a:lnTo>
                        <a:pt x="1620" y="896"/>
                      </a:lnTo>
                      <a:lnTo>
                        <a:pt x="1640" y="884"/>
                      </a:lnTo>
                      <a:lnTo>
                        <a:pt x="1712" y="878"/>
                      </a:lnTo>
                      <a:lnTo>
                        <a:pt x="1739" y="884"/>
                      </a:lnTo>
                      <a:lnTo>
                        <a:pt x="1753" y="898"/>
                      </a:lnTo>
                      <a:lnTo>
                        <a:pt x="1798" y="907"/>
                      </a:lnTo>
                      <a:lnTo>
                        <a:pt x="1860" y="909"/>
                      </a:lnTo>
                      <a:lnTo>
                        <a:pt x="1868" y="896"/>
                      </a:lnTo>
                      <a:lnTo>
                        <a:pt x="1903" y="886"/>
                      </a:lnTo>
                      <a:lnTo>
                        <a:pt x="1925" y="862"/>
                      </a:lnTo>
                      <a:lnTo>
                        <a:pt x="1974" y="847"/>
                      </a:lnTo>
                      <a:lnTo>
                        <a:pt x="2009" y="847"/>
                      </a:lnTo>
                      <a:lnTo>
                        <a:pt x="2036" y="843"/>
                      </a:lnTo>
                      <a:lnTo>
                        <a:pt x="2107" y="847"/>
                      </a:lnTo>
                      <a:lnTo>
                        <a:pt x="2161" y="827"/>
                      </a:lnTo>
                      <a:lnTo>
                        <a:pt x="2201" y="825"/>
                      </a:lnTo>
                      <a:lnTo>
                        <a:pt x="2212" y="835"/>
                      </a:lnTo>
                      <a:lnTo>
                        <a:pt x="2251" y="804"/>
                      </a:lnTo>
                      <a:lnTo>
                        <a:pt x="2285" y="804"/>
                      </a:lnTo>
                      <a:lnTo>
                        <a:pt x="2298" y="792"/>
                      </a:lnTo>
                      <a:lnTo>
                        <a:pt x="2355" y="792"/>
                      </a:lnTo>
                      <a:lnTo>
                        <a:pt x="2404" y="806"/>
                      </a:lnTo>
                      <a:lnTo>
                        <a:pt x="2439" y="794"/>
                      </a:lnTo>
                      <a:lnTo>
                        <a:pt x="2459" y="808"/>
                      </a:lnTo>
                      <a:lnTo>
                        <a:pt x="2459" y="835"/>
                      </a:lnTo>
                      <a:lnTo>
                        <a:pt x="2482" y="845"/>
                      </a:lnTo>
                      <a:lnTo>
                        <a:pt x="2511" y="837"/>
                      </a:lnTo>
                      <a:lnTo>
                        <a:pt x="2519" y="812"/>
                      </a:lnTo>
                      <a:lnTo>
                        <a:pt x="2505" y="780"/>
                      </a:lnTo>
                      <a:lnTo>
                        <a:pt x="2476" y="726"/>
                      </a:lnTo>
                      <a:lnTo>
                        <a:pt x="2439" y="712"/>
                      </a:lnTo>
                      <a:lnTo>
                        <a:pt x="2441" y="696"/>
                      </a:lnTo>
                      <a:lnTo>
                        <a:pt x="2439" y="655"/>
                      </a:lnTo>
                      <a:lnTo>
                        <a:pt x="2459" y="612"/>
                      </a:lnTo>
                      <a:lnTo>
                        <a:pt x="2449" y="597"/>
                      </a:lnTo>
                      <a:lnTo>
                        <a:pt x="2417" y="591"/>
                      </a:lnTo>
                      <a:lnTo>
                        <a:pt x="2416" y="554"/>
                      </a:lnTo>
                      <a:lnTo>
                        <a:pt x="2419" y="528"/>
                      </a:lnTo>
                      <a:lnTo>
                        <a:pt x="2406" y="475"/>
                      </a:lnTo>
                      <a:lnTo>
                        <a:pt x="2392" y="448"/>
                      </a:lnTo>
                      <a:lnTo>
                        <a:pt x="2390" y="434"/>
                      </a:lnTo>
                      <a:lnTo>
                        <a:pt x="2429" y="430"/>
                      </a:lnTo>
                      <a:lnTo>
                        <a:pt x="2443" y="393"/>
                      </a:lnTo>
                      <a:lnTo>
                        <a:pt x="2459" y="380"/>
                      </a:lnTo>
                      <a:lnTo>
                        <a:pt x="2453" y="372"/>
                      </a:lnTo>
                      <a:lnTo>
                        <a:pt x="2453" y="372"/>
                      </a:lnTo>
                      <a:lnTo>
                        <a:pt x="2443" y="354"/>
                      </a:lnTo>
                      <a:lnTo>
                        <a:pt x="2419" y="331"/>
                      </a:lnTo>
                      <a:lnTo>
                        <a:pt x="2392" y="333"/>
                      </a:lnTo>
                      <a:lnTo>
                        <a:pt x="2349" y="331"/>
                      </a:lnTo>
                      <a:lnTo>
                        <a:pt x="2308" y="305"/>
                      </a:lnTo>
                      <a:lnTo>
                        <a:pt x="2306" y="251"/>
                      </a:lnTo>
                      <a:lnTo>
                        <a:pt x="2316" y="207"/>
                      </a:lnTo>
                      <a:lnTo>
                        <a:pt x="2300" y="178"/>
                      </a:lnTo>
                      <a:lnTo>
                        <a:pt x="2275" y="172"/>
                      </a:lnTo>
                      <a:lnTo>
                        <a:pt x="2273" y="155"/>
                      </a:lnTo>
                      <a:lnTo>
                        <a:pt x="2249" y="129"/>
                      </a:lnTo>
                      <a:lnTo>
                        <a:pt x="2224" y="123"/>
                      </a:lnTo>
                      <a:lnTo>
                        <a:pt x="2165" y="73"/>
                      </a:lnTo>
                      <a:lnTo>
                        <a:pt x="2142" y="67"/>
                      </a:lnTo>
                      <a:lnTo>
                        <a:pt x="2122" y="84"/>
                      </a:lnTo>
                      <a:lnTo>
                        <a:pt x="2105" y="88"/>
                      </a:lnTo>
                      <a:lnTo>
                        <a:pt x="2068" y="73"/>
                      </a:lnTo>
                      <a:lnTo>
                        <a:pt x="2056" y="90"/>
                      </a:lnTo>
                      <a:lnTo>
                        <a:pt x="2040" y="86"/>
                      </a:lnTo>
                      <a:lnTo>
                        <a:pt x="2032" y="61"/>
                      </a:lnTo>
                      <a:lnTo>
                        <a:pt x="2017" y="59"/>
                      </a:lnTo>
                      <a:lnTo>
                        <a:pt x="2009" y="67"/>
                      </a:lnTo>
                      <a:lnTo>
                        <a:pt x="1993" y="104"/>
                      </a:lnTo>
                      <a:lnTo>
                        <a:pt x="1958" y="123"/>
                      </a:lnTo>
                      <a:lnTo>
                        <a:pt x="1911" y="147"/>
                      </a:lnTo>
                      <a:lnTo>
                        <a:pt x="1903" y="168"/>
                      </a:lnTo>
                      <a:lnTo>
                        <a:pt x="1860" y="172"/>
                      </a:lnTo>
                      <a:lnTo>
                        <a:pt x="1843" y="186"/>
                      </a:lnTo>
                      <a:lnTo>
                        <a:pt x="1786" y="172"/>
                      </a:lnTo>
                      <a:lnTo>
                        <a:pt x="1769" y="163"/>
                      </a:lnTo>
                      <a:lnTo>
                        <a:pt x="1749" y="163"/>
                      </a:lnTo>
                      <a:lnTo>
                        <a:pt x="1739" y="157"/>
                      </a:lnTo>
                      <a:lnTo>
                        <a:pt x="1712" y="166"/>
                      </a:lnTo>
                      <a:lnTo>
                        <a:pt x="1661" y="168"/>
                      </a:lnTo>
                      <a:lnTo>
                        <a:pt x="1602" y="194"/>
                      </a:lnTo>
                      <a:lnTo>
                        <a:pt x="1556" y="184"/>
                      </a:lnTo>
                      <a:lnTo>
                        <a:pt x="1524" y="161"/>
                      </a:lnTo>
                      <a:lnTo>
                        <a:pt x="1507" y="172"/>
                      </a:lnTo>
                      <a:lnTo>
                        <a:pt x="1452" y="147"/>
                      </a:lnTo>
                      <a:lnTo>
                        <a:pt x="1425" y="143"/>
                      </a:lnTo>
                      <a:lnTo>
                        <a:pt x="1378" y="110"/>
                      </a:lnTo>
                      <a:lnTo>
                        <a:pt x="1362" y="110"/>
                      </a:lnTo>
                      <a:lnTo>
                        <a:pt x="1350" y="127"/>
                      </a:lnTo>
                      <a:lnTo>
                        <a:pt x="1327" y="121"/>
                      </a:lnTo>
                      <a:lnTo>
                        <a:pt x="1301" y="90"/>
                      </a:lnTo>
                      <a:lnTo>
                        <a:pt x="1296" y="55"/>
                      </a:lnTo>
                      <a:lnTo>
                        <a:pt x="1274" y="37"/>
                      </a:lnTo>
                      <a:lnTo>
                        <a:pt x="1258" y="39"/>
                      </a:lnTo>
                      <a:lnTo>
                        <a:pt x="1223" y="75"/>
                      </a:lnTo>
                      <a:lnTo>
                        <a:pt x="1212" y="69"/>
                      </a:lnTo>
                      <a:lnTo>
                        <a:pt x="1200" y="77"/>
                      </a:lnTo>
                      <a:lnTo>
                        <a:pt x="1149" y="30"/>
                      </a:lnTo>
                      <a:lnTo>
                        <a:pt x="1145" y="2"/>
                      </a:lnTo>
                      <a:lnTo>
                        <a:pt x="1135" y="0"/>
                      </a:lnTo>
                      <a:lnTo>
                        <a:pt x="1102" y="16"/>
                      </a:lnTo>
                      <a:lnTo>
                        <a:pt x="1057" y="16"/>
                      </a:lnTo>
                      <a:lnTo>
                        <a:pt x="1038" y="10"/>
                      </a:lnTo>
                      <a:lnTo>
                        <a:pt x="1010" y="16"/>
                      </a:lnTo>
                      <a:lnTo>
                        <a:pt x="940" y="14"/>
                      </a:lnTo>
                      <a:lnTo>
                        <a:pt x="907" y="22"/>
                      </a:lnTo>
                      <a:lnTo>
                        <a:pt x="842" y="49"/>
                      </a:lnTo>
                      <a:lnTo>
                        <a:pt x="813" y="53"/>
                      </a:lnTo>
                      <a:lnTo>
                        <a:pt x="762" y="63"/>
                      </a:lnTo>
                      <a:lnTo>
                        <a:pt x="746" y="82"/>
                      </a:lnTo>
                      <a:lnTo>
                        <a:pt x="723" y="88"/>
                      </a:lnTo>
                      <a:lnTo>
                        <a:pt x="700" y="114"/>
                      </a:lnTo>
                      <a:lnTo>
                        <a:pt x="686" y="120"/>
                      </a:lnTo>
                      <a:lnTo>
                        <a:pt x="672" y="155"/>
                      </a:lnTo>
                      <a:lnTo>
                        <a:pt x="660" y="163"/>
                      </a:lnTo>
                      <a:lnTo>
                        <a:pt x="662" y="178"/>
                      </a:lnTo>
                      <a:lnTo>
                        <a:pt x="612" y="180"/>
                      </a:lnTo>
                      <a:lnTo>
                        <a:pt x="539" y="153"/>
                      </a:lnTo>
                      <a:lnTo>
                        <a:pt x="516" y="153"/>
                      </a:lnTo>
                      <a:lnTo>
                        <a:pt x="498" y="166"/>
                      </a:lnTo>
                      <a:lnTo>
                        <a:pt x="467" y="159"/>
                      </a:lnTo>
                      <a:lnTo>
                        <a:pt x="426" y="170"/>
                      </a:lnTo>
                      <a:lnTo>
                        <a:pt x="404" y="163"/>
                      </a:lnTo>
                      <a:lnTo>
                        <a:pt x="369" y="172"/>
                      </a:lnTo>
                      <a:lnTo>
                        <a:pt x="363" y="192"/>
                      </a:lnTo>
                      <a:lnTo>
                        <a:pt x="389" y="233"/>
                      </a:lnTo>
                      <a:lnTo>
                        <a:pt x="428" y="235"/>
                      </a:lnTo>
                      <a:lnTo>
                        <a:pt x="461" y="239"/>
                      </a:lnTo>
                      <a:lnTo>
                        <a:pt x="455" y="254"/>
                      </a:lnTo>
                      <a:lnTo>
                        <a:pt x="399" y="254"/>
                      </a:lnTo>
                      <a:lnTo>
                        <a:pt x="348" y="270"/>
                      </a:lnTo>
                      <a:lnTo>
                        <a:pt x="330" y="294"/>
                      </a:lnTo>
                      <a:lnTo>
                        <a:pt x="340" y="307"/>
                      </a:lnTo>
                      <a:lnTo>
                        <a:pt x="367" y="299"/>
                      </a:lnTo>
                      <a:lnTo>
                        <a:pt x="377" y="315"/>
                      </a:lnTo>
                      <a:lnTo>
                        <a:pt x="356" y="323"/>
                      </a:lnTo>
                      <a:lnTo>
                        <a:pt x="291" y="323"/>
                      </a:lnTo>
                      <a:lnTo>
                        <a:pt x="264" y="307"/>
                      </a:lnTo>
                      <a:lnTo>
                        <a:pt x="230" y="323"/>
                      </a:lnTo>
                      <a:lnTo>
                        <a:pt x="215" y="299"/>
                      </a:lnTo>
                      <a:lnTo>
                        <a:pt x="197" y="301"/>
                      </a:lnTo>
                      <a:lnTo>
                        <a:pt x="174" y="329"/>
                      </a:lnTo>
                      <a:lnTo>
                        <a:pt x="150" y="327"/>
                      </a:lnTo>
                      <a:lnTo>
                        <a:pt x="115" y="301"/>
                      </a:lnTo>
                      <a:lnTo>
                        <a:pt x="84" y="301"/>
                      </a:lnTo>
                      <a:lnTo>
                        <a:pt x="19" y="350"/>
                      </a:lnTo>
                      <a:lnTo>
                        <a:pt x="10" y="376"/>
                      </a:lnTo>
                      <a:lnTo>
                        <a:pt x="0" y="399"/>
                      </a:lnTo>
                      <a:lnTo>
                        <a:pt x="10" y="417"/>
                      </a:lnTo>
                      <a:lnTo>
                        <a:pt x="10" y="446"/>
                      </a:lnTo>
                      <a:lnTo>
                        <a:pt x="0" y="458"/>
                      </a:lnTo>
                      <a:lnTo>
                        <a:pt x="10" y="473"/>
                      </a:lnTo>
                      <a:lnTo>
                        <a:pt x="47" y="462"/>
                      </a:lnTo>
                      <a:lnTo>
                        <a:pt x="57" y="466"/>
                      </a:lnTo>
                      <a:lnTo>
                        <a:pt x="84" y="460"/>
                      </a:lnTo>
                      <a:lnTo>
                        <a:pt x="119" y="460"/>
                      </a:lnTo>
                      <a:lnTo>
                        <a:pt x="86" y="491"/>
                      </a:lnTo>
                      <a:lnTo>
                        <a:pt x="90" y="512"/>
                      </a:lnTo>
                      <a:lnTo>
                        <a:pt x="103" y="534"/>
                      </a:lnTo>
                      <a:lnTo>
                        <a:pt x="103" y="552"/>
                      </a:lnTo>
                      <a:lnTo>
                        <a:pt x="100" y="563"/>
                      </a:lnTo>
                      <a:lnTo>
                        <a:pt x="109" y="569"/>
                      </a:lnTo>
                      <a:lnTo>
                        <a:pt x="135" y="554"/>
                      </a:lnTo>
                      <a:lnTo>
                        <a:pt x="137" y="567"/>
                      </a:lnTo>
                      <a:lnTo>
                        <a:pt x="119" y="585"/>
                      </a:lnTo>
                      <a:lnTo>
                        <a:pt x="84" y="606"/>
                      </a:lnTo>
                      <a:lnTo>
                        <a:pt x="98" y="614"/>
                      </a:lnTo>
                      <a:lnTo>
                        <a:pt x="117" y="616"/>
                      </a:lnTo>
                      <a:lnTo>
                        <a:pt x="98" y="630"/>
                      </a:lnTo>
                      <a:lnTo>
                        <a:pt x="84" y="655"/>
                      </a:lnTo>
                      <a:lnTo>
                        <a:pt x="70" y="655"/>
                      </a:lnTo>
                      <a:lnTo>
                        <a:pt x="55" y="618"/>
                      </a:lnTo>
                      <a:lnTo>
                        <a:pt x="45" y="612"/>
                      </a:lnTo>
                      <a:lnTo>
                        <a:pt x="39" y="636"/>
                      </a:lnTo>
                      <a:lnTo>
                        <a:pt x="49" y="661"/>
                      </a:lnTo>
                      <a:lnTo>
                        <a:pt x="37" y="675"/>
                      </a:lnTo>
                      <a:lnTo>
                        <a:pt x="41" y="694"/>
                      </a:lnTo>
                      <a:lnTo>
                        <a:pt x="64" y="710"/>
                      </a:lnTo>
                      <a:lnTo>
                        <a:pt x="70" y="698"/>
                      </a:lnTo>
                      <a:lnTo>
                        <a:pt x="98" y="722"/>
                      </a:lnTo>
                      <a:lnTo>
                        <a:pt x="119" y="718"/>
                      </a:lnTo>
                      <a:lnTo>
                        <a:pt x="150" y="735"/>
                      </a:lnTo>
                      <a:lnTo>
                        <a:pt x="158" y="769"/>
                      </a:lnTo>
                      <a:lnTo>
                        <a:pt x="137" y="790"/>
                      </a:lnTo>
                      <a:lnTo>
                        <a:pt x="154" y="808"/>
                      </a:lnTo>
                      <a:lnTo>
                        <a:pt x="154" y="825"/>
                      </a:lnTo>
                      <a:lnTo>
                        <a:pt x="174" y="825"/>
                      </a:lnTo>
                      <a:lnTo>
                        <a:pt x="207" y="860"/>
                      </a:lnTo>
                      <a:lnTo>
                        <a:pt x="195" y="882"/>
                      </a:lnTo>
                      <a:lnTo>
                        <a:pt x="174" y="876"/>
                      </a:lnTo>
                      <a:lnTo>
                        <a:pt x="168" y="892"/>
                      </a:lnTo>
                      <a:lnTo>
                        <a:pt x="186" y="900"/>
                      </a:lnTo>
                      <a:lnTo>
                        <a:pt x="229" y="888"/>
                      </a:lnTo>
                      <a:lnTo>
                        <a:pt x="287" y="888"/>
                      </a:lnTo>
                      <a:lnTo>
                        <a:pt x="283" y="900"/>
                      </a:lnTo>
                      <a:lnTo>
                        <a:pt x="270" y="913"/>
                      </a:lnTo>
                      <a:lnTo>
                        <a:pt x="238" y="927"/>
                      </a:lnTo>
                      <a:lnTo>
                        <a:pt x="193" y="925"/>
                      </a:lnTo>
                      <a:lnTo>
                        <a:pt x="184" y="941"/>
                      </a:lnTo>
                      <a:lnTo>
                        <a:pt x="199" y="946"/>
                      </a:lnTo>
                      <a:lnTo>
                        <a:pt x="223" y="939"/>
                      </a:lnTo>
                      <a:lnTo>
                        <a:pt x="254" y="939"/>
                      </a:lnTo>
                      <a:lnTo>
                        <a:pt x="270" y="931"/>
                      </a:lnTo>
                      <a:lnTo>
                        <a:pt x="270" y="950"/>
                      </a:lnTo>
                      <a:lnTo>
                        <a:pt x="277" y="958"/>
                      </a:lnTo>
                      <a:lnTo>
                        <a:pt x="293" y="939"/>
                      </a:lnTo>
                      <a:lnTo>
                        <a:pt x="313" y="915"/>
                      </a:lnTo>
                      <a:lnTo>
                        <a:pt x="332" y="913"/>
                      </a:lnTo>
                      <a:lnTo>
                        <a:pt x="346" y="931"/>
                      </a:lnTo>
                      <a:lnTo>
                        <a:pt x="363" y="931"/>
                      </a:lnTo>
                      <a:lnTo>
                        <a:pt x="391" y="946"/>
                      </a:lnTo>
                      <a:lnTo>
                        <a:pt x="402" y="929"/>
                      </a:lnTo>
                      <a:lnTo>
                        <a:pt x="424" y="931"/>
                      </a:lnTo>
                      <a:lnTo>
                        <a:pt x="422" y="946"/>
                      </a:lnTo>
                      <a:lnTo>
                        <a:pt x="410" y="952"/>
                      </a:lnTo>
                      <a:lnTo>
                        <a:pt x="424" y="970"/>
                      </a:lnTo>
                      <a:lnTo>
                        <a:pt x="426" y="989"/>
                      </a:lnTo>
                      <a:lnTo>
                        <a:pt x="455" y="1013"/>
                      </a:lnTo>
                      <a:lnTo>
                        <a:pt x="467" y="1009"/>
                      </a:lnTo>
                      <a:lnTo>
                        <a:pt x="498" y="1021"/>
                      </a:lnTo>
                      <a:lnTo>
                        <a:pt x="531" y="1017"/>
                      </a:lnTo>
                      <a:lnTo>
                        <a:pt x="547" y="1003"/>
                      </a:lnTo>
                      <a:lnTo>
                        <a:pt x="574" y="1003"/>
                      </a:lnTo>
                      <a:lnTo>
                        <a:pt x="592" y="989"/>
                      </a:lnTo>
                      <a:lnTo>
                        <a:pt x="615" y="1003"/>
                      </a:lnTo>
                      <a:lnTo>
                        <a:pt x="633" y="993"/>
                      </a:lnTo>
                      <a:lnTo>
                        <a:pt x="629" y="960"/>
                      </a:lnTo>
                      <a:lnTo>
                        <a:pt x="635" y="943"/>
                      </a:lnTo>
                      <a:lnTo>
                        <a:pt x="629" y="913"/>
                      </a:lnTo>
                      <a:lnTo>
                        <a:pt x="688" y="907"/>
                      </a:lnTo>
                      <a:lnTo>
                        <a:pt x="739" y="911"/>
                      </a:lnTo>
                      <a:lnTo>
                        <a:pt x="807" y="946"/>
                      </a:lnTo>
                      <a:lnTo>
                        <a:pt x="830" y="946"/>
                      </a:lnTo>
                      <a:lnTo>
                        <a:pt x="875" y="1005"/>
                      </a:lnTo>
                      <a:lnTo>
                        <a:pt x="913" y="1031"/>
                      </a:lnTo>
                      <a:lnTo>
                        <a:pt x="1040" y="1013"/>
                      </a:lnTo>
                      <a:lnTo>
                        <a:pt x="1079" y="997"/>
                      </a:lnTo>
                      <a:lnTo>
                        <a:pt x="1090" y="997"/>
                      </a:lnTo>
                      <a:lnTo>
                        <a:pt x="1096" y="1005"/>
                      </a:lnTo>
                      <a:lnTo>
                        <a:pt x="1116" y="991"/>
                      </a:lnTo>
                      <a:lnTo>
                        <a:pt x="1122" y="968"/>
                      </a:lnTo>
                      <a:lnTo>
                        <a:pt x="1182" y="900"/>
                      </a:lnTo>
                      <a:lnTo>
                        <a:pt x="1196" y="896"/>
                      </a:lnTo>
                      <a:lnTo>
                        <a:pt x="1253" y="917"/>
                      </a:lnTo>
                      <a:lnTo>
                        <a:pt x="1288" y="933"/>
                      </a:lnTo>
                      <a:lnTo>
                        <a:pt x="1331" y="923"/>
                      </a:lnTo>
                      <a:lnTo>
                        <a:pt x="1335" y="911"/>
                      </a:lnTo>
                      <a:lnTo>
                        <a:pt x="1366" y="890"/>
                      </a:lnTo>
                      <a:lnTo>
                        <a:pt x="1389" y="896"/>
                      </a:lnTo>
                      <a:lnTo>
                        <a:pt x="1391" y="917"/>
                      </a:lnTo>
                      <a:lnTo>
                        <a:pt x="1370" y="950"/>
                      </a:lnTo>
                      <a:lnTo>
                        <a:pt x="1343" y="972"/>
                      </a:lnTo>
                      <a:lnTo>
                        <a:pt x="1344" y="986"/>
                      </a:lnTo>
                      <a:lnTo>
                        <a:pt x="1370" y="1017"/>
                      </a:lnTo>
                      <a:lnTo>
                        <a:pt x="1364" y="1034"/>
                      </a:lnTo>
                      <a:lnTo>
                        <a:pt x="1391" y="1040"/>
                      </a:lnTo>
                      <a:lnTo>
                        <a:pt x="1421" y="1034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79" name="Freeform 157"/>
                <p:cNvSpPr>
                  <a:spLocks/>
                </p:cNvSpPr>
                <p:nvPr/>
              </p:nvSpPr>
              <p:spPr bwMode="auto">
                <a:xfrm>
                  <a:off x="11830050" y="14441488"/>
                  <a:ext cx="608013" cy="533400"/>
                </a:xfrm>
                <a:custGeom>
                  <a:avLst/>
                  <a:gdLst>
                    <a:gd name="T0" fmla="*/ 195 w 383"/>
                    <a:gd name="T1" fmla="*/ 29 h 336"/>
                    <a:gd name="T2" fmla="*/ 158 w 383"/>
                    <a:gd name="T3" fmla="*/ 0 h 336"/>
                    <a:gd name="T4" fmla="*/ 117 w 383"/>
                    <a:gd name="T5" fmla="*/ 0 h 336"/>
                    <a:gd name="T6" fmla="*/ 101 w 383"/>
                    <a:gd name="T7" fmla="*/ 18 h 336"/>
                    <a:gd name="T8" fmla="*/ 78 w 383"/>
                    <a:gd name="T9" fmla="*/ 20 h 336"/>
                    <a:gd name="T10" fmla="*/ 56 w 383"/>
                    <a:gd name="T11" fmla="*/ 43 h 336"/>
                    <a:gd name="T12" fmla="*/ 50 w 383"/>
                    <a:gd name="T13" fmla="*/ 82 h 336"/>
                    <a:gd name="T14" fmla="*/ 78 w 383"/>
                    <a:gd name="T15" fmla="*/ 94 h 336"/>
                    <a:gd name="T16" fmla="*/ 76 w 383"/>
                    <a:gd name="T17" fmla="*/ 129 h 336"/>
                    <a:gd name="T18" fmla="*/ 41 w 383"/>
                    <a:gd name="T19" fmla="*/ 151 h 336"/>
                    <a:gd name="T20" fmla="*/ 46 w 383"/>
                    <a:gd name="T21" fmla="*/ 180 h 336"/>
                    <a:gd name="T22" fmla="*/ 31 w 383"/>
                    <a:gd name="T23" fmla="*/ 213 h 336"/>
                    <a:gd name="T24" fmla="*/ 0 w 383"/>
                    <a:gd name="T25" fmla="*/ 221 h 336"/>
                    <a:gd name="T26" fmla="*/ 2 w 383"/>
                    <a:gd name="T27" fmla="*/ 221 h 336"/>
                    <a:gd name="T28" fmla="*/ 13 w 383"/>
                    <a:gd name="T29" fmla="*/ 244 h 336"/>
                    <a:gd name="T30" fmla="*/ 35 w 383"/>
                    <a:gd name="T31" fmla="*/ 258 h 336"/>
                    <a:gd name="T32" fmla="*/ 50 w 383"/>
                    <a:gd name="T33" fmla="*/ 254 h 336"/>
                    <a:gd name="T34" fmla="*/ 68 w 383"/>
                    <a:gd name="T35" fmla="*/ 260 h 336"/>
                    <a:gd name="T36" fmla="*/ 93 w 383"/>
                    <a:gd name="T37" fmla="*/ 256 h 336"/>
                    <a:gd name="T38" fmla="*/ 66 w 383"/>
                    <a:gd name="T39" fmla="*/ 276 h 336"/>
                    <a:gd name="T40" fmla="*/ 50 w 383"/>
                    <a:gd name="T41" fmla="*/ 276 h 336"/>
                    <a:gd name="T42" fmla="*/ 37 w 383"/>
                    <a:gd name="T43" fmla="*/ 317 h 336"/>
                    <a:gd name="T44" fmla="*/ 39 w 383"/>
                    <a:gd name="T45" fmla="*/ 336 h 336"/>
                    <a:gd name="T46" fmla="*/ 97 w 383"/>
                    <a:gd name="T47" fmla="*/ 286 h 336"/>
                    <a:gd name="T48" fmla="*/ 170 w 383"/>
                    <a:gd name="T49" fmla="*/ 250 h 336"/>
                    <a:gd name="T50" fmla="*/ 185 w 383"/>
                    <a:gd name="T51" fmla="*/ 211 h 336"/>
                    <a:gd name="T52" fmla="*/ 213 w 383"/>
                    <a:gd name="T53" fmla="*/ 199 h 336"/>
                    <a:gd name="T54" fmla="*/ 261 w 383"/>
                    <a:gd name="T55" fmla="*/ 201 h 336"/>
                    <a:gd name="T56" fmla="*/ 273 w 383"/>
                    <a:gd name="T57" fmla="*/ 190 h 336"/>
                    <a:gd name="T58" fmla="*/ 304 w 383"/>
                    <a:gd name="T59" fmla="*/ 190 h 336"/>
                    <a:gd name="T60" fmla="*/ 324 w 383"/>
                    <a:gd name="T61" fmla="*/ 199 h 336"/>
                    <a:gd name="T62" fmla="*/ 359 w 383"/>
                    <a:gd name="T63" fmla="*/ 203 h 336"/>
                    <a:gd name="T64" fmla="*/ 383 w 383"/>
                    <a:gd name="T65" fmla="*/ 178 h 336"/>
                    <a:gd name="T66" fmla="*/ 383 w 383"/>
                    <a:gd name="T67" fmla="*/ 160 h 336"/>
                    <a:gd name="T68" fmla="*/ 355 w 383"/>
                    <a:gd name="T69" fmla="*/ 145 h 336"/>
                    <a:gd name="T70" fmla="*/ 324 w 383"/>
                    <a:gd name="T71" fmla="*/ 112 h 336"/>
                    <a:gd name="T72" fmla="*/ 293 w 383"/>
                    <a:gd name="T73" fmla="*/ 108 h 336"/>
                    <a:gd name="T74" fmla="*/ 250 w 383"/>
                    <a:gd name="T75" fmla="*/ 70 h 336"/>
                    <a:gd name="T76" fmla="*/ 246 w 383"/>
                    <a:gd name="T77" fmla="*/ 22 h 336"/>
                    <a:gd name="T78" fmla="*/ 215 w 383"/>
                    <a:gd name="T79" fmla="*/ 14 h 336"/>
                    <a:gd name="T80" fmla="*/ 195 w 383"/>
                    <a:gd name="T81" fmla="*/ 29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83" h="336">
                      <a:moveTo>
                        <a:pt x="195" y="29"/>
                      </a:moveTo>
                      <a:lnTo>
                        <a:pt x="158" y="0"/>
                      </a:lnTo>
                      <a:lnTo>
                        <a:pt x="117" y="0"/>
                      </a:lnTo>
                      <a:lnTo>
                        <a:pt x="101" y="18"/>
                      </a:lnTo>
                      <a:lnTo>
                        <a:pt x="78" y="20"/>
                      </a:lnTo>
                      <a:lnTo>
                        <a:pt x="56" y="43"/>
                      </a:lnTo>
                      <a:lnTo>
                        <a:pt x="50" y="82"/>
                      </a:lnTo>
                      <a:lnTo>
                        <a:pt x="78" y="94"/>
                      </a:lnTo>
                      <a:lnTo>
                        <a:pt x="76" y="129"/>
                      </a:lnTo>
                      <a:lnTo>
                        <a:pt x="41" y="151"/>
                      </a:lnTo>
                      <a:lnTo>
                        <a:pt x="46" y="180"/>
                      </a:lnTo>
                      <a:lnTo>
                        <a:pt x="31" y="213"/>
                      </a:lnTo>
                      <a:lnTo>
                        <a:pt x="0" y="221"/>
                      </a:lnTo>
                      <a:lnTo>
                        <a:pt x="2" y="221"/>
                      </a:lnTo>
                      <a:lnTo>
                        <a:pt x="13" y="244"/>
                      </a:lnTo>
                      <a:lnTo>
                        <a:pt x="35" y="258"/>
                      </a:lnTo>
                      <a:lnTo>
                        <a:pt x="50" y="254"/>
                      </a:lnTo>
                      <a:lnTo>
                        <a:pt x="68" y="260"/>
                      </a:lnTo>
                      <a:lnTo>
                        <a:pt x="93" y="256"/>
                      </a:lnTo>
                      <a:lnTo>
                        <a:pt x="66" y="276"/>
                      </a:lnTo>
                      <a:lnTo>
                        <a:pt x="50" y="276"/>
                      </a:lnTo>
                      <a:lnTo>
                        <a:pt x="37" y="317"/>
                      </a:lnTo>
                      <a:lnTo>
                        <a:pt x="39" y="336"/>
                      </a:lnTo>
                      <a:lnTo>
                        <a:pt x="97" y="286"/>
                      </a:lnTo>
                      <a:lnTo>
                        <a:pt x="170" y="250"/>
                      </a:lnTo>
                      <a:lnTo>
                        <a:pt x="185" y="211"/>
                      </a:lnTo>
                      <a:lnTo>
                        <a:pt x="213" y="199"/>
                      </a:lnTo>
                      <a:lnTo>
                        <a:pt x="261" y="201"/>
                      </a:lnTo>
                      <a:lnTo>
                        <a:pt x="273" y="190"/>
                      </a:lnTo>
                      <a:lnTo>
                        <a:pt x="304" y="190"/>
                      </a:lnTo>
                      <a:lnTo>
                        <a:pt x="324" y="199"/>
                      </a:lnTo>
                      <a:lnTo>
                        <a:pt x="359" y="203"/>
                      </a:lnTo>
                      <a:lnTo>
                        <a:pt x="383" y="178"/>
                      </a:lnTo>
                      <a:lnTo>
                        <a:pt x="383" y="160"/>
                      </a:lnTo>
                      <a:lnTo>
                        <a:pt x="355" y="145"/>
                      </a:lnTo>
                      <a:lnTo>
                        <a:pt x="324" y="112"/>
                      </a:lnTo>
                      <a:lnTo>
                        <a:pt x="293" y="108"/>
                      </a:lnTo>
                      <a:lnTo>
                        <a:pt x="250" y="70"/>
                      </a:lnTo>
                      <a:lnTo>
                        <a:pt x="246" y="22"/>
                      </a:lnTo>
                      <a:lnTo>
                        <a:pt x="215" y="14"/>
                      </a:lnTo>
                      <a:lnTo>
                        <a:pt x="195" y="29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0" name="Freeform 158"/>
                <p:cNvSpPr>
                  <a:spLocks/>
                </p:cNvSpPr>
                <p:nvPr/>
              </p:nvSpPr>
              <p:spPr bwMode="auto">
                <a:xfrm>
                  <a:off x="15081250" y="14354175"/>
                  <a:ext cx="1092200" cy="298450"/>
                </a:xfrm>
                <a:custGeom>
                  <a:avLst/>
                  <a:gdLst>
                    <a:gd name="T0" fmla="*/ 304 w 352"/>
                    <a:gd name="T1" fmla="*/ 16 h 96"/>
                    <a:gd name="T2" fmla="*/ 280 w 352"/>
                    <a:gd name="T3" fmla="*/ 0 h 96"/>
                    <a:gd name="T4" fmla="*/ 200 w 352"/>
                    <a:gd name="T5" fmla="*/ 28 h 96"/>
                    <a:gd name="T6" fmla="*/ 170 w 352"/>
                    <a:gd name="T7" fmla="*/ 10 h 96"/>
                    <a:gd name="T8" fmla="*/ 90 w 352"/>
                    <a:gd name="T9" fmla="*/ 13 h 96"/>
                    <a:gd name="T10" fmla="*/ 92 w 352"/>
                    <a:gd name="T11" fmla="*/ 32 h 96"/>
                    <a:gd name="T12" fmla="*/ 1 w 352"/>
                    <a:gd name="T13" fmla="*/ 48 h 96"/>
                    <a:gd name="T14" fmla="*/ 2 w 352"/>
                    <a:gd name="T15" fmla="*/ 50 h 96"/>
                    <a:gd name="T16" fmla="*/ 0 w 352"/>
                    <a:gd name="T17" fmla="*/ 53 h 96"/>
                    <a:gd name="T18" fmla="*/ 0 w 352"/>
                    <a:gd name="T19" fmla="*/ 54 h 96"/>
                    <a:gd name="T20" fmla="*/ 8 w 352"/>
                    <a:gd name="T21" fmla="*/ 55 h 96"/>
                    <a:gd name="T22" fmla="*/ 12 w 352"/>
                    <a:gd name="T23" fmla="*/ 68 h 96"/>
                    <a:gd name="T24" fmla="*/ 20 w 352"/>
                    <a:gd name="T25" fmla="*/ 70 h 96"/>
                    <a:gd name="T26" fmla="*/ 26 w 352"/>
                    <a:gd name="T27" fmla="*/ 61 h 96"/>
                    <a:gd name="T28" fmla="*/ 45 w 352"/>
                    <a:gd name="T29" fmla="*/ 69 h 96"/>
                    <a:gd name="T30" fmla="*/ 54 w 352"/>
                    <a:gd name="T31" fmla="*/ 67 h 96"/>
                    <a:gd name="T32" fmla="*/ 64 w 352"/>
                    <a:gd name="T33" fmla="*/ 58 h 96"/>
                    <a:gd name="T34" fmla="*/ 76 w 352"/>
                    <a:gd name="T35" fmla="*/ 61 h 96"/>
                    <a:gd name="T36" fmla="*/ 106 w 352"/>
                    <a:gd name="T37" fmla="*/ 87 h 96"/>
                    <a:gd name="T38" fmla="*/ 119 w 352"/>
                    <a:gd name="T39" fmla="*/ 90 h 96"/>
                    <a:gd name="T40" fmla="*/ 120 w 352"/>
                    <a:gd name="T41" fmla="*/ 91 h 96"/>
                    <a:gd name="T42" fmla="*/ 142 w 352"/>
                    <a:gd name="T43" fmla="*/ 83 h 96"/>
                    <a:gd name="T44" fmla="*/ 174 w 352"/>
                    <a:gd name="T45" fmla="*/ 76 h 96"/>
                    <a:gd name="T46" fmla="*/ 183 w 352"/>
                    <a:gd name="T47" fmla="*/ 78 h 96"/>
                    <a:gd name="T48" fmla="*/ 223 w 352"/>
                    <a:gd name="T49" fmla="*/ 77 h 96"/>
                    <a:gd name="T50" fmla="*/ 227 w 352"/>
                    <a:gd name="T51" fmla="*/ 81 h 96"/>
                    <a:gd name="T52" fmla="*/ 229 w 352"/>
                    <a:gd name="T53" fmla="*/ 69 h 96"/>
                    <a:gd name="T54" fmla="*/ 255 w 352"/>
                    <a:gd name="T55" fmla="*/ 59 h 96"/>
                    <a:gd name="T56" fmla="*/ 296 w 352"/>
                    <a:gd name="T57" fmla="*/ 81 h 96"/>
                    <a:gd name="T58" fmla="*/ 322 w 352"/>
                    <a:gd name="T59" fmla="*/ 82 h 96"/>
                    <a:gd name="T60" fmla="*/ 348 w 352"/>
                    <a:gd name="T61" fmla="*/ 96 h 96"/>
                    <a:gd name="T62" fmla="*/ 352 w 352"/>
                    <a:gd name="T63" fmla="*/ 70 h 96"/>
                    <a:gd name="T64" fmla="*/ 342 w 352"/>
                    <a:gd name="T65" fmla="*/ 55 h 96"/>
                    <a:gd name="T66" fmla="*/ 323 w 352"/>
                    <a:gd name="T67" fmla="*/ 44 h 96"/>
                    <a:gd name="T68" fmla="*/ 330 w 352"/>
                    <a:gd name="T69" fmla="*/ 22 h 96"/>
                    <a:gd name="T70" fmla="*/ 304 w 352"/>
                    <a:gd name="T71" fmla="*/ 1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2" h="96">
                      <a:moveTo>
                        <a:pt x="304" y="16"/>
                      </a:moveTo>
                      <a:cubicBezTo>
                        <a:pt x="298" y="2"/>
                        <a:pt x="280" y="0"/>
                        <a:pt x="280" y="0"/>
                      </a:cubicBezTo>
                      <a:cubicBezTo>
                        <a:pt x="280" y="0"/>
                        <a:pt x="215" y="28"/>
                        <a:pt x="200" y="28"/>
                      </a:cubicBezTo>
                      <a:cubicBezTo>
                        <a:pt x="186" y="27"/>
                        <a:pt x="170" y="10"/>
                        <a:pt x="170" y="10"/>
                      </a:cubicBezTo>
                      <a:cubicBezTo>
                        <a:pt x="90" y="13"/>
                        <a:pt x="90" y="13"/>
                        <a:pt x="90" y="13"/>
                      </a:cubicBezTo>
                      <a:cubicBezTo>
                        <a:pt x="90" y="13"/>
                        <a:pt x="90" y="13"/>
                        <a:pt x="92" y="32"/>
                      </a:cubicBezTo>
                      <a:cubicBezTo>
                        <a:pt x="94" y="47"/>
                        <a:pt x="28" y="48"/>
                        <a:pt x="1" y="48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64" y="58"/>
                        <a:pt x="64" y="58"/>
                        <a:pt x="64" y="58"/>
                      </a:cubicBezTo>
                      <a:cubicBezTo>
                        <a:pt x="76" y="61"/>
                        <a:pt x="76" y="61"/>
                        <a:pt x="76" y="61"/>
                      </a:cubicBezTo>
                      <a:cubicBezTo>
                        <a:pt x="106" y="87"/>
                        <a:pt x="106" y="87"/>
                        <a:pt x="106" y="87"/>
                      </a:cubicBezTo>
                      <a:cubicBezTo>
                        <a:pt x="119" y="90"/>
                        <a:pt x="119" y="90"/>
                        <a:pt x="119" y="90"/>
                      </a:cubicBezTo>
                      <a:cubicBezTo>
                        <a:pt x="120" y="91"/>
                        <a:pt x="120" y="91"/>
                        <a:pt x="120" y="91"/>
                      </a:cubicBezTo>
                      <a:cubicBezTo>
                        <a:pt x="142" y="83"/>
                        <a:pt x="142" y="83"/>
                        <a:pt x="142" y="83"/>
                      </a:cubicBezTo>
                      <a:cubicBezTo>
                        <a:pt x="174" y="76"/>
                        <a:pt x="174" y="76"/>
                        <a:pt x="174" y="76"/>
                      </a:cubicBezTo>
                      <a:cubicBezTo>
                        <a:pt x="183" y="78"/>
                        <a:pt x="183" y="78"/>
                        <a:pt x="183" y="78"/>
                      </a:cubicBezTo>
                      <a:cubicBezTo>
                        <a:pt x="223" y="77"/>
                        <a:pt x="223" y="77"/>
                        <a:pt x="223" y="77"/>
                      </a:cubicBezTo>
                      <a:cubicBezTo>
                        <a:pt x="227" y="81"/>
                        <a:pt x="227" y="81"/>
                        <a:pt x="227" y="81"/>
                      </a:cubicBezTo>
                      <a:cubicBezTo>
                        <a:pt x="229" y="69"/>
                        <a:pt x="229" y="69"/>
                        <a:pt x="229" y="69"/>
                      </a:cubicBezTo>
                      <a:cubicBezTo>
                        <a:pt x="255" y="59"/>
                        <a:pt x="255" y="59"/>
                        <a:pt x="255" y="59"/>
                      </a:cubicBezTo>
                      <a:cubicBezTo>
                        <a:pt x="296" y="81"/>
                        <a:pt x="296" y="81"/>
                        <a:pt x="296" y="81"/>
                      </a:cubicBezTo>
                      <a:cubicBezTo>
                        <a:pt x="322" y="82"/>
                        <a:pt x="322" y="82"/>
                        <a:pt x="322" y="82"/>
                      </a:cubicBezTo>
                      <a:cubicBezTo>
                        <a:pt x="348" y="96"/>
                        <a:pt x="348" y="96"/>
                        <a:pt x="348" y="96"/>
                      </a:cubicBezTo>
                      <a:cubicBezTo>
                        <a:pt x="352" y="70"/>
                        <a:pt x="352" y="70"/>
                        <a:pt x="352" y="70"/>
                      </a:cubicBezTo>
                      <a:cubicBezTo>
                        <a:pt x="342" y="55"/>
                        <a:pt x="342" y="55"/>
                        <a:pt x="342" y="55"/>
                      </a:cubicBezTo>
                      <a:cubicBezTo>
                        <a:pt x="323" y="44"/>
                        <a:pt x="323" y="44"/>
                        <a:pt x="323" y="44"/>
                      </a:cubicBezTo>
                      <a:cubicBezTo>
                        <a:pt x="330" y="22"/>
                        <a:pt x="330" y="22"/>
                        <a:pt x="330" y="22"/>
                      </a:cubicBezTo>
                      <a:cubicBezTo>
                        <a:pt x="326" y="23"/>
                        <a:pt x="309" y="27"/>
                        <a:pt x="304" y="16"/>
                      </a:cubicBez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1" name="Freeform 159"/>
                <p:cNvSpPr>
                  <a:spLocks/>
                </p:cNvSpPr>
                <p:nvPr/>
              </p:nvSpPr>
              <p:spPr bwMode="auto">
                <a:xfrm>
                  <a:off x="15784513" y="14606588"/>
                  <a:ext cx="44450" cy="39688"/>
                </a:xfrm>
                <a:custGeom>
                  <a:avLst/>
                  <a:gdLst>
                    <a:gd name="T0" fmla="*/ 28 w 28"/>
                    <a:gd name="T1" fmla="*/ 25 h 25"/>
                    <a:gd name="T2" fmla="*/ 0 w 28"/>
                    <a:gd name="T3" fmla="*/ 0 h 25"/>
                    <a:gd name="T4" fmla="*/ 0 w 28"/>
                    <a:gd name="T5" fmla="*/ 0 h 25"/>
                    <a:gd name="T6" fmla="*/ 28 w 28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2" name="Freeform 160"/>
                <p:cNvSpPr>
                  <a:spLocks/>
                </p:cNvSpPr>
                <p:nvPr/>
              </p:nvSpPr>
              <p:spPr bwMode="auto">
                <a:xfrm>
                  <a:off x="27681238" y="823913"/>
                  <a:ext cx="6350" cy="58738"/>
                </a:xfrm>
                <a:custGeom>
                  <a:avLst/>
                  <a:gdLst>
                    <a:gd name="T0" fmla="*/ 4 w 4"/>
                    <a:gd name="T1" fmla="*/ 37 h 37"/>
                    <a:gd name="T2" fmla="*/ 0 w 4"/>
                    <a:gd name="T3" fmla="*/ 0 h 37"/>
                    <a:gd name="T4" fmla="*/ 4 w 4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7">
                      <a:moveTo>
                        <a:pt x="4" y="37"/>
                      </a:moveTo>
                      <a:lnTo>
                        <a:pt x="0" y="0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D9DA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3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27681238" y="823913"/>
                  <a:ext cx="6350" cy="58738"/>
                </a:xfrm>
                <a:prstGeom prst="line">
                  <a:avLst/>
                </a:pr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4" name="Freeform 162"/>
                <p:cNvSpPr>
                  <a:spLocks/>
                </p:cNvSpPr>
                <p:nvPr/>
              </p:nvSpPr>
              <p:spPr bwMode="auto">
                <a:xfrm>
                  <a:off x="12247563" y="-1041400"/>
                  <a:ext cx="15479713" cy="15606713"/>
                </a:xfrm>
                <a:custGeom>
                  <a:avLst/>
                  <a:gdLst>
                    <a:gd name="T0" fmla="*/ 4783 w 4989"/>
                    <a:gd name="T1" fmla="*/ 466 h 5029"/>
                    <a:gd name="T2" fmla="*/ 4618 w 4989"/>
                    <a:gd name="T3" fmla="*/ 484 h 5029"/>
                    <a:gd name="T4" fmla="*/ 4433 w 4989"/>
                    <a:gd name="T5" fmla="*/ 662 h 5029"/>
                    <a:gd name="T6" fmla="*/ 4055 w 4989"/>
                    <a:gd name="T7" fmla="*/ 668 h 5029"/>
                    <a:gd name="T8" fmla="*/ 3872 w 4989"/>
                    <a:gd name="T9" fmla="*/ 681 h 5029"/>
                    <a:gd name="T10" fmla="*/ 3707 w 4989"/>
                    <a:gd name="T11" fmla="*/ 943 h 5029"/>
                    <a:gd name="T12" fmla="*/ 3752 w 4989"/>
                    <a:gd name="T13" fmla="*/ 590 h 5029"/>
                    <a:gd name="T14" fmla="*/ 3797 w 4989"/>
                    <a:gd name="T15" fmla="*/ 297 h 5029"/>
                    <a:gd name="T16" fmla="*/ 3731 w 4989"/>
                    <a:gd name="T17" fmla="*/ 155 h 5029"/>
                    <a:gd name="T18" fmla="*/ 3468 w 4989"/>
                    <a:gd name="T19" fmla="*/ 120 h 5029"/>
                    <a:gd name="T20" fmla="*/ 3303 w 4989"/>
                    <a:gd name="T21" fmla="*/ 98 h 5029"/>
                    <a:gd name="T22" fmla="*/ 3130 w 4989"/>
                    <a:gd name="T23" fmla="*/ 7 h 5029"/>
                    <a:gd name="T24" fmla="*/ 3172 w 4989"/>
                    <a:gd name="T25" fmla="*/ 342 h 5029"/>
                    <a:gd name="T26" fmla="*/ 3041 w 4989"/>
                    <a:gd name="T27" fmla="*/ 398 h 5029"/>
                    <a:gd name="T28" fmla="*/ 2813 w 4989"/>
                    <a:gd name="T29" fmla="*/ 478 h 5029"/>
                    <a:gd name="T30" fmla="*/ 2643 w 4989"/>
                    <a:gd name="T31" fmla="*/ 626 h 5029"/>
                    <a:gd name="T32" fmla="*/ 2538 w 4989"/>
                    <a:gd name="T33" fmla="*/ 822 h 5029"/>
                    <a:gd name="T34" fmla="*/ 2638 w 4989"/>
                    <a:gd name="T35" fmla="*/ 930 h 5029"/>
                    <a:gd name="T36" fmla="*/ 2361 w 4989"/>
                    <a:gd name="T37" fmla="*/ 1088 h 5029"/>
                    <a:gd name="T38" fmla="*/ 2650 w 4989"/>
                    <a:gd name="T39" fmla="*/ 1421 h 5029"/>
                    <a:gd name="T40" fmla="*/ 2865 w 4989"/>
                    <a:gd name="T41" fmla="*/ 1666 h 5029"/>
                    <a:gd name="T42" fmla="*/ 2630 w 4989"/>
                    <a:gd name="T43" fmla="*/ 1523 h 5029"/>
                    <a:gd name="T44" fmla="*/ 2264 w 4989"/>
                    <a:gd name="T45" fmla="*/ 1374 h 5029"/>
                    <a:gd name="T46" fmla="*/ 2390 w 4989"/>
                    <a:gd name="T47" fmla="*/ 1556 h 5029"/>
                    <a:gd name="T48" fmla="*/ 2091 w 4989"/>
                    <a:gd name="T49" fmla="*/ 1282 h 5029"/>
                    <a:gd name="T50" fmla="*/ 2311 w 4989"/>
                    <a:gd name="T51" fmla="*/ 1864 h 5029"/>
                    <a:gd name="T52" fmla="*/ 2600 w 4989"/>
                    <a:gd name="T53" fmla="*/ 2031 h 5029"/>
                    <a:gd name="T54" fmla="*/ 2322 w 4989"/>
                    <a:gd name="T55" fmla="*/ 1974 h 5029"/>
                    <a:gd name="T56" fmla="*/ 2068 w 4989"/>
                    <a:gd name="T57" fmla="*/ 2227 h 5029"/>
                    <a:gd name="T58" fmla="*/ 2283 w 4989"/>
                    <a:gd name="T59" fmla="*/ 2065 h 5029"/>
                    <a:gd name="T60" fmla="*/ 2060 w 4989"/>
                    <a:gd name="T61" fmla="*/ 1576 h 5029"/>
                    <a:gd name="T62" fmla="*/ 1808 w 4989"/>
                    <a:gd name="T63" fmla="*/ 1321 h 5029"/>
                    <a:gd name="T64" fmla="*/ 1785 w 4989"/>
                    <a:gd name="T65" fmla="*/ 1689 h 5029"/>
                    <a:gd name="T66" fmla="*/ 2009 w 4989"/>
                    <a:gd name="T67" fmla="*/ 1941 h 5029"/>
                    <a:gd name="T68" fmla="*/ 1693 w 4989"/>
                    <a:gd name="T69" fmla="*/ 1968 h 5029"/>
                    <a:gd name="T70" fmla="*/ 1009 w 4989"/>
                    <a:gd name="T71" fmla="*/ 2327 h 5029"/>
                    <a:gd name="T72" fmla="*/ 721 w 4989"/>
                    <a:gd name="T73" fmla="*/ 2696 h 5029"/>
                    <a:gd name="T74" fmla="*/ 861 w 4989"/>
                    <a:gd name="T75" fmla="*/ 2861 h 5029"/>
                    <a:gd name="T76" fmla="*/ 809 w 4989"/>
                    <a:gd name="T77" fmla="*/ 3155 h 5029"/>
                    <a:gd name="T78" fmla="*/ 356 w 4989"/>
                    <a:gd name="T79" fmla="*/ 3360 h 5029"/>
                    <a:gd name="T80" fmla="*/ 3 w 4989"/>
                    <a:gd name="T81" fmla="*/ 3701 h 5029"/>
                    <a:gd name="T82" fmla="*/ 177 w 4989"/>
                    <a:gd name="T83" fmla="*/ 4040 h 5029"/>
                    <a:gd name="T84" fmla="*/ 658 w 4989"/>
                    <a:gd name="T85" fmla="*/ 4267 h 5029"/>
                    <a:gd name="T86" fmla="*/ 652 w 4989"/>
                    <a:gd name="T87" fmla="*/ 4560 h 5029"/>
                    <a:gd name="T88" fmla="*/ 589 w 4989"/>
                    <a:gd name="T89" fmla="*/ 4723 h 5029"/>
                    <a:gd name="T90" fmla="*/ 1003 w 4989"/>
                    <a:gd name="T91" fmla="*/ 4974 h 5029"/>
                    <a:gd name="T92" fmla="*/ 1289 w 4989"/>
                    <a:gd name="T93" fmla="*/ 4808 h 5029"/>
                    <a:gd name="T94" fmla="*/ 1330 w 4989"/>
                    <a:gd name="T95" fmla="*/ 4602 h 5029"/>
                    <a:gd name="T96" fmla="*/ 1199 w 4989"/>
                    <a:gd name="T97" fmla="*/ 4399 h 5029"/>
                    <a:gd name="T98" fmla="*/ 1381 w 4989"/>
                    <a:gd name="T99" fmla="*/ 4052 h 5029"/>
                    <a:gd name="T100" fmla="*/ 1663 w 4989"/>
                    <a:gd name="T101" fmla="*/ 4159 h 5029"/>
                    <a:gd name="T102" fmla="*/ 1940 w 4989"/>
                    <a:gd name="T103" fmla="*/ 4134 h 5029"/>
                    <a:gd name="T104" fmla="*/ 2034 w 4989"/>
                    <a:gd name="T105" fmla="*/ 3905 h 5029"/>
                    <a:gd name="T106" fmla="*/ 2100 w 4989"/>
                    <a:gd name="T107" fmla="*/ 3777 h 5029"/>
                    <a:gd name="T108" fmla="*/ 2437 w 4989"/>
                    <a:gd name="T109" fmla="*/ 3639 h 5029"/>
                    <a:gd name="T110" fmla="*/ 2679 w 4989"/>
                    <a:gd name="T111" fmla="*/ 3706 h 5029"/>
                    <a:gd name="T112" fmla="*/ 2895 w 4989"/>
                    <a:gd name="T113" fmla="*/ 3765 h 5029"/>
                    <a:gd name="T114" fmla="*/ 3397 w 4989"/>
                    <a:gd name="T115" fmla="*/ 3995 h 5029"/>
                    <a:gd name="T116" fmla="*/ 3695 w 4989"/>
                    <a:gd name="T117" fmla="*/ 4108 h 5029"/>
                    <a:gd name="T118" fmla="*/ 4004 w 4989"/>
                    <a:gd name="T119" fmla="*/ 4058 h 5029"/>
                    <a:gd name="T120" fmla="*/ 4288 w 4989"/>
                    <a:gd name="T121" fmla="*/ 3990 h 5029"/>
                    <a:gd name="T122" fmla="*/ 4511 w 4989"/>
                    <a:gd name="T123" fmla="*/ 3845 h 5029"/>
                    <a:gd name="T124" fmla="*/ 4798 w 4989"/>
                    <a:gd name="T125" fmla="*/ 3900 h 5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989" h="5029">
                      <a:moveTo>
                        <a:pt x="4987" y="565"/>
                      </a:moveTo>
                      <a:cubicBezTo>
                        <a:pt x="4968" y="584"/>
                        <a:pt x="4968" y="584"/>
                        <a:pt x="4968" y="584"/>
                      </a:cubicBezTo>
                      <a:cubicBezTo>
                        <a:pt x="4966" y="568"/>
                        <a:pt x="4966" y="568"/>
                        <a:pt x="4966" y="568"/>
                      </a:cubicBezTo>
                      <a:cubicBezTo>
                        <a:pt x="4977" y="556"/>
                        <a:pt x="4977" y="556"/>
                        <a:pt x="4977" y="556"/>
                      </a:cubicBezTo>
                      <a:cubicBezTo>
                        <a:pt x="4972" y="540"/>
                        <a:pt x="4972" y="540"/>
                        <a:pt x="4972" y="540"/>
                      </a:cubicBezTo>
                      <a:cubicBezTo>
                        <a:pt x="4966" y="542"/>
                        <a:pt x="4966" y="542"/>
                        <a:pt x="4966" y="542"/>
                      </a:cubicBezTo>
                      <a:cubicBezTo>
                        <a:pt x="4960" y="547"/>
                        <a:pt x="4960" y="547"/>
                        <a:pt x="4960" y="547"/>
                      </a:cubicBezTo>
                      <a:cubicBezTo>
                        <a:pt x="4956" y="534"/>
                        <a:pt x="4956" y="534"/>
                        <a:pt x="4956" y="534"/>
                      </a:cubicBezTo>
                      <a:cubicBezTo>
                        <a:pt x="4943" y="533"/>
                        <a:pt x="4943" y="533"/>
                        <a:pt x="4943" y="533"/>
                      </a:cubicBezTo>
                      <a:cubicBezTo>
                        <a:pt x="4938" y="527"/>
                        <a:pt x="4938" y="527"/>
                        <a:pt x="4938" y="527"/>
                      </a:cubicBezTo>
                      <a:cubicBezTo>
                        <a:pt x="4928" y="519"/>
                        <a:pt x="4928" y="519"/>
                        <a:pt x="4928" y="519"/>
                      </a:cubicBezTo>
                      <a:cubicBezTo>
                        <a:pt x="4936" y="500"/>
                        <a:pt x="4936" y="500"/>
                        <a:pt x="4936" y="500"/>
                      </a:cubicBezTo>
                      <a:cubicBezTo>
                        <a:pt x="4929" y="494"/>
                        <a:pt x="4929" y="494"/>
                        <a:pt x="4929" y="494"/>
                      </a:cubicBezTo>
                      <a:cubicBezTo>
                        <a:pt x="4920" y="501"/>
                        <a:pt x="4920" y="501"/>
                        <a:pt x="4920" y="501"/>
                      </a:cubicBezTo>
                      <a:cubicBezTo>
                        <a:pt x="4911" y="518"/>
                        <a:pt x="4911" y="518"/>
                        <a:pt x="4911" y="518"/>
                      </a:cubicBezTo>
                      <a:cubicBezTo>
                        <a:pt x="4906" y="491"/>
                        <a:pt x="4906" y="491"/>
                        <a:pt x="4906" y="491"/>
                      </a:cubicBezTo>
                      <a:cubicBezTo>
                        <a:pt x="4893" y="479"/>
                        <a:pt x="4893" y="479"/>
                        <a:pt x="4893" y="479"/>
                      </a:cubicBezTo>
                      <a:cubicBezTo>
                        <a:pt x="4880" y="489"/>
                        <a:pt x="4880" y="489"/>
                        <a:pt x="4880" y="489"/>
                      </a:cubicBezTo>
                      <a:cubicBezTo>
                        <a:pt x="4871" y="489"/>
                        <a:pt x="4871" y="489"/>
                        <a:pt x="4871" y="489"/>
                      </a:cubicBezTo>
                      <a:cubicBezTo>
                        <a:pt x="4866" y="469"/>
                        <a:pt x="4866" y="469"/>
                        <a:pt x="4866" y="469"/>
                      </a:cubicBezTo>
                      <a:cubicBezTo>
                        <a:pt x="4854" y="481"/>
                        <a:pt x="4854" y="481"/>
                        <a:pt x="4854" y="481"/>
                      </a:cubicBezTo>
                      <a:cubicBezTo>
                        <a:pt x="4847" y="482"/>
                        <a:pt x="4847" y="482"/>
                        <a:pt x="4847" y="482"/>
                      </a:cubicBezTo>
                      <a:cubicBezTo>
                        <a:pt x="4843" y="491"/>
                        <a:pt x="4843" y="491"/>
                        <a:pt x="4843" y="491"/>
                      </a:cubicBezTo>
                      <a:cubicBezTo>
                        <a:pt x="4839" y="472"/>
                        <a:pt x="4839" y="472"/>
                        <a:pt x="4839" y="472"/>
                      </a:cubicBezTo>
                      <a:cubicBezTo>
                        <a:pt x="4839" y="462"/>
                        <a:pt x="4839" y="462"/>
                        <a:pt x="4839" y="462"/>
                      </a:cubicBezTo>
                      <a:cubicBezTo>
                        <a:pt x="4819" y="462"/>
                        <a:pt x="4819" y="462"/>
                        <a:pt x="4819" y="462"/>
                      </a:cubicBezTo>
                      <a:cubicBezTo>
                        <a:pt x="4811" y="466"/>
                        <a:pt x="4811" y="466"/>
                        <a:pt x="4811" y="466"/>
                      </a:cubicBezTo>
                      <a:cubicBezTo>
                        <a:pt x="4804" y="460"/>
                        <a:pt x="4804" y="460"/>
                        <a:pt x="4804" y="460"/>
                      </a:cubicBezTo>
                      <a:cubicBezTo>
                        <a:pt x="4783" y="466"/>
                        <a:pt x="4783" y="466"/>
                        <a:pt x="4783" y="466"/>
                      </a:cubicBezTo>
                      <a:cubicBezTo>
                        <a:pt x="4770" y="466"/>
                        <a:pt x="4770" y="466"/>
                        <a:pt x="4770" y="466"/>
                      </a:cubicBezTo>
                      <a:cubicBezTo>
                        <a:pt x="4767" y="472"/>
                        <a:pt x="4767" y="472"/>
                        <a:pt x="4767" y="472"/>
                      </a:cubicBezTo>
                      <a:cubicBezTo>
                        <a:pt x="4774" y="479"/>
                        <a:pt x="4774" y="479"/>
                        <a:pt x="4774" y="479"/>
                      </a:cubicBezTo>
                      <a:cubicBezTo>
                        <a:pt x="4779" y="493"/>
                        <a:pt x="4779" y="493"/>
                        <a:pt x="4779" y="493"/>
                      </a:cubicBezTo>
                      <a:cubicBezTo>
                        <a:pt x="4770" y="491"/>
                        <a:pt x="4770" y="491"/>
                        <a:pt x="4770" y="491"/>
                      </a:cubicBezTo>
                      <a:cubicBezTo>
                        <a:pt x="4763" y="494"/>
                        <a:pt x="4763" y="494"/>
                        <a:pt x="4763" y="494"/>
                      </a:cubicBezTo>
                      <a:cubicBezTo>
                        <a:pt x="4763" y="505"/>
                        <a:pt x="4763" y="505"/>
                        <a:pt x="4763" y="505"/>
                      </a:cubicBezTo>
                      <a:cubicBezTo>
                        <a:pt x="4759" y="503"/>
                        <a:pt x="4759" y="503"/>
                        <a:pt x="4759" y="503"/>
                      </a:cubicBezTo>
                      <a:cubicBezTo>
                        <a:pt x="4743" y="506"/>
                        <a:pt x="4743" y="506"/>
                        <a:pt x="4743" y="506"/>
                      </a:cubicBezTo>
                      <a:cubicBezTo>
                        <a:pt x="4738" y="502"/>
                        <a:pt x="4738" y="502"/>
                        <a:pt x="4738" y="502"/>
                      </a:cubicBezTo>
                      <a:cubicBezTo>
                        <a:pt x="4744" y="490"/>
                        <a:pt x="4744" y="490"/>
                        <a:pt x="4744" y="490"/>
                      </a:cubicBezTo>
                      <a:cubicBezTo>
                        <a:pt x="4753" y="483"/>
                        <a:pt x="4753" y="483"/>
                        <a:pt x="4753" y="483"/>
                      </a:cubicBezTo>
                      <a:cubicBezTo>
                        <a:pt x="4745" y="469"/>
                        <a:pt x="4745" y="469"/>
                        <a:pt x="4745" y="469"/>
                      </a:cubicBezTo>
                      <a:cubicBezTo>
                        <a:pt x="4733" y="466"/>
                        <a:pt x="4733" y="466"/>
                        <a:pt x="4733" y="466"/>
                      </a:cubicBezTo>
                      <a:cubicBezTo>
                        <a:pt x="4733" y="479"/>
                        <a:pt x="4733" y="479"/>
                        <a:pt x="4733" y="479"/>
                      </a:cubicBezTo>
                      <a:cubicBezTo>
                        <a:pt x="4725" y="486"/>
                        <a:pt x="4725" y="486"/>
                        <a:pt x="4725" y="486"/>
                      </a:cubicBezTo>
                      <a:cubicBezTo>
                        <a:pt x="4716" y="475"/>
                        <a:pt x="4716" y="475"/>
                        <a:pt x="4716" y="475"/>
                      </a:cubicBezTo>
                      <a:cubicBezTo>
                        <a:pt x="4704" y="470"/>
                        <a:pt x="4704" y="470"/>
                        <a:pt x="4704" y="470"/>
                      </a:cubicBezTo>
                      <a:cubicBezTo>
                        <a:pt x="4691" y="457"/>
                        <a:pt x="4691" y="457"/>
                        <a:pt x="4691" y="457"/>
                      </a:cubicBezTo>
                      <a:cubicBezTo>
                        <a:pt x="4686" y="465"/>
                        <a:pt x="4686" y="465"/>
                        <a:pt x="4686" y="465"/>
                      </a:cubicBezTo>
                      <a:cubicBezTo>
                        <a:pt x="4675" y="468"/>
                        <a:pt x="4675" y="468"/>
                        <a:pt x="4675" y="468"/>
                      </a:cubicBezTo>
                      <a:cubicBezTo>
                        <a:pt x="4657" y="469"/>
                        <a:pt x="4657" y="469"/>
                        <a:pt x="4657" y="469"/>
                      </a:cubicBezTo>
                      <a:cubicBezTo>
                        <a:pt x="4651" y="460"/>
                        <a:pt x="4651" y="460"/>
                        <a:pt x="4651" y="460"/>
                      </a:cubicBezTo>
                      <a:cubicBezTo>
                        <a:pt x="4648" y="472"/>
                        <a:pt x="4648" y="472"/>
                        <a:pt x="4648" y="472"/>
                      </a:cubicBezTo>
                      <a:cubicBezTo>
                        <a:pt x="4640" y="478"/>
                        <a:pt x="4640" y="478"/>
                        <a:pt x="4640" y="478"/>
                      </a:cubicBezTo>
                      <a:cubicBezTo>
                        <a:pt x="4623" y="465"/>
                        <a:pt x="4623" y="465"/>
                        <a:pt x="4623" y="465"/>
                      </a:cubicBezTo>
                      <a:cubicBezTo>
                        <a:pt x="4612" y="466"/>
                        <a:pt x="4612" y="466"/>
                        <a:pt x="4612" y="466"/>
                      </a:cubicBezTo>
                      <a:cubicBezTo>
                        <a:pt x="4615" y="479"/>
                        <a:pt x="4615" y="479"/>
                        <a:pt x="4615" y="479"/>
                      </a:cubicBezTo>
                      <a:cubicBezTo>
                        <a:pt x="4618" y="484"/>
                        <a:pt x="4618" y="484"/>
                        <a:pt x="4618" y="484"/>
                      </a:cubicBezTo>
                      <a:cubicBezTo>
                        <a:pt x="4602" y="497"/>
                        <a:pt x="4602" y="497"/>
                        <a:pt x="4602" y="497"/>
                      </a:cubicBezTo>
                      <a:cubicBezTo>
                        <a:pt x="4596" y="493"/>
                        <a:pt x="4596" y="493"/>
                        <a:pt x="4596" y="493"/>
                      </a:cubicBezTo>
                      <a:cubicBezTo>
                        <a:pt x="4593" y="485"/>
                        <a:pt x="4593" y="485"/>
                        <a:pt x="4593" y="485"/>
                      </a:cubicBezTo>
                      <a:cubicBezTo>
                        <a:pt x="4586" y="498"/>
                        <a:pt x="4586" y="498"/>
                        <a:pt x="4586" y="498"/>
                      </a:cubicBezTo>
                      <a:cubicBezTo>
                        <a:pt x="4588" y="516"/>
                        <a:pt x="4588" y="516"/>
                        <a:pt x="4588" y="516"/>
                      </a:cubicBezTo>
                      <a:cubicBezTo>
                        <a:pt x="4597" y="527"/>
                        <a:pt x="4597" y="527"/>
                        <a:pt x="4597" y="527"/>
                      </a:cubicBezTo>
                      <a:cubicBezTo>
                        <a:pt x="4601" y="542"/>
                        <a:pt x="4601" y="542"/>
                        <a:pt x="4601" y="542"/>
                      </a:cubicBezTo>
                      <a:cubicBezTo>
                        <a:pt x="4608" y="545"/>
                        <a:pt x="4608" y="545"/>
                        <a:pt x="4608" y="545"/>
                      </a:cubicBezTo>
                      <a:cubicBezTo>
                        <a:pt x="4611" y="563"/>
                        <a:pt x="4611" y="563"/>
                        <a:pt x="4611" y="563"/>
                      </a:cubicBezTo>
                      <a:cubicBezTo>
                        <a:pt x="4627" y="567"/>
                        <a:pt x="4627" y="567"/>
                        <a:pt x="4627" y="567"/>
                      </a:cubicBezTo>
                      <a:cubicBezTo>
                        <a:pt x="4634" y="577"/>
                        <a:pt x="4634" y="577"/>
                        <a:pt x="4634" y="577"/>
                      </a:cubicBezTo>
                      <a:cubicBezTo>
                        <a:pt x="4632" y="591"/>
                        <a:pt x="4632" y="591"/>
                        <a:pt x="4632" y="591"/>
                      </a:cubicBezTo>
                      <a:cubicBezTo>
                        <a:pt x="4644" y="603"/>
                        <a:pt x="4644" y="603"/>
                        <a:pt x="4644" y="603"/>
                      </a:cubicBezTo>
                      <a:cubicBezTo>
                        <a:pt x="4649" y="614"/>
                        <a:pt x="4649" y="614"/>
                        <a:pt x="4649" y="614"/>
                      </a:cubicBezTo>
                      <a:cubicBezTo>
                        <a:pt x="4639" y="628"/>
                        <a:pt x="4639" y="628"/>
                        <a:pt x="4639" y="628"/>
                      </a:cubicBezTo>
                      <a:cubicBezTo>
                        <a:pt x="4632" y="625"/>
                        <a:pt x="4632" y="625"/>
                        <a:pt x="4632" y="625"/>
                      </a:cubicBezTo>
                      <a:cubicBezTo>
                        <a:pt x="4628" y="614"/>
                        <a:pt x="4628" y="614"/>
                        <a:pt x="4628" y="614"/>
                      </a:cubicBezTo>
                      <a:cubicBezTo>
                        <a:pt x="4608" y="620"/>
                        <a:pt x="4608" y="620"/>
                        <a:pt x="4608" y="620"/>
                      </a:cubicBezTo>
                      <a:cubicBezTo>
                        <a:pt x="4596" y="616"/>
                        <a:pt x="4596" y="616"/>
                        <a:pt x="4596" y="616"/>
                      </a:cubicBezTo>
                      <a:cubicBezTo>
                        <a:pt x="4582" y="620"/>
                        <a:pt x="4582" y="620"/>
                        <a:pt x="4582" y="620"/>
                      </a:cubicBezTo>
                      <a:cubicBezTo>
                        <a:pt x="4588" y="630"/>
                        <a:pt x="4588" y="630"/>
                        <a:pt x="4588" y="630"/>
                      </a:cubicBezTo>
                      <a:cubicBezTo>
                        <a:pt x="4580" y="643"/>
                        <a:pt x="4580" y="643"/>
                        <a:pt x="4580" y="643"/>
                      </a:cubicBezTo>
                      <a:cubicBezTo>
                        <a:pt x="4565" y="645"/>
                        <a:pt x="4565" y="645"/>
                        <a:pt x="4565" y="645"/>
                      </a:cubicBezTo>
                      <a:cubicBezTo>
                        <a:pt x="4554" y="641"/>
                        <a:pt x="4554" y="641"/>
                        <a:pt x="4554" y="641"/>
                      </a:cubicBezTo>
                      <a:cubicBezTo>
                        <a:pt x="4522" y="658"/>
                        <a:pt x="4522" y="658"/>
                        <a:pt x="4522" y="658"/>
                      </a:cubicBezTo>
                      <a:cubicBezTo>
                        <a:pt x="4478" y="665"/>
                        <a:pt x="4478" y="665"/>
                        <a:pt x="4478" y="665"/>
                      </a:cubicBezTo>
                      <a:cubicBezTo>
                        <a:pt x="4461" y="659"/>
                        <a:pt x="4461" y="659"/>
                        <a:pt x="4461" y="659"/>
                      </a:cubicBezTo>
                      <a:cubicBezTo>
                        <a:pt x="4438" y="659"/>
                        <a:pt x="4438" y="659"/>
                        <a:pt x="4438" y="659"/>
                      </a:cubicBezTo>
                      <a:cubicBezTo>
                        <a:pt x="4433" y="662"/>
                        <a:pt x="4433" y="662"/>
                        <a:pt x="4433" y="662"/>
                      </a:cubicBezTo>
                      <a:cubicBezTo>
                        <a:pt x="4421" y="658"/>
                        <a:pt x="4421" y="658"/>
                        <a:pt x="4421" y="658"/>
                      </a:cubicBezTo>
                      <a:cubicBezTo>
                        <a:pt x="4358" y="655"/>
                        <a:pt x="4358" y="655"/>
                        <a:pt x="4358" y="655"/>
                      </a:cubicBezTo>
                      <a:cubicBezTo>
                        <a:pt x="4339" y="640"/>
                        <a:pt x="4339" y="640"/>
                        <a:pt x="4339" y="640"/>
                      </a:cubicBezTo>
                      <a:cubicBezTo>
                        <a:pt x="4331" y="613"/>
                        <a:pt x="4331" y="613"/>
                        <a:pt x="4331" y="613"/>
                      </a:cubicBezTo>
                      <a:cubicBezTo>
                        <a:pt x="4340" y="596"/>
                        <a:pt x="4340" y="596"/>
                        <a:pt x="4340" y="596"/>
                      </a:cubicBezTo>
                      <a:cubicBezTo>
                        <a:pt x="4345" y="594"/>
                        <a:pt x="4345" y="594"/>
                        <a:pt x="4345" y="594"/>
                      </a:cubicBezTo>
                      <a:cubicBezTo>
                        <a:pt x="4346" y="582"/>
                        <a:pt x="4346" y="582"/>
                        <a:pt x="4346" y="582"/>
                      </a:cubicBezTo>
                      <a:cubicBezTo>
                        <a:pt x="4326" y="575"/>
                        <a:pt x="4326" y="575"/>
                        <a:pt x="4326" y="575"/>
                      </a:cubicBezTo>
                      <a:cubicBezTo>
                        <a:pt x="4305" y="575"/>
                        <a:pt x="4305" y="575"/>
                        <a:pt x="4305" y="575"/>
                      </a:cubicBezTo>
                      <a:cubicBezTo>
                        <a:pt x="4261" y="595"/>
                        <a:pt x="4261" y="595"/>
                        <a:pt x="4261" y="595"/>
                      </a:cubicBezTo>
                      <a:cubicBezTo>
                        <a:pt x="4204" y="597"/>
                        <a:pt x="4204" y="597"/>
                        <a:pt x="4204" y="597"/>
                      </a:cubicBezTo>
                      <a:cubicBezTo>
                        <a:pt x="4157" y="609"/>
                        <a:pt x="4157" y="609"/>
                        <a:pt x="4157" y="609"/>
                      </a:cubicBezTo>
                      <a:cubicBezTo>
                        <a:pt x="4128" y="615"/>
                        <a:pt x="4128" y="615"/>
                        <a:pt x="4128" y="615"/>
                      </a:cubicBezTo>
                      <a:cubicBezTo>
                        <a:pt x="4122" y="625"/>
                        <a:pt x="4122" y="625"/>
                        <a:pt x="4122" y="625"/>
                      </a:cubicBezTo>
                      <a:cubicBezTo>
                        <a:pt x="4112" y="625"/>
                        <a:pt x="4112" y="625"/>
                        <a:pt x="4112" y="625"/>
                      </a:cubicBezTo>
                      <a:cubicBezTo>
                        <a:pt x="4105" y="635"/>
                        <a:pt x="4105" y="635"/>
                        <a:pt x="4105" y="635"/>
                      </a:cubicBezTo>
                      <a:cubicBezTo>
                        <a:pt x="4090" y="643"/>
                        <a:pt x="4090" y="643"/>
                        <a:pt x="4090" y="643"/>
                      </a:cubicBezTo>
                      <a:cubicBezTo>
                        <a:pt x="4072" y="661"/>
                        <a:pt x="4072" y="661"/>
                        <a:pt x="4072" y="661"/>
                      </a:cubicBezTo>
                      <a:cubicBezTo>
                        <a:pt x="4081" y="678"/>
                        <a:pt x="4081" y="678"/>
                        <a:pt x="4081" y="678"/>
                      </a:cubicBezTo>
                      <a:cubicBezTo>
                        <a:pt x="4091" y="682"/>
                        <a:pt x="4091" y="682"/>
                        <a:pt x="4091" y="682"/>
                      </a:cubicBezTo>
                      <a:cubicBezTo>
                        <a:pt x="4103" y="676"/>
                        <a:pt x="4103" y="676"/>
                        <a:pt x="4103" y="676"/>
                      </a:cubicBezTo>
                      <a:cubicBezTo>
                        <a:pt x="4109" y="681"/>
                        <a:pt x="4109" y="681"/>
                        <a:pt x="4109" y="681"/>
                      </a:cubicBezTo>
                      <a:cubicBezTo>
                        <a:pt x="4102" y="691"/>
                        <a:pt x="4102" y="691"/>
                        <a:pt x="4102" y="691"/>
                      </a:cubicBezTo>
                      <a:cubicBezTo>
                        <a:pt x="4094" y="693"/>
                        <a:pt x="4094" y="693"/>
                        <a:pt x="4094" y="693"/>
                      </a:cubicBezTo>
                      <a:cubicBezTo>
                        <a:pt x="4081" y="707"/>
                        <a:pt x="4081" y="707"/>
                        <a:pt x="4081" y="707"/>
                      </a:cubicBezTo>
                      <a:cubicBezTo>
                        <a:pt x="4082" y="715"/>
                        <a:pt x="4082" y="715"/>
                        <a:pt x="4082" y="715"/>
                      </a:cubicBezTo>
                      <a:cubicBezTo>
                        <a:pt x="4077" y="710"/>
                        <a:pt x="4077" y="710"/>
                        <a:pt x="4077" y="710"/>
                      </a:cubicBezTo>
                      <a:cubicBezTo>
                        <a:pt x="4074" y="683"/>
                        <a:pt x="4074" y="683"/>
                        <a:pt x="4074" y="683"/>
                      </a:cubicBezTo>
                      <a:cubicBezTo>
                        <a:pt x="4055" y="668"/>
                        <a:pt x="4055" y="668"/>
                        <a:pt x="4055" y="668"/>
                      </a:cubicBezTo>
                      <a:cubicBezTo>
                        <a:pt x="4052" y="657"/>
                        <a:pt x="4052" y="657"/>
                        <a:pt x="4052" y="657"/>
                      </a:cubicBezTo>
                      <a:cubicBezTo>
                        <a:pt x="4055" y="646"/>
                        <a:pt x="4055" y="646"/>
                        <a:pt x="4055" y="646"/>
                      </a:cubicBezTo>
                      <a:cubicBezTo>
                        <a:pt x="4040" y="633"/>
                        <a:pt x="4040" y="633"/>
                        <a:pt x="4040" y="633"/>
                      </a:cubicBezTo>
                      <a:cubicBezTo>
                        <a:pt x="4030" y="631"/>
                        <a:pt x="4030" y="631"/>
                        <a:pt x="4030" y="631"/>
                      </a:cubicBezTo>
                      <a:cubicBezTo>
                        <a:pt x="4003" y="604"/>
                        <a:pt x="4003" y="604"/>
                        <a:pt x="4003" y="604"/>
                      </a:cubicBezTo>
                      <a:cubicBezTo>
                        <a:pt x="3995" y="603"/>
                        <a:pt x="3995" y="603"/>
                        <a:pt x="3995" y="603"/>
                      </a:cubicBezTo>
                      <a:cubicBezTo>
                        <a:pt x="3996" y="611"/>
                        <a:pt x="3996" y="611"/>
                        <a:pt x="3996" y="611"/>
                      </a:cubicBezTo>
                      <a:cubicBezTo>
                        <a:pt x="4018" y="637"/>
                        <a:pt x="4018" y="637"/>
                        <a:pt x="4018" y="637"/>
                      </a:cubicBezTo>
                      <a:cubicBezTo>
                        <a:pt x="4020" y="652"/>
                        <a:pt x="4020" y="652"/>
                        <a:pt x="4020" y="652"/>
                      </a:cubicBezTo>
                      <a:cubicBezTo>
                        <a:pt x="4008" y="665"/>
                        <a:pt x="4008" y="665"/>
                        <a:pt x="4008" y="665"/>
                      </a:cubicBezTo>
                      <a:cubicBezTo>
                        <a:pt x="3981" y="670"/>
                        <a:pt x="3981" y="670"/>
                        <a:pt x="3981" y="670"/>
                      </a:cubicBezTo>
                      <a:cubicBezTo>
                        <a:pt x="3971" y="676"/>
                        <a:pt x="3971" y="676"/>
                        <a:pt x="3971" y="676"/>
                      </a:cubicBezTo>
                      <a:cubicBezTo>
                        <a:pt x="3952" y="674"/>
                        <a:pt x="3952" y="674"/>
                        <a:pt x="3952" y="674"/>
                      </a:cubicBezTo>
                      <a:cubicBezTo>
                        <a:pt x="3914" y="643"/>
                        <a:pt x="3914" y="643"/>
                        <a:pt x="3914" y="643"/>
                      </a:cubicBezTo>
                      <a:cubicBezTo>
                        <a:pt x="3912" y="629"/>
                        <a:pt x="3912" y="629"/>
                        <a:pt x="3912" y="629"/>
                      </a:cubicBezTo>
                      <a:cubicBezTo>
                        <a:pt x="3921" y="619"/>
                        <a:pt x="3921" y="619"/>
                        <a:pt x="3921" y="619"/>
                      </a:cubicBezTo>
                      <a:cubicBezTo>
                        <a:pt x="3918" y="608"/>
                        <a:pt x="3918" y="608"/>
                        <a:pt x="3918" y="608"/>
                      </a:cubicBezTo>
                      <a:cubicBezTo>
                        <a:pt x="3899" y="616"/>
                        <a:pt x="3899" y="616"/>
                        <a:pt x="3899" y="616"/>
                      </a:cubicBezTo>
                      <a:cubicBezTo>
                        <a:pt x="3900" y="632"/>
                        <a:pt x="3900" y="632"/>
                        <a:pt x="3900" y="632"/>
                      </a:cubicBezTo>
                      <a:cubicBezTo>
                        <a:pt x="3890" y="644"/>
                        <a:pt x="3890" y="644"/>
                        <a:pt x="3890" y="644"/>
                      </a:cubicBezTo>
                      <a:cubicBezTo>
                        <a:pt x="3866" y="628"/>
                        <a:pt x="3866" y="628"/>
                        <a:pt x="3866" y="628"/>
                      </a:cubicBezTo>
                      <a:cubicBezTo>
                        <a:pt x="3845" y="629"/>
                        <a:pt x="3845" y="629"/>
                        <a:pt x="3845" y="629"/>
                      </a:cubicBezTo>
                      <a:cubicBezTo>
                        <a:pt x="3831" y="641"/>
                        <a:pt x="3831" y="641"/>
                        <a:pt x="3831" y="641"/>
                      </a:cubicBezTo>
                      <a:cubicBezTo>
                        <a:pt x="3835" y="664"/>
                        <a:pt x="3835" y="664"/>
                        <a:pt x="3835" y="664"/>
                      </a:cubicBezTo>
                      <a:cubicBezTo>
                        <a:pt x="3823" y="681"/>
                        <a:pt x="3823" y="681"/>
                        <a:pt x="3823" y="681"/>
                      </a:cubicBezTo>
                      <a:cubicBezTo>
                        <a:pt x="3834" y="699"/>
                        <a:pt x="3834" y="699"/>
                        <a:pt x="3834" y="699"/>
                      </a:cubicBezTo>
                      <a:cubicBezTo>
                        <a:pt x="3849" y="706"/>
                        <a:pt x="3849" y="706"/>
                        <a:pt x="3849" y="706"/>
                      </a:cubicBezTo>
                      <a:cubicBezTo>
                        <a:pt x="3870" y="691"/>
                        <a:pt x="3870" y="691"/>
                        <a:pt x="3870" y="691"/>
                      </a:cubicBezTo>
                      <a:cubicBezTo>
                        <a:pt x="3872" y="681"/>
                        <a:pt x="3872" y="681"/>
                        <a:pt x="3872" y="681"/>
                      </a:cubicBezTo>
                      <a:cubicBezTo>
                        <a:pt x="3899" y="666"/>
                        <a:pt x="3899" y="666"/>
                        <a:pt x="3899" y="666"/>
                      </a:cubicBezTo>
                      <a:cubicBezTo>
                        <a:pt x="3905" y="677"/>
                        <a:pt x="3905" y="677"/>
                        <a:pt x="3905" y="677"/>
                      </a:cubicBezTo>
                      <a:cubicBezTo>
                        <a:pt x="3903" y="692"/>
                        <a:pt x="3903" y="692"/>
                        <a:pt x="3903" y="692"/>
                      </a:cubicBezTo>
                      <a:cubicBezTo>
                        <a:pt x="3877" y="712"/>
                        <a:pt x="3877" y="712"/>
                        <a:pt x="3877" y="712"/>
                      </a:cubicBezTo>
                      <a:cubicBezTo>
                        <a:pt x="3885" y="723"/>
                        <a:pt x="3885" y="723"/>
                        <a:pt x="3885" y="723"/>
                      </a:cubicBezTo>
                      <a:cubicBezTo>
                        <a:pt x="3875" y="739"/>
                        <a:pt x="3875" y="739"/>
                        <a:pt x="3875" y="739"/>
                      </a:cubicBezTo>
                      <a:cubicBezTo>
                        <a:pt x="3857" y="744"/>
                        <a:pt x="3857" y="744"/>
                        <a:pt x="3857" y="744"/>
                      </a:cubicBezTo>
                      <a:cubicBezTo>
                        <a:pt x="3842" y="736"/>
                        <a:pt x="3842" y="736"/>
                        <a:pt x="3842" y="736"/>
                      </a:cubicBezTo>
                      <a:cubicBezTo>
                        <a:pt x="3843" y="741"/>
                        <a:pt x="3843" y="741"/>
                        <a:pt x="3843" y="741"/>
                      </a:cubicBezTo>
                      <a:cubicBezTo>
                        <a:pt x="3850" y="756"/>
                        <a:pt x="3850" y="756"/>
                        <a:pt x="3850" y="756"/>
                      </a:cubicBezTo>
                      <a:cubicBezTo>
                        <a:pt x="3840" y="773"/>
                        <a:pt x="3840" y="773"/>
                        <a:pt x="3840" y="773"/>
                      </a:cubicBezTo>
                      <a:cubicBezTo>
                        <a:pt x="3819" y="790"/>
                        <a:pt x="3819" y="790"/>
                        <a:pt x="3819" y="790"/>
                      </a:cubicBezTo>
                      <a:cubicBezTo>
                        <a:pt x="3827" y="802"/>
                        <a:pt x="3827" y="802"/>
                        <a:pt x="3827" y="802"/>
                      </a:cubicBezTo>
                      <a:cubicBezTo>
                        <a:pt x="3819" y="809"/>
                        <a:pt x="3819" y="809"/>
                        <a:pt x="3819" y="809"/>
                      </a:cubicBezTo>
                      <a:cubicBezTo>
                        <a:pt x="3808" y="809"/>
                        <a:pt x="3808" y="809"/>
                        <a:pt x="3808" y="809"/>
                      </a:cubicBezTo>
                      <a:cubicBezTo>
                        <a:pt x="3787" y="827"/>
                        <a:pt x="3787" y="827"/>
                        <a:pt x="3787" y="827"/>
                      </a:cubicBezTo>
                      <a:cubicBezTo>
                        <a:pt x="3762" y="831"/>
                        <a:pt x="3762" y="831"/>
                        <a:pt x="3762" y="831"/>
                      </a:cubicBezTo>
                      <a:cubicBezTo>
                        <a:pt x="3737" y="833"/>
                        <a:pt x="3737" y="833"/>
                        <a:pt x="3737" y="833"/>
                      </a:cubicBezTo>
                      <a:cubicBezTo>
                        <a:pt x="3729" y="849"/>
                        <a:pt x="3729" y="849"/>
                        <a:pt x="3729" y="849"/>
                      </a:cubicBezTo>
                      <a:cubicBezTo>
                        <a:pt x="3736" y="867"/>
                        <a:pt x="3736" y="867"/>
                        <a:pt x="3736" y="867"/>
                      </a:cubicBezTo>
                      <a:cubicBezTo>
                        <a:pt x="3760" y="892"/>
                        <a:pt x="3760" y="892"/>
                        <a:pt x="3760" y="892"/>
                      </a:cubicBezTo>
                      <a:cubicBezTo>
                        <a:pt x="3771" y="895"/>
                        <a:pt x="3771" y="895"/>
                        <a:pt x="3771" y="895"/>
                      </a:cubicBezTo>
                      <a:cubicBezTo>
                        <a:pt x="3761" y="899"/>
                        <a:pt x="3761" y="899"/>
                        <a:pt x="3761" y="899"/>
                      </a:cubicBezTo>
                      <a:cubicBezTo>
                        <a:pt x="3742" y="899"/>
                        <a:pt x="3742" y="899"/>
                        <a:pt x="3742" y="899"/>
                      </a:cubicBezTo>
                      <a:cubicBezTo>
                        <a:pt x="3737" y="909"/>
                        <a:pt x="3737" y="909"/>
                        <a:pt x="3737" y="909"/>
                      </a:cubicBezTo>
                      <a:cubicBezTo>
                        <a:pt x="3740" y="915"/>
                        <a:pt x="3740" y="915"/>
                        <a:pt x="3740" y="915"/>
                      </a:cubicBezTo>
                      <a:cubicBezTo>
                        <a:pt x="3734" y="928"/>
                        <a:pt x="3734" y="928"/>
                        <a:pt x="3734" y="928"/>
                      </a:cubicBezTo>
                      <a:cubicBezTo>
                        <a:pt x="3720" y="942"/>
                        <a:pt x="3720" y="942"/>
                        <a:pt x="3720" y="942"/>
                      </a:cubicBezTo>
                      <a:cubicBezTo>
                        <a:pt x="3707" y="943"/>
                        <a:pt x="3707" y="943"/>
                        <a:pt x="3707" y="943"/>
                      </a:cubicBezTo>
                      <a:cubicBezTo>
                        <a:pt x="3702" y="952"/>
                        <a:pt x="3702" y="952"/>
                        <a:pt x="3702" y="952"/>
                      </a:cubicBezTo>
                      <a:cubicBezTo>
                        <a:pt x="3705" y="939"/>
                        <a:pt x="3705" y="939"/>
                        <a:pt x="3705" y="939"/>
                      </a:cubicBezTo>
                      <a:cubicBezTo>
                        <a:pt x="3717" y="930"/>
                        <a:pt x="3717" y="930"/>
                        <a:pt x="3717" y="930"/>
                      </a:cubicBezTo>
                      <a:cubicBezTo>
                        <a:pt x="3727" y="892"/>
                        <a:pt x="3727" y="892"/>
                        <a:pt x="3727" y="892"/>
                      </a:cubicBezTo>
                      <a:cubicBezTo>
                        <a:pt x="3717" y="885"/>
                        <a:pt x="3717" y="885"/>
                        <a:pt x="3717" y="885"/>
                      </a:cubicBezTo>
                      <a:cubicBezTo>
                        <a:pt x="3715" y="874"/>
                        <a:pt x="3715" y="874"/>
                        <a:pt x="3715" y="874"/>
                      </a:cubicBezTo>
                      <a:cubicBezTo>
                        <a:pt x="3721" y="866"/>
                        <a:pt x="3721" y="866"/>
                        <a:pt x="3721" y="866"/>
                      </a:cubicBezTo>
                      <a:cubicBezTo>
                        <a:pt x="3720" y="849"/>
                        <a:pt x="3720" y="849"/>
                        <a:pt x="3720" y="849"/>
                      </a:cubicBezTo>
                      <a:cubicBezTo>
                        <a:pt x="3713" y="829"/>
                        <a:pt x="3713" y="829"/>
                        <a:pt x="3713" y="829"/>
                      </a:cubicBezTo>
                      <a:cubicBezTo>
                        <a:pt x="3720" y="810"/>
                        <a:pt x="3720" y="810"/>
                        <a:pt x="3720" y="810"/>
                      </a:cubicBezTo>
                      <a:cubicBezTo>
                        <a:pt x="3734" y="801"/>
                        <a:pt x="3734" y="801"/>
                        <a:pt x="3734" y="801"/>
                      </a:cubicBezTo>
                      <a:cubicBezTo>
                        <a:pt x="3740" y="788"/>
                        <a:pt x="3740" y="788"/>
                        <a:pt x="3740" y="788"/>
                      </a:cubicBezTo>
                      <a:cubicBezTo>
                        <a:pt x="3731" y="760"/>
                        <a:pt x="3731" y="760"/>
                        <a:pt x="3731" y="760"/>
                      </a:cubicBezTo>
                      <a:cubicBezTo>
                        <a:pt x="3727" y="752"/>
                        <a:pt x="3727" y="752"/>
                        <a:pt x="3727" y="752"/>
                      </a:cubicBezTo>
                      <a:cubicBezTo>
                        <a:pt x="3732" y="743"/>
                        <a:pt x="3732" y="743"/>
                        <a:pt x="3732" y="743"/>
                      </a:cubicBezTo>
                      <a:cubicBezTo>
                        <a:pt x="3742" y="742"/>
                        <a:pt x="3742" y="742"/>
                        <a:pt x="3742" y="742"/>
                      </a:cubicBezTo>
                      <a:cubicBezTo>
                        <a:pt x="3747" y="744"/>
                        <a:pt x="3747" y="744"/>
                        <a:pt x="3747" y="744"/>
                      </a:cubicBezTo>
                      <a:cubicBezTo>
                        <a:pt x="3767" y="737"/>
                        <a:pt x="3767" y="737"/>
                        <a:pt x="3767" y="737"/>
                      </a:cubicBezTo>
                      <a:cubicBezTo>
                        <a:pt x="3779" y="706"/>
                        <a:pt x="3779" y="706"/>
                        <a:pt x="3779" y="706"/>
                      </a:cubicBezTo>
                      <a:cubicBezTo>
                        <a:pt x="3777" y="694"/>
                        <a:pt x="3777" y="694"/>
                        <a:pt x="3777" y="694"/>
                      </a:cubicBezTo>
                      <a:cubicBezTo>
                        <a:pt x="3769" y="679"/>
                        <a:pt x="3769" y="679"/>
                        <a:pt x="3769" y="679"/>
                      </a:cubicBezTo>
                      <a:cubicBezTo>
                        <a:pt x="3778" y="645"/>
                        <a:pt x="3778" y="645"/>
                        <a:pt x="3778" y="645"/>
                      </a:cubicBezTo>
                      <a:cubicBezTo>
                        <a:pt x="3789" y="629"/>
                        <a:pt x="3789" y="629"/>
                        <a:pt x="3789" y="629"/>
                      </a:cubicBezTo>
                      <a:cubicBezTo>
                        <a:pt x="3800" y="605"/>
                        <a:pt x="3800" y="605"/>
                        <a:pt x="3800" y="605"/>
                      </a:cubicBezTo>
                      <a:cubicBezTo>
                        <a:pt x="3793" y="584"/>
                        <a:pt x="3793" y="584"/>
                        <a:pt x="3793" y="584"/>
                      </a:cubicBezTo>
                      <a:cubicBezTo>
                        <a:pt x="3788" y="584"/>
                        <a:pt x="3788" y="584"/>
                        <a:pt x="3788" y="584"/>
                      </a:cubicBezTo>
                      <a:cubicBezTo>
                        <a:pt x="3779" y="594"/>
                        <a:pt x="3779" y="594"/>
                        <a:pt x="3779" y="594"/>
                      </a:cubicBezTo>
                      <a:cubicBezTo>
                        <a:pt x="3768" y="595"/>
                        <a:pt x="3768" y="595"/>
                        <a:pt x="3768" y="595"/>
                      </a:cubicBezTo>
                      <a:cubicBezTo>
                        <a:pt x="3752" y="590"/>
                        <a:pt x="3752" y="590"/>
                        <a:pt x="3752" y="590"/>
                      </a:cubicBezTo>
                      <a:cubicBezTo>
                        <a:pt x="3767" y="589"/>
                        <a:pt x="3767" y="589"/>
                        <a:pt x="3767" y="589"/>
                      </a:cubicBezTo>
                      <a:cubicBezTo>
                        <a:pt x="3784" y="575"/>
                        <a:pt x="3784" y="575"/>
                        <a:pt x="3784" y="575"/>
                      </a:cubicBezTo>
                      <a:cubicBezTo>
                        <a:pt x="3796" y="569"/>
                        <a:pt x="3796" y="569"/>
                        <a:pt x="3796" y="569"/>
                      </a:cubicBezTo>
                      <a:cubicBezTo>
                        <a:pt x="3803" y="555"/>
                        <a:pt x="3803" y="555"/>
                        <a:pt x="3803" y="555"/>
                      </a:cubicBezTo>
                      <a:cubicBezTo>
                        <a:pt x="3801" y="547"/>
                        <a:pt x="3801" y="547"/>
                        <a:pt x="3801" y="547"/>
                      </a:cubicBezTo>
                      <a:cubicBezTo>
                        <a:pt x="3809" y="538"/>
                        <a:pt x="3809" y="538"/>
                        <a:pt x="3809" y="538"/>
                      </a:cubicBezTo>
                      <a:cubicBezTo>
                        <a:pt x="3820" y="515"/>
                        <a:pt x="3820" y="515"/>
                        <a:pt x="3820" y="515"/>
                      </a:cubicBezTo>
                      <a:cubicBezTo>
                        <a:pt x="3816" y="507"/>
                        <a:pt x="3816" y="507"/>
                        <a:pt x="3816" y="507"/>
                      </a:cubicBezTo>
                      <a:cubicBezTo>
                        <a:pt x="3822" y="493"/>
                        <a:pt x="3822" y="493"/>
                        <a:pt x="3822" y="493"/>
                      </a:cubicBezTo>
                      <a:cubicBezTo>
                        <a:pt x="3840" y="484"/>
                        <a:pt x="3840" y="484"/>
                        <a:pt x="3840" y="484"/>
                      </a:cubicBezTo>
                      <a:cubicBezTo>
                        <a:pt x="3839" y="473"/>
                        <a:pt x="3839" y="473"/>
                        <a:pt x="3839" y="473"/>
                      </a:cubicBezTo>
                      <a:cubicBezTo>
                        <a:pt x="3830" y="463"/>
                        <a:pt x="3830" y="463"/>
                        <a:pt x="3830" y="463"/>
                      </a:cubicBezTo>
                      <a:cubicBezTo>
                        <a:pt x="3828" y="456"/>
                        <a:pt x="3828" y="456"/>
                        <a:pt x="3828" y="456"/>
                      </a:cubicBezTo>
                      <a:cubicBezTo>
                        <a:pt x="3839" y="439"/>
                        <a:pt x="3839" y="439"/>
                        <a:pt x="3839" y="439"/>
                      </a:cubicBezTo>
                      <a:cubicBezTo>
                        <a:pt x="3836" y="425"/>
                        <a:pt x="3836" y="425"/>
                        <a:pt x="3836" y="425"/>
                      </a:cubicBezTo>
                      <a:cubicBezTo>
                        <a:pt x="3841" y="414"/>
                        <a:pt x="3841" y="414"/>
                        <a:pt x="3841" y="414"/>
                      </a:cubicBezTo>
                      <a:cubicBezTo>
                        <a:pt x="3847" y="411"/>
                        <a:pt x="3847" y="411"/>
                        <a:pt x="3847" y="411"/>
                      </a:cubicBezTo>
                      <a:cubicBezTo>
                        <a:pt x="3857" y="389"/>
                        <a:pt x="3857" y="389"/>
                        <a:pt x="3857" y="389"/>
                      </a:cubicBezTo>
                      <a:cubicBezTo>
                        <a:pt x="3858" y="361"/>
                        <a:pt x="3858" y="361"/>
                        <a:pt x="3858" y="361"/>
                      </a:cubicBezTo>
                      <a:cubicBezTo>
                        <a:pt x="3853" y="337"/>
                        <a:pt x="3853" y="337"/>
                        <a:pt x="3853" y="337"/>
                      </a:cubicBezTo>
                      <a:cubicBezTo>
                        <a:pt x="3840" y="314"/>
                        <a:pt x="3840" y="314"/>
                        <a:pt x="3840" y="314"/>
                      </a:cubicBezTo>
                      <a:cubicBezTo>
                        <a:pt x="3844" y="306"/>
                        <a:pt x="3844" y="306"/>
                        <a:pt x="3844" y="306"/>
                      </a:cubicBezTo>
                      <a:cubicBezTo>
                        <a:pt x="3841" y="296"/>
                        <a:pt x="3841" y="296"/>
                        <a:pt x="3841" y="296"/>
                      </a:cubicBezTo>
                      <a:cubicBezTo>
                        <a:pt x="3833" y="294"/>
                        <a:pt x="3833" y="294"/>
                        <a:pt x="3833" y="294"/>
                      </a:cubicBezTo>
                      <a:cubicBezTo>
                        <a:pt x="3826" y="298"/>
                        <a:pt x="3826" y="298"/>
                        <a:pt x="3826" y="298"/>
                      </a:cubicBezTo>
                      <a:cubicBezTo>
                        <a:pt x="3816" y="292"/>
                        <a:pt x="3816" y="292"/>
                        <a:pt x="3816" y="292"/>
                      </a:cubicBezTo>
                      <a:cubicBezTo>
                        <a:pt x="3809" y="281"/>
                        <a:pt x="3809" y="281"/>
                        <a:pt x="3809" y="281"/>
                      </a:cubicBezTo>
                      <a:cubicBezTo>
                        <a:pt x="3805" y="281"/>
                        <a:pt x="3805" y="281"/>
                        <a:pt x="3805" y="281"/>
                      </a:cubicBezTo>
                      <a:cubicBezTo>
                        <a:pt x="3797" y="297"/>
                        <a:pt x="3797" y="297"/>
                        <a:pt x="3797" y="297"/>
                      </a:cubicBezTo>
                      <a:cubicBezTo>
                        <a:pt x="3791" y="303"/>
                        <a:pt x="3791" y="303"/>
                        <a:pt x="3791" y="303"/>
                      </a:cubicBezTo>
                      <a:cubicBezTo>
                        <a:pt x="3783" y="297"/>
                        <a:pt x="3783" y="297"/>
                        <a:pt x="3783" y="297"/>
                      </a:cubicBezTo>
                      <a:cubicBezTo>
                        <a:pt x="3775" y="280"/>
                        <a:pt x="3775" y="280"/>
                        <a:pt x="3775" y="280"/>
                      </a:cubicBezTo>
                      <a:cubicBezTo>
                        <a:pt x="3778" y="276"/>
                        <a:pt x="3778" y="276"/>
                        <a:pt x="3778" y="276"/>
                      </a:cubicBezTo>
                      <a:cubicBezTo>
                        <a:pt x="3771" y="271"/>
                        <a:pt x="3771" y="271"/>
                        <a:pt x="3771" y="271"/>
                      </a:cubicBezTo>
                      <a:cubicBezTo>
                        <a:pt x="3752" y="269"/>
                        <a:pt x="3752" y="269"/>
                        <a:pt x="3752" y="269"/>
                      </a:cubicBezTo>
                      <a:cubicBezTo>
                        <a:pt x="3743" y="256"/>
                        <a:pt x="3743" y="256"/>
                        <a:pt x="3743" y="256"/>
                      </a:cubicBezTo>
                      <a:cubicBezTo>
                        <a:pt x="3745" y="252"/>
                        <a:pt x="3745" y="252"/>
                        <a:pt x="3745" y="252"/>
                      </a:cubicBezTo>
                      <a:cubicBezTo>
                        <a:pt x="3765" y="251"/>
                        <a:pt x="3765" y="251"/>
                        <a:pt x="3765" y="251"/>
                      </a:cubicBezTo>
                      <a:cubicBezTo>
                        <a:pt x="3789" y="260"/>
                        <a:pt x="3789" y="260"/>
                        <a:pt x="3789" y="260"/>
                      </a:cubicBezTo>
                      <a:cubicBezTo>
                        <a:pt x="3800" y="271"/>
                        <a:pt x="3800" y="271"/>
                        <a:pt x="3800" y="271"/>
                      </a:cubicBezTo>
                      <a:cubicBezTo>
                        <a:pt x="3807" y="264"/>
                        <a:pt x="3807" y="264"/>
                        <a:pt x="3807" y="264"/>
                      </a:cubicBezTo>
                      <a:cubicBezTo>
                        <a:pt x="3812" y="263"/>
                        <a:pt x="3812" y="263"/>
                        <a:pt x="3812" y="263"/>
                      </a:cubicBezTo>
                      <a:cubicBezTo>
                        <a:pt x="3818" y="271"/>
                        <a:pt x="3818" y="271"/>
                        <a:pt x="3818" y="271"/>
                      </a:cubicBezTo>
                      <a:cubicBezTo>
                        <a:pt x="3820" y="279"/>
                        <a:pt x="3820" y="279"/>
                        <a:pt x="3820" y="279"/>
                      </a:cubicBezTo>
                      <a:cubicBezTo>
                        <a:pt x="3825" y="280"/>
                        <a:pt x="3825" y="280"/>
                        <a:pt x="3825" y="280"/>
                      </a:cubicBezTo>
                      <a:cubicBezTo>
                        <a:pt x="3827" y="269"/>
                        <a:pt x="3827" y="269"/>
                        <a:pt x="3827" y="269"/>
                      </a:cubicBezTo>
                      <a:cubicBezTo>
                        <a:pt x="3816" y="254"/>
                        <a:pt x="3816" y="254"/>
                        <a:pt x="3816" y="254"/>
                      </a:cubicBezTo>
                      <a:cubicBezTo>
                        <a:pt x="3814" y="241"/>
                        <a:pt x="3814" y="241"/>
                        <a:pt x="3814" y="241"/>
                      </a:cubicBezTo>
                      <a:cubicBezTo>
                        <a:pt x="3804" y="227"/>
                        <a:pt x="3804" y="227"/>
                        <a:pt x="3804" y="227"/>
                      </a:cubicBezTo>
                      <a:cubicBezTo>
                        <a:pt x="3795" y="221"/>
                        <a:pt x="3795" y="221"/>
                        <a:pt x="3795" y="221"/>
                      </a:cubicBezTo>
                      <a:cubicBezTo>
                        <a:pt x="3790" y="222"/>
                        <a:pt x="3790" y="222"/>
                        <a:pt x="3790" y="222"/>
                      </a:cubicBezTo>
                      <a:cubicBezTo>
                        <a:pt x="3782" y="227"/>
                        <a:pt x="3782" y="227"/>
                        <a:pt x="3782" y="227"/>
                      </a:cubicBezTo>
                      <a:cubicBezTo>
                        <a:pt x="3772" y="223"/>
                        <a:pt x="3772" y="223"/>
                        <a:pt x="3772" y="223"/>
                      </a:cubicBezTo>
                      <a:cubicBezTo>
                        <a:pt x="3769" y="207"/>
                        <a:pt x="3769" y="207"/>
                        <a:pt x="3769" y="207"/>
                      </a:cubicBezTo>
                      <a:cubicBezTo>
                        <a:pt x="3749" y="188"/>
                        <a:pt x="3749" y="188"/>
                        <a:pt x="3749" y="188"/>
                      </a:cubicBezTo>
                      <a:cubicBezTo>
                        <a:pt x="3749" y="176"/>
                        <a:pt x="3749" y="176"/>
                        <a:pt x="3749" y="176"/>
                      </a:cubicBezTo>
                      <a:cubicBezTo>
                        <a:pt x="3738" y="167"/>
                        <a:pt x="3738" y="167"/>
                        <a:pt x="3738" y="167"/>
                      </a:cubicBezTo>
                      <a:cubicBezTo>
                        <a:pt x="3731" y="155"/>
                        <a:pt x="3731" y="155"/>
                        <a:pt x="3731" y="155"/>
                      </a:cubicBezTo>
                      <a:cubicBezTo>
                        <a:pt x="3721" y="155"/>
                        <a:pt x="3721" y="155"/>
                        <a:pt x="3721" y="155"/>
                      </a:cubicBezTo>
                      <a:cubicBezTo>
                        <a:pt x="3709" y="163"/>
                        <a:pt x="3709" y="163"/>
                        <a:pt x="3709" y="163"/>
                      </a:cubicBezTo>
                      <a:cubicBezTo>
                        <a:pt x="3710" y="177"/>
                        <a:pt x="3710" y="177"/>
                        <a:pt x="3710" y="177"/>
                      </a:cubicBezTo>
                      <a:cubicBezTo>
                        <a:pt x="3723" y="178"/>
                        <a:pt x="3723" y="178"/>
                        <a:pt x="3723" y="178"/>
                      </a:cubicBezTo>
                      <a:cubicBezTo>
                        <a:pt x="3732" y="184"/>
                        <a:pt x="3732" y="184"/>
                        <a:pt x="3732" y="184"/>
                      </a:cubicBezTo>
                      <a:cubicBezTo>
                        <a:pt x="3730" y="192"/>
                        <a:pt x="3730" y="192"/>
                        <a:pt x="3730" y="192"/>
                      </a:cubicBezTo>
                      <a:cubicBezTo>
                        <a:pt x="3721" y="197"/>
                        <a:pt x="3721" y="197"/>
                        <a:pt x="3721" y="197"/>
                      </a:cubicBezTo>
                      <a:cubicBezTo>
                        <a:pt x="3721" y="207"/>
                        <a:pt x="3721" y="207"/>
                        <a:pt x="3721" y="207"/>
                      </a:cubicBezTo>
                      <a:cubicBezTo>
                        <a:pt x="3715" y="211"/>
                        <a:pt x="3715" y="211"/>
                        <a:pt x="3715" y="211"/>
                      </a:cubicBezTo>
                      <a:cubicBezTo>
                        <a:pt x="3690" y="182"/>
                        <a:pt x="3690" y="182"/>
                        <a:pt x="3690" y="182"/>
                      </a:cubicBezTo>
                      <a:cubicBezTo>
                        <a:pt x="3691" y="171"/>
                        <a:pt x="3691" y="171"/>
                        <a:pt x="3691" y="171"/>
                      </a:cubicBezTo>
                      <a:cubicBezTo>
                        <a:pt x="3683" y="156"/>
                        <a:pt x="3683" y="156"/>
                        <a:pt x="3683" y="156"/>
                      </a:cubicBezTo>
                      <a:cubicBezTo>
                        <a:pt x="3671" y="154"/>
                        <a:pt x="3671" y="154"/>
                        <a:pt x="3671" y="154"/>
                      </a:cubicBezTo>
                      <a:cubicBezTo>
                        <a:pt x="3617" y="123"/>
                        <a:pt x="3617" y="123"/>
                        <a:pt x="3617" y="123"/>
                      </a:cubicBezTo>
                      <a:cubicBezTo>
                        <a:pt x="3603" y="118"/>
                        <a:pt x="3603" y="118"/>
                        <a:pt x="3603" y="118"/>
                      </a:cubicBezTo>
                      <a:cubicBezTo>
                        <a:pt x="3599" y="113"/>
                        <a:pt x="3599" y="113"/>
                        <a:pt x="3599" y="113"/>
                      </a:cubicBezTo>
                      <a:cubicBezTo>
                        <a:pt x="3567" y="116"/>
                        <a:pt x="3567" y="116"/>
                        <a:pt x="3567" y="116"/>
                      </a:cubicBezTo>
                      <a:cubicBezTo>
                        <a:pt x="3565" y="104"/>
                        <a:pt x="3565" y="104"/>
                        <a:pt x="3565" y="104"/>
                      </a:cubicBezTo>
                      <a:cubicBezTo>
                        <a:pt x="3570" y="97"/>
                        <a:pt x="3570" y="97"/>
                        <a:pt x="3570" y="97"/>
                      </a:cubicBezTo>
                      <a:cubicBezTo>
                        <a:pt x="3567" y="88"/>
                        <a:pt x="3567" y="88"/>
                        <a:pt x="3567" y="88"/>
                      </a:cubicBezTo>
                      <a:cubicBezTo>
                        <a:pt x="3552" y="91"/>
                        <a:pt x="3552" y="91"/>
                        <a:pt x="3552" y="91"/>
                      </a:cubicBezTo>
                      <a:cubicBezTo>
                        <a:pt x="3546" y="85"/>
                        <a:pt x="3546" y="85"/>
                        <a:pt x="3546" y="85"/>
                      </a:cubicBezTo>
                      <a:cubicBezTo>
                        <a:pt x="3532" y="89"/>
                        <a:pt x="3532" y="89"/>
                        <a:pt x="3532" y="89"/>
                      </a:cubicBezTo>
                      <a:cubicBezTo>
                        <a:pt x="3521" y="99"/>
                        <a:pt x="3521" y="99"/>
                        <a:pt x="3521" y="99"/>
                      </a:cubicBezTo>
                      <a:cubicBezTo>
                        <a:pt x="3516" y="96"/>
                        <a:pt x="3516" y="96"/>
                        <a:pt x="3516" y="96"/>
                      </a:cubicBezTo>
                      <a:cubicBezTo>
                        <a:pt x="3503" y="108"/>
                        <a:pt x="3503" y="108"/>
                        <a:pt x="3503" y="108"/>
                      </a:cubicBezTo>
                      <a:cubicBezTo>
                        <a:pt x="3498" y="122"/>
                        <a:pt x="3498" y="122"/>
                        <a:pt x="3498" y="122"/>
                      </a:cubicBezTo>
                      <a:cubicBezTo>
                        <a:pt x="3478" y="122"/>
                        <a:pt x="3478" y="122"/>
                        <a:pt x="3478" y="122"/>
                      </a:cubicBezTo>
                      <a:cubicBezTo>
                        <a:pt x="3468" y="120"/>
                        <a:pt x="3468" y="120"/>
                        <a:pt x="3468" y="120"/>
                      </a:cubicBezTo>
                      <a:cubicBezTo>
                        <a:pt x="3450" y="139"/>
                        <a:pt x="3450" y="139"/>
                        <a:pt x="3450" y="139"/>
                      </a:cubicBezTo>
                      <a:cubicBezTo>
                        <a:pt x="3426" y="145"/>
                        <a:pt x="3426" y="145"/>
                        <a:pt x="3426" y="145"/>
                      </a:cubicBezTo>
                      <a:cubicBezTo>
                        <a:pt x="3416" y="149"/>
                        <a:pt x="3416" y="149"/>
                        <a:pt x="3416" y="149"/>
                      </a:cubicBezTo>
                      <a:cubicBezTo>
                        <a:pt x="3410" y="143"/>
                        <a:pt x="3410" y="143"/>
                        <a:pt x="3410" y="143"/>
                      </a:cubicBezTo>
                      <a:cubicBezTo>
                        <a:pt x="3399" y="143"/>
                        <a:pt x="3399" y="143"/>
                        <a:pt x="3399" y="143"/>
                      </a:cubicBezTo>
                      <a:cubicBezTo>
                        <a:pt x="3393" y="149"/>
                        <a:pt x="3393" y="149"/>
                        <a:pt x="3393" y="149"/>
                      </a:cubicBezTo>
                      <a:cubicBezTo>
                        <a:pt x="3394" y="163"/>
                        <a:pt x="3394" y="163"/>
                        <a:pt x="3394" y="163"/>
                      </a:cubicBezTo>
                      <a:cubicBezTo>
                        <a:pt x="3405" y="167"/>
                        <a:pt x="3405" y="167"/>
                        <a:pt x="3405" y="167"/>
                      </a:cubicBezTo>
                      <a:cubicBezTo>
                        <a:pt x="3412" y="166"/>
                        <a:pt x="3412" y="166"/>
                        <a:pt x="3412" y="166"/>
                      </a:cubicBezTo>
                      <a:cubicBezTo>
                        <a:pt x="3420" y="185"/>
                        <a:pt x="3420" y="185"/>
                        <a:pt x="3420" y="185"/>
                      </a:cubicBezTo>
                      <a:cubicBezTo>
                        <a:pt x="3422" y="211"/>
                        <a:pt x="3422" y="211"/>
                        <a:pt x="3422" y="211"/>
                      </a:cubicBezTo>
                      <a:cubicBezTo>
                        <a:pt x="3412" y="231"/>
                        <a:pt x="3412" y="231"/>
                        <a:pt x="3412" y="231"/>
                      </a:cubicBezTo>
                      <a:cubicBezTo>
                        <a:pt x="3390" y="232"/>
                        <a:pt x="3390" y="232"/>
                        <a:pt x="3390" y="232"/>
                      </a:cubicBezTo>
                      <a:cubicBezTo>
                        <a:pt x="3374" y="249"/>
                        <a:pt x="3374" y="249"/>
                        <a:pt x="3374" y="249"/>
                      </a:cubicBezTo>
                      <a:cubicBezTo>
                        <a:pt x="3346" y="255"/>
                        <a:pt x="3346" y="255"/>
                        <a:pt x="3346" y="255"/>
                      </a:cubicBezTo>
                      <a:cubicBezTo>
                        <a:pt x="3336" y="253"/>
                        <a:pt x="3336" y="253"/>
                        <a:pt x="3336" y="253"/>
                      </a:cubicBezTo>
                      <a:cubicBezTo>
                        <a:pt x="3348" y="243"/>
                        <a:pt x="3348" y="243"/>
                        <a:pt x="3348" y="243"/>
                      </a:cubicBezTo>
                      <a:cubicBezTo>
                        <a:pt x="3360" y="239"/>
                        <a:pt x="3360" y="239"/>
                        <a:pt x="3360" y="239"/>
                      </a:cubicBezTo>
                      <a:cubicBezTo>
                        <a:pt x="3361" y="223"/>
                        <a:pt x="3361" y="223"/>
                        <a:pt x="3361" y="223"/>
                      </a:cubicBezTo>
                      <a:cubicBezTo>
                        <a:pt x="3344" y="194"/>
                        <a:pt x="3344" y="194"/>
                        <a:pt x="3344" y="194"/>
                      </a:cubicBezTo>
                      <a:cubicBezTo>
                        <a:pt x="3354" y="174"/>
                        <a:pt x="3354" y="174"/>
                        <a:pt x="3354" y="174"/>
                      </a:cubicBezTo>
                      <a:cubicBezTo>
                        <a:pt x="3354" y="160"/>
                        <a:pt x="3354" y="160"/>
                        <a:pt x="3354" y="160"/>
                      </a:cubicBezTo>
                      <a:cubicBezTo>
                        <a:pt x="3360" y="152"/>
                        <a:pt x="3360" y="152"/>
                        <a:pt x="3360" y="152"/>
                      </a:cubicBezTo>
                      <a:cubicBezTo>
                        <a:pt x="3351" y="130"/>
                        <a:pt x="3351" y="130"/>
                        <a:pt x="3351" y="130"/>
                      </a:cubicBezTo>
                      <a:cubicBezTo>
                        <a:pt x="3351" y="116"/>
                        <a:pt x="3351" y="116"/>
                        <a:pt x="3351" y="116"/>
                      </a:cubicBezTo>
                      <a:cubicBezTo>
                        <a:pt x="3332" y="97"/>
                        <a:pt x="3332" y="97"/>
                        <a:pt x="3332" y="97"/>
                      </a:cubicBezTo>
                      <a:cubicBezTo>
                        <a:pt x="3321" y="103"/>
                        <a:pt x="3321" y="103"/>
                        <a:pt x="3321" y="103"/>
                      </a:cubicBezTo>
                      <a:cubicBezTo>
                        <a:pt x="3311" y="97"/>
                        <a:pt x="3311" y="97"/>
                        <a:pt x="3311" y="97"/>
                      </a:cubicBezTo>
                      <a:cubicBezTo>
                        <a:pt x="3303" y="98"/>
                        <a:pt x="3303" y="98"/>
                        <a:pt x="3303" y="98"/>
                      </a:cubicBezTo>
                      <a:cubicBezTo>
                        <a:pt x="3300" y="114"/>
                        <a:pt x="3300" y="114"/>
                        <a:pt x="3300" y="114"/>
                      </a:cubicBezTo>
                      <a:cubicBezTo>
                        <a:pt x="3282" y="116"/>
                        <a:pt x="3282" y="116"/>
                        <a:pt x="3282" y="116"/>
                      </a:cubicBezTo>
                      <a:cubicBezTo>
                        <a:pt x="3275" y="109"/>
                        <a:pt x="3275" y="109"/>
                        <a:pt x="3275" y="109"/>
                      </a:cubicBezTo>
                      <a:cubicBezTo>
                        <a:pt x="3261" y="117"/>
                        <a:pt x="3261" y="117"/>
                        <a:pt x="3261" y="117"/>
                      </a:cubicBezTo>
                      <a:cubicBezTo>
                        <a:pt x="3248" y="136"/>
                        <a:pt x="3248" y="136"/>
                        <a:pt x="3248" y="136"/>
                      </a:cubicBezTo>
                      <a:cubicBezTo>
                        <a:pt x="3235" y="136"/>
                        <a:pt x="3235" y="136"/>
                        <a:pt x="3235" y="136"/>
                      </a:cubicBezTo>
                      <a:cubicBezTo>
                        <a:pt x="3234" y="126"/>
                        <a:pt x="3234" y="126"/>
                        <a:pt x="3234" y="126"/>
                      </a:cubicBezTo>
                      <a:cubicBezTo>
                        <a:pt x="3244" y="111"/>
                        <a:pt x="3244" y="111"/>
                        <a:pt x="3244" y="111"/>
                      </a:cubicBezTo>
                      <a:cubicBezTo>
                        <a:pt x="3243" y="101"/>
                        <a:pt x="3243" y="101"/>
                        <a:pt x="3243" y="101"/>
                      </a:cubicBezTo>
                      <a:cubicBezTo>
                        <a:pt x="3233" y="99"/>
                        <a:pt x="3233" y="99"/>
                        <a:pt x="3233" y="99"/>
                      </a:cubicBezTo>
                      <a:cubicBezTo>
                        <a:pt x="3210" y="133"/>
                        <a:pt x="3210" y="133"/>
                        <a:pt x="3210" y="133"/>
                      </a:cubicBezTo>
                      <a:cubicBezTo>
                        <a:pt x="3177" y="146"/>
                        <a:pt x="3177" y="146"/>
                        <a:pt x="3177" y="146"/>
                      </a:cubicBezTo>
                      <a:cubicBezTo>
                        <a:pt x="3166" y="143"/>
                        <a:pt x="3166" y="143"/>
                        <a:pt x="3166" y="143"/>
                      </a:cubicBezTo>
                      <a:cubicBezTo>
                        <a:pt x="3177" y="124"/>
                        <a:pt x="3177" y="124"/>
                        <a:pt x="3177" y="124"/>
                      </a:cubicBezTo>
                      <a:cubicBezTo>
                        <a:pt x="3193" y="121"/>
                        <a:pt x="3193" y="121"/>
                        <a:pt x="3193" y="121"/>
                      </a:cubicBezTo>
                      <a:cubicBezTo>
                        <a:pt x="3208" y="97"/>
                        <a:pt x="3208" y="97"/>
                        <a:pt x="3208" y="97"/>
                      </a:cubicBezTo>
                      <a:cubicBezTo>
                        <a:pt x="3204" y="82"/>
                        <a:pt x="3204" y="82"/>
                        <a:pt x="3204" y="82"/>
                      </a:cubicBezTo>
                      <a:cubicBezTo>
                        <a:pt x="3211" y="70"/>
                        <a:pt x="3211" y="70"/>
                        <a:pt x="3211" y="70"/>
                      </a:cubicBezTo>
                      <a:cubicBezTo>
                        <a:pt x="3211" y="63"/>
                        <a:pt x="3211" y="63"/>
                        <a:pt x="3211" y="63"/>
                      </a:cubicBezTo>
                      <a:cubicBezTo>
                        <a:pt x="3225" y="55"/>
                        <a:pt x="3225" y="55"/>
                        <a:pt x="3225" y="55"/>
                      </a:cubicBezTo>
                      <a:cubicBezTo>
                        <a:pt x="3224" y="49"/>
                        <a:pt x="3224" y="49"/>
                        <a:pt x="3224" y="49"/>
                      </a:cubicBezTo>
                      <a:cubicBezTo>
                        <a:pt x="3202" y="43"/>
                        <a:pt x="3202" y="43"/>
                        <a:pt x="3202" y="43"/>
                      </a:cubicBezTo>
                      <a:cubicBezTo>
                        <a:pt x="3196" y="37"/>
                        <a:pt x="3196" y="37"/>
                        <a:pt x="3196" y="37"/>
                      </a:cubicBezTo>
                      <a:cubicBezTo>
                        <a:pt x="3195" y="16"/>
                        <a:pt x="3195" y="16"/>
                        <a:pt x="3195" y="16"/>
                      </a:cubicBezTo>
                      <a:cubicBezTo>
                        <a:pt x="3188" y="14"/>
                        <a:pt x="3188" y="14"/>
                        <a:pt x="3188" y="14"/>
                      </a:cubicBezTo>
                      <a:cubicBezTo>
                        <a:pt x="3169" y="30"/>
                        <a:pt x="3169" y="30"/>
                        <a:pt x="3169" y="30"/>
                      </a:cubicBezTo>
                      <a:cubicBezTo>
                        <a:pt x="3150" y="27"/>
                        <a:pt x="3150" y="27"/>
                        <a:pt x="3150" y="27"/>
                      </a:cubicBezTo>
                      <a:cubicBezTo>
                        <a:pt x="3142" y="7"/>
                        <a:pt x="3142" y="7"/>
                        <a:pt x="3142" y="7"/>
                      </a:cubicBezTo>
                      <a:cubicBezTo>
                        <a:pt x="3130" y="7"/>
                        <a:pt x="3130" y="7"/>
                        <a:pt x="3130" y="7"/>
                      </a:cubicBezTo>
                      <a:cubicBezTo>
                        <a:pt x="3117" y="21"/>
                        <a:pt x="3117" y="21"/>
                        <a:pt x="3117" y="21"/>
                      </a:cubicBezTo>
                      <a:cubicBezTo>
                        <a:pt x="3099" y="1"/>
                        <a:pt x="3099" y="1"/>
                        <a:pt x="3099" y="1"/>
                      </a:cubicBezTo>
                      <a:cubicBezTo>
                        <a:pt x="3089" y="0"/>
                        <a:pt x="3089" y="0"/>
                        <a:pt x="3089" y="0"/>
                      </a:cubicBezTo>
                      <a:cubicBezTo>
                        <a:pt x="3069" y="18"/>
                        <a:pt x="3069" y="18"/>
                        <a:pt x="3069" y="18"/>
                      </a:cubicBezTo>
                      <a:cubicBezTo>
                        <a:pt x="3066" y="29"/>
                        <a:pt x="3066" y="29"/>
                        <a:pt x="3066" y="29"/>
                      </a:cubicBezTo>
                      <a:cubicBezTo>
                        <a:pt x="3053" y="33"/>
                        <a:pt x="3053" y="33"/>
                        <a:pt x="3053" y="33"/>
                      </a:cubicBezTo>
                      <a:cubicBezTo>
                        <a:pt x="3062" y="48"/>
                        <a:pt x="3062" y="48"/>
                        <a:pt x="3062" y="48"/>
                      </a:cubicBezTo>
                      <a:cubicBezTo>
                        <a:pt x="3049" y="61"/>
                        <a:pt x="3049" y="61"/>
                        <a:pt x="3049" y="61"/>
                      </a:cubicBezTo>
                      <a:cubicBezTo>
                        <a:pt x="3046" y="85"/>
                        <a:pt x="3046" y="85"/>
                        <a:pt x="3046" y="85"/>
                      </a:cubicBezTo>
                      <a:cubicBezTo>
                        <a:pt x="3051" y="102"/>
                        <a:pt x="3051" y="102"/>
                        <a:pt x="3051" y="102"/>
                      </a:cubicBezTo>
                      <a:cubicBezTo>
                        <a:pt x="3036" y="120"/>
                        <a:pt x="3036" y="120"/>
                        <a:pt x="3036" y="120"/>
                      </a:cubicBezTo>
                      <a:cubicBezTo>
                        <a:pt x="3034" y="186"/>
                        <a:pt x="3034" y="186"/>
                        <a:pt x="3034" y="186"/>
                      </a:cubicBezTo>
                      <a:cubicBezTo>
                        <a:pt x="3051" y="202"/>
                        <a:pt x="3051" y="202"/>
                        <a:pt x="3051" y="202"/>
                      </a:cubicBezTo>
                      <a:cubicBezTo>
                        <a:pt x="3051" y="219"/>
                        <a:pt x="3051" y="219"/>
                        <a:pt x="3051" y="219"/>
                      </a:cubicBezTo>
                      <a:cubicBezTo>
                        <a:pt x="3038" y="219"/>
                        <a:pt x="3038" y="219"/>
                        <a:pt x="3038" y="219"/>
                      </a:cubicBezTo>
                      <a:cubicBezTo>
                        <a:pt x="3040" y="236"/>
                        <a:pt x="3040" y="236"/>
                        <a:pt x="3040" y="236"/>
                      </a:cubicBezTo>
                      <a:cubicBezTo>
                        <a:pt x="3054" y="253"/>
                        <a:pt x="3054" y="253"/>
                        <a:pt x="3054" y="253"/>
                      </a:cubicBezTo>
                      <a:cubicBezTo>
                        <a:pt x="3068" y="252"/>
                        <a:pt x="3068" y="252"/>
                        <a:pt x="3068" y="252"/>
                      </a:cubicBezTo>
                      <a:cubicBezTo>
                        <a:pt x="3084" y="273"/>
                        <a:pt x="3084" y="273"/>
                        <a:pt x="3084" y="273"/>
                      </a:cubicBezTo>
                      <a:cubicBezTo>
                        <a:pt x="3104" y="277"/>
                        <a:pt x="3104" y="277"/>
                        <a:pt x="3104" y="277"/>
                      </a:cubicBezTo>
                      <a:cubicBezTo>
                        <a:pt x="3083" y="291"/>
                        <a:pt x="3083" y="291"/>
                        <a:pt x="3083" y="291"/>
                      </a:cubicBezTo>
                      <a:cubicBezTo>
                        <a:pt x="3089" y="308"/>
                        <a:pt x="3089" y="308"/>
                        <a:pt x="3089" y="308"/>
                      </a:cubicBezTo>
                      <a:cubicBezTo>
                        <a:pt x="3089" y="319"/>
                        <a:pt x="3089" y="319"/>
                        <a:pt x="3089" y="319"/>
                      </a:cubicBezTo>
                      <a:cubicBezTo>
                        <a:pt x="3115" y="321"/>
                        <a:pt x="3115" y="321"/>
                        <a:pt x="3115" y="321"/>
                      </a:cubicBezTo>
                      <a:cubicBezTo>
                        <a:pt x="3133" y="314"/>
                        <a:pt x="3133" y="314"/>
                        <a:pt x="3133" y="314"/>
                      </a:cubicBezTo>
                      <a:cubicBezTo>
                        <a:pt x="3155" y="323"/>
                        <a:pt x="3155" y="323"/>
                        <a:pt x="3155" y="323"/>
                      </a:cubicBezTo>
                      <a:cubicBezTo>
                        <a:pt x="3178" y="325"/>
                        <a:pt x="3178" y="325"/>
                        <a:pt x="3178" y="325"/>
                      </a:cubicBezTo>
                      <a:cubicBezTo>
                        <a:pt x="3184" y="334"/>
                        <a:pt x="3184" y="334"/>
                        <a:pt x="3184" y="334"/>
                      </a:cubicBezTo>
                      <a:cubicBezTo>
                        <a:pt x="3172" y="342"/>
                        <a:pt x="3172" y="342"/>
                        <a:pt x="3172" y="342"/>
                      </a:cubicBezTo>
                      <a:cubicBezTo>
                        <a:pt x="3159" y="340"/>
                        <a:pt x="3159" y="340"/>
                        <a:pt x="3159" y="340"/>
                      </a:cubicBezTo>
                      <a:cubicBezTo>
                        <a:pt x="3148" y="341"/>
                        <a:pt x="3148" y="341"/>
                        <a:pt x="3148" y="341"/>
                      </a:cubicBezTo>
                      <a:cubicBezTo>
                        <a:pt x="3131" y="333"/>
                        <a:pt x="3131" y="333"/>
                        <a:pt x="3131" y="333"/>
                      </a:cubicBezTo>
                      <a:cubicBezTo>
                        <a:pt x="3099" y="346"/>
                        <a:pt x="3099" y="346"/>
                        <a:pt x="3099" y="346"/>
                      </a:cubicBezTo>
                      <a:cubicBezTo>
                        <a:pt x="3089" y="340"/>
                        <a:pt x="3089" y="340"/>
                        <a:pt x="3089" y="340"/>
                      </a:cubicBezTo>
                      <a:cubicBezTo>
                        <a:pt x="3075" y="346"/>
                        <a:pt x="3075" y="346"/>
                        <a:pt x="3075" y="346"/>
                      </a:cubicBezTo>
                      <a:cubicBezTo>
                        <a:pt x="3061" y="342"/>
                        <a:pt x="3061" y="342"/>
                        <a:pt x="3061" y="342"/>
                      </a:cubicBezTo>
                      <a:cubicBezTo>
                        <a:pt x="3048" y="342"/>
                        <a:pt x="3048" y="342"/>
                        <a:pt x="3048" y="342"/>
                      </a:cubicBezTo>
                      <a:cubicBezTo>
                        <a:pt x="3038" y="353"/>
                        <a:pt x="3038" y="353"/>
                        <a:pt x="3038" y="353"/>
                      </a:cubicBezTo>
                      <a:cubicBezTo>
                        <a:pt x="3009" y="353"/>
                        <a:pt x="3009" y="353"/>
                        <a:pt x="3009" y="353"/>
                      </a:cubicBezTo>
                      <a:cubicBezTo>
                        <a:pt x="2999" y="364"/>
                        <a:pt x="2999" y="364"/>
                        <a:pt x="2999" y="364"/>
                      </a:cubicBezTo>
                      <a:cubicBezTo>
                        <a:pt x="3001" y="369"/>
                        <a:pt x="3001" y="369"/>
                        <a:pt x="3001" y="369"/>
                      </a:cubicBezTo>
                      <a:cubicBezTo>
                        <a:pt x="3016" y="374"/>
                        <a:pt x="3016" y="374"/>
                        <a:pt x="3016" y="374"/>
                      </a:cubicBezTo>
                      <a:cubicBezTo>
                        <a:pt x="3019" y="386"/>
                        <a:pt x="3019" y="386"/>
                        <a:pt x="3019" y="386"/>
                      </a:cubicBezTo>
                      <a:cubicBezTo>
                        <a:pt x="3036" y="383"/>
                        <a:pt x="3036" y="383"/>
                        <a:pt x="3036" y="383"/>
                      </a:cubicBezTo>
                      <a:cubicBezTo>
                        <a:pt x="3045" y="389"/>
                        <a:pt x="3045" y="389"/>
                        <a:pt x="3045" y="389"/>
                      </a:cubicBezTo>
                      <a:cubicBezTo>
                        <a:pt x="3060" y="380"/>
                        <a:pt x="3060" y="380"/>
                        <a:pt x="3060" y="380"/>
                      </a:cubicBezTo>
                      <a:cubicBezTo>
                        <a:pt x="3073" y="398"/>
                        <a:pt x="3073" y="398"/>
                        <a:pt x="3073" y="398"/>
                      </a:cubicBezTo>
                      <a:cubicBezTo>
                        <a:pt x="3092" y="410"/>
                        <a:pt x="3092" y="410"/>
                        <a:pt x="3092" y="410"/>
                      </a:cubicBezTo>
                      <a:cubicBezTo>
                        <a:pt x="3108" y="439"/>
                        <a:pt x="3108" y="439"/>
                        <a:pt x="3108" y="439"/>
                      </a:cubicBezTo>
                      <a:cubicBezTo>
                        <a:pt x="3094" y="469"/>
                        <a:pt x="3094" y="469"/>
                        <a:pt x="3094" y="469"/>
                      </a:cubicBezTo>
                      <a:cubicBezTo>
                        <a:pt x="3074" y="478"/>
                        <a:pt x="3074" y="478"/>
                        <a:pt x="3074" y="478"/>
                      </a:cubicBezTo>
                      <a:cubicBezTo>
                        <a:pt x="3086" y="445"/>
                        <a:pt x="3086" y="445"/>
                        <a:pt x="3086" y="445"/>
                      </a:cubicBezTo>
                      <a:cubicBezTo>
                        <a:pt x="3078" y="437"/>
                        <a:pt x="3078" y="437"/>
                        <a:pt x="3078" y="437"/>
                      </a:cubicBezTo>
                      <a:cubicBezTo>
                        <a:pt x="3078" y="416"/>
                        <a:pt x="3078" y="416"/>
                        <a:pt x="3078" y="416"/>
                      </a:cubicBezTo>
                      <a:cubicBezTo>
                        <a:pt x="3055" y="415"/>
                        <a:pt x="3055" y="415"/>
                        <a:pt x="3055" y="415"/>
                      </a:cubicBezTo>
                      <a:cubicBezTo>
                        <a:pt x="3050" y="411"/>
                        <a:pt x="3050" y="411"/>
                        <a:pt x="3050" y="411"/>
                      </a:cubicBezTo>
                      <a:cubicBezTo>
                        <a:pt x="3049" y="402"/>
                        <a:pt x="3049" y="402"/>
                        <a:pt x="3049" y="402"/>
                      </a:cubicBezTo>
                      <a:cubicBezTo>
                        <a:pt x="3041" y="398"/>
                        <a:pt x="3041" y="398"/>
                        <a:pt x="3041" y="398"/>
                      </a:cubicBezTo>
                      <a:cubicBezTo>
                        <a:pt x="3028" y="407"/>
                        <a:pt x="3028" y="407"/>
                        <a:pt x="3028" y="407"/>
                      </a:cubicBezTo>
                      <a:cubicBezTo>
                        <a:pt x="3010" y="408"/>
                        <a:pt x="3010" y="408"/>
                        <a:pt x="3010" y="408"/>
                      </a:cubicBezTo>
                      <a:cubicBezTo>
                        <a:pt x="2993" y="423"/>
                        <a:pt x="2993" y="423"/>
                        <a:pt x="2993" y="423"/>
                      </a:cubicBezTo>
                      <a:cubicBezTo>
                        <a:pt x="3008" y="429"/>
                        <a:pt x="3008" y="429"/>
                        <a:pt x="3008" y="429"/>
                      </a:cubicBezTo>
                      <a:cubicBezTo>
                        <a:pt x="3000" y="437"/>
                        <a:pt x="3000" y="437"/>
                        <a:pt x="3000" y="437"/>
                      </a:cubicBezTo>
                      <a:cubicBezTo>
                        <a:pt x="2985" y="437"/>
                        <a:pt x="2985" y="437"/>
                        <a:pt x="2985" y="437"/>
                      </a:cubicBezTo>
                      <a:cubicBezTo>
                        <a:pt x="2994" y="449"/>
                        <a:pt x="2994" y="449"/>
                        <a:pt x="2994" y="449"/>
                      </a:cubicBezTo>
                      <a:cubicBezTo>
                        <a:pt x="2992" y="457"/>
                        <a:pt x="2992" y="457"/>
                        <a:pt x="2992" y="457"/>
                      </a:cubicBezTo>
                      <a:cubicBezTo>
                        <a:pt x="2971" y="473"/>
                        <a:pt x="2971" y="473"/>
                        <a:pt x="2971" y="473"/>
                      </a:cubicBezTo>
                      <a:cubicBezTo>
                        <a:pt x="2968" y="458"/>
                        <a:pt x="2968" y="458"/>
                        <a:pt x="2968" y="458"/>
                      </a:cubicBezTo>
                      <a:cubicBezTo>
                        <a:pt x="2962" y="456"/>
                        <a:pt x="2962" y="456"/>
                        <a:pt x="2962" y="456"/>
                      </a:cubicBezTo>
                      <a:cubicBezTo>
                        <a:pt x="2952" y="464"/>
                        <a:pt x="2952" y="464"/>
                        <a:pt x="2952" y="464"/>
                      </a:cubicBezTo>
                      <a:cubicBezTo>
                        <a:pt x="2957" y="479"/>
                        <a:pt x="2957" y="479"/>
                        <a:pt x="2957" y="479"/>
                      </a:cubicBezTo>
                      <a:cubicBezTo>
                        <a:pt x="2952" y="495"/>
                        <a:pt x="2952" y="495"/>
                        <a:pt x="2952" y="495"/>
                      </a:cubicBezTo>
                      <a:cubicBezTo>
                        <a:pt x="2940" y="495"/>
                        <a:pt x="2940" y="495"/>
                        <a:pt x="2940" y="495"/>
                      </a:cubicBezTo>
                      <a:cubicBezTo>
                        <a:pt x="2937" y="473"/>
                        <a:pt x="2937" y="473"/>
                        <a:pt x="2937" y="473"/>
                      </a:cubicBezTo>
                      <a:cubicBezTo>
                        <a:pt x="2926" y="460"/>
                        <a:pt x="2926" y="460"/>
                        <a:pt x="2926" y="460"/>
                      </a:cubicBezTo>
                      <a:cubicBezTo>
                        <a:pt x="2923" y="465"/>
                        <a:pt x="2923" y="465"/>
                        <a:pt x="2923" y="465"/>
                      </a:cubicBezTo>
                      <a:cubicBezTo>
                        <a:pt x="2926" y="479"/>
                        <a:pt x="2926" y="479"/>
                        <a:pt x="2926" y="479"/>
                      </a:cubicBezTo>
                      <a:cubicBezTo>
                        <a:pt x="2913" y="501"/>
                        <a:pt x="2913" y="501"/>
                        <a:pt x="2913" y="501"/>
                      </a:cubicBezTo>
                      <a:cubicBezTo>
                        <a:pt x="2907" y="521"/>
                        <a:pt x="2907" y="521"/>
                        <a:pt x="2907" y="521"/>
                      </a:cubicBezTo>
                      <a:cubicBezTo>
                        <a:pt x="2892" y="510"/>
                        <a:pt x="2892" y="510"/>
                        <a:pt x="2892" y="510"/>
                      </a:cubicBezTo>
                      <a:cubicBezTo>
                        <a:pt x="2892" y="502"/>
                        <a:pt x="2892" y="502"/>
                        <a:pt x="2892" y="502"/>
                      </a:cubicBezTo>
                      <a:cubicBezTo>
                        <a:pt x="2907" y="468"/>
                        <a:pt x="2907" y="468"/>
                        <a:pt x="2907" y="468"/>
                      </a:cubicBezTo>
                      <a:cubicBezTo>
                        <a:pt x="2901" y="457"/>
                        <a:pt x="2901" y="457"/>
                        <a:pt x="2901" y="457"/>
                      </a:cubicBezTo>
                      <a:cubicBezTo>
                        <a:pt x="2885" y="454"/>
                        <a:pt x="2885" y="454"/>
                        <a:pt x="2885" y="454"/>
                      </a:cubicBezTo>
                      <a:cubicBezTo>
                        <a:pt x="2847" y="468"/>
                        <a:pt x="2847" y="468"/>
                        <a:pt x="2847" y="468"/>
                      </a:cubicBezTo>
                      <a:cubicBezTo>
                        <a:pt x="2833" y="463"/>
                        <a:pt x="2833" y="463"/>
                        <a:pt x="2833" y="463"/>
                      </a:cubicBezTo>
                      <a:cubicBezTo>
                        <a:pt x="2813" y="478"/>
                        <a:pt x="2813" y="478"/>
                        <a:pt x="2813" y="478"/>
                      </a:cubicBezTo>
                      <a:cubicBezTo>
                        <a:pt x="2800" y="475"/>
                        <a:pt x="2800" y="475"/>
                        <a:pt x="2800" y="475"/>
                      </a:cubicBezTo>
                      <a:cubicBezTo>
                        <a:pt x="2788" y="467"/>
                        <a:pt x="2788" y="467"/>
                        <a:pt x="2788" y="467"/>
                      </a:cubicBezTo>
                      <a:cubicBezTo>
                        <a:pt x="2770" y="470"/>
                        <a:pt x="2770" y="470"/>
                        <a:pt x="2770" y="470"/>
                      </a:cubicBezTo>
                      <a:cubicBezTo>
                        <a:pt x="2786" y="485"/>
                        <a:pt x="2786" y="485"/>
                        <a:pt x="2786" y="485"/>
                      </a:cubicBezTo>
                      <a:cubicBezTo>
                        <a:pt x="2775" y="496"/>
                        <a:pt x="2775" y="496"/>
                        <a:pt x="2775" y="496"/>
                      </a:cubicBezTo>
                      <a:cubicBezTo>
                        <a:pt x="2770" y="493"/>
                        <a:pt x="2770" y="493"/>
                        <a:pt x="2770" y="493"/>
                      </a:cubicBezTo>
                      <a:cubicBezTo>
                        <a:pt x="2768" y="486"/>
                        <a:pt x="2768" y="486"/>
                        <a:pt x="2768" y="486"/>
                      </a:cubicBezTo>
                      <a:cubicBezTo>
                        <a:pt x="2763" y="484"/>
                        <a:pt x="2763" y="484"/>
                        <a:pt x="2763" y="484"/>
                      </a:cubicBezTo>
                      <a:cubicBezTo>
                        <a:pt x="2757" y="497"/>
                        <a:pt x="2757" y="497"/>
                        <a:pt x="2757" y="497"/>
                      </a:cubicBezTo>
                      <a:cubicBezTo>
                        <a:pt x="2749" y="502"/>
                        <a:pt x="2749" y="502"/>
                        <a:pt x="2749" y="502"/>
                      </a:cubicBezTo>
                      <a:cubicBezTo>
                        <a:pt x="2748" y="534"/>
                        <a:pt x="2748" y="534"/>
                        <a:pt x="2748" y="534"/>
                      </a:cubicBezTo>
                      <a:cubicBezTo>
                        <a:pt x="2757" y="542"/>
                        <a:pt x="2757" y="542"/>
                        <a:pt x="2757" y="542"/>
                      </a:cubicBezTo>
                      <a:cubicBezTo>
                        <a:pt x="2773" y="526"/>
                        <a:pt x="2773" y="526"/>
                        <a:pt x="2773" y="526"/>
                      </a:cubicBezTo>
                      <a:cubicBezTo>
                        <a:pt x="2781" y="534"/>
                        <a:pt x="2781" y="534"/>
                        <a:pt x="2781" y="534"/>
                      </a:cubicBezTo>
                      <a:cubicBezTo>
                        <a:pt x="2805" y="519"/>
                        <a:pt x="2805" y="519"/>
                        <a:pt x="2805" y="519"/>
                      </a:cubicBezTo>
                      <a:cubicBezTo>
                        <a:pt x="2814" y="521"/>
                        <a:pt x="2814" y="521"/>
                        <a:pt x="2814" y="521"/>
                      </a:cubicBezTo>
                      <a:cubicBezTo>
                        <a:pt x="2811" y="535"/>
                        <a:pt x="2811" y="535"/>
                        <a:pt x="2811" y="535"/>
                      </a:cubicBezTo>
                      <a:cubicBezTo>
                        <a:pt x="2771" y="552"/>
                        <a:pt x="2771" y="552"/>
                        <a:pt x="2771" y="552"/>
                      </a:cubicBezTo>
                      <a:cubicBezTo>
                        <a:pt x="2764" y="567"/>
                        <a:pt x="2764" y="567"/>
                        <a:pt x="2764" y="567"/>
                      </a:cubicBezTo>
                      <a:cubicBezTo>
                        <a:pt x="2746" y="577"/>
                        <a:pt x="2746" y="577"/>
                        <a:pt x="2746" y="577"/>
                      </a:cubicBezTo>
                      <a:cubicBezTo>
                        <a:pt x="2715" y="582"/>
                        <a:pt x="2715" y="582"/>
                        <a:pt x="2715" y="582"/>
                      </a:cubicBezTo>
                      <a:cubicBezTo>
                        <a:pt x="2713" y="594"/>
                        <a:pt x="2713" y="594"/>
                        <a:pt x="2713" y="594"/>
                      </a:cubicBezTo>
                      <a:cubicBezTo>
                        <a:pt x="2718" y="602"/>
                        <a:pt x="2718" y="602"/>
                        <a:pt x="2718" y="602"/>
                      </a:cubicBezTo>
                      <a:cubicBezTo>
                        <a:pt x="2694" y="608"/>
                        <a:pt x="2694" y="608"/>
                        <a:pt x="2694" y="608"/>
                      </a:cubicBezTo>
                      <a:cubicBezTo>
                        <a:pt x="2681" y="602"/>
                        <a:pt x="2681" y="602"/>
                        <a:pt x="2681" y="602"/>
                      </a:cubicBezTo>
                      <a:cubicBezTo>
                        <a:pt x="2673" y="604"/>
                        <a:pt x="2673" y="604"/>
                        <a:pt x="2673" y="604"/>
                      </a:cubicBezTo>
                      <a:cubicBezTo>
                        <a:pt x="2670" y="617"/>
                        <a:pt x="2670" y="617"/>
                        <a:pt x="2670" y="617"/>
                      </a:cubicBezTo>
                      <a:cubicBezTo>
                        <a:pt x="2662" y="621"/>
                        <a:pt x="2662" y="621"/>
                        <a:pt x="2662" y="621"/>
                      </a:cubicBezTo>
                      <a:cubicBezTo>
                        <a:pt x="2643" y="626"/>
                        <a:pt x="2643" y="626"/>
                        <a:pt x="2643" y="626"/>
                      </a:cubicBezTo>
                      <a:cubicBezTo>
                        <a:pt x="2638" y="635"/>
                        <a:pt x="2638" y="635"/>
                        <a:pt x="2638" y="635"/>
                      </a:cubicBezTo>
                      <a:cubicBezTo>
                        <a:pt x="2646" y="647"/>
                        <a:pt x="2646" y="647"/>
                        <a:pt x="2646" y="647"/>
                      </a:cubicBezTo>
                      <a:cubicBezTo>
                        <a:pt x="2640" y="648"/>
                        <a:pt x="2640" y="648"/>
                        <a:pt x="2640" y="648"/>
                      </a:cubicBezTo>
                      <a:cubicBezTo>
                        <a:pt x="2636" y="661"/>
                        <a:pt x="2636" y="661"/>
                        <a:pt x="2636" y="661"/>
                      </a:cubicBezTo>
                      <a:cubicBezTo>
                        <a:pt x="2629" y="664"/>
                        <a:pt x="2629" y="664"/>
                        <a:pt x="2629" y="664"/>
                      </a:cubicBezTo>
                      <a:cubicBezTo>
                        <a:pt x="2622" y="655"/>
                        <a:pt x="2622" y="655"/>
                        <a:pt x="2622" y="655"/>
                      </a:cubicBezTo>
                      <a:cubicBezTo>
                        <a:pt x="2617" y="655"/>
                        <a:pt x="2617" y="655"/>
                        <a:pt x="2617" y="655"/>
                      </a:cubicBezTo>
                      <a:cubicBezTo>
                        <a:pt x="2603" y="674"/>
                        <a:pt x="2603" y="674"/>
                        <a:pt x="2603" y="674"/>
                      </a:cubicBezTo>
                      <a:cubicBezTo>
                        <a:pt x="2605" y="681"/>
                        <a:pt x="2605" y="681"/>
                        <a:pt x="2605" y="681"/>
                      </a:cubicBezTo>
                      <a:cubicBezTo>
                        <a:pt x="2600" y="686"/>
                        <a:pt x="2600" y="686"/>
                        <a:pt x="2600" y="686"/>
                      </a:cubicBezTo>
                      <a:cubicBezTo>
                        <a:pt x="2600" y="700"/>
                        <a:pt x="2600" y="700"/>
                        <a:pt x="2600" y="700"/>
                      </a:cubicBezTo>
                      <a:cubicBezTo>
                        <a:pt x="2586" y="716"/>
                        <a:pt x="2586" y="716"/>
                        <a:pt x="2586" y="716"/>
                      </a:cubicBezTo>
                      <a:cubicBezTo>
                        <a:pt x="2589" y="729"/>
                        <a:pt x="2589" y="729"/>
                        <a:pt x="2589" y="729"/>
                      </a:cubicBezTo>
                      <a:cubicBezTo>
                        <a:pt x="2571" y="735"/>
                        <a:pt x="2571" y="735"/>
                        <a:pt x="2571" y="735"/>
                      </a:cubicBezTo>
                      <a:cubicBezTo>
                        <a:pt x="2546" y="736"/>
                        <a:pt x="2546" y="736"/>
                        <a:pt x="2546" y="736"/>
                      </a:cubicBezTo>
                      <a:cubicBezTo>
                        <a:pt x="2533" y="747"/>
                        <a:pt x="2533" y="747"/>
                        <a:pt x="2533" y="747"/>
                      </a:cubicBezTo>
                      <a:cubicBezTo>
                        <a:pt x="2532" y="761"/>
                        <a:pt x="2532" y="761"/>
                        <a:pt x="2532" y="761"/>
                      </a:cubicBezTo>
                      <a:cubicBezTo>
                        <a:pt x="2543" y="762"/>
                        <a:pt x="2543" y="762"/>
                        <a:pt x="2543" y="762"/>
                      </a:cubicBezTo>
                      <a:cubicBezTo>
                        <a:pt x="2550" y="752"/>
                        <a:pt x="2550" y="752"/>
                        <a:pt x="2550" y="752"/>
                      </a:cubicBezTo>
                      <a:cubicBezTo>
                        <a:pt x="2584" y="760"/>
                        <a:pt x="2584" y="760"/>
                        <a:pt x="2584" y="760"/>
                      </a:cubicBezTo>
                      <a:cubicBezTo>
                        <a:pt x="2576" y="771"/>
                        <a:pt x="2576" y="771"/>
                        <a:pt x="2576" y="771"/>
                      </a:cubicBezTo>
                      <a:cubicBezTo>
                        <a:pt x="2562" y="768"/>
                        <a:pt x="2562" y="768"/>
                        <a:pt x="2562" y="768"/>
                      </a:cubicBezTo>
                      <a:cubicBezTo>
                        <a:pt x="2558" y="773"/>
                        <a:pt x="2558" y="773"/>
                        <a:pt x="2558" y="773"/>
                      </a:cubicBezTo>
                      <a:cubicBezTo>
                        <a:pt x="2569" y="782"/>
                        <a:pt x="2569" y="782"/>
                        <a:pt x="2569" y="782"/>
                      </a:cubicBezTo>
                      <a:cubicBezTo>
                        <a:pt x="2566" y="811"/>
                        <a:pt x="2566" y="811"/>
                        <a:pt x="2566" y="811"/>
                      </a:cubicBezTo>
                      <a:cubicBezTo>
                        <a:pt x="2553" y="820"/>
                        <a:pt x="2553" y="820"/>
                        <a:pt x="2553" y="820"/>
                      </a:cubicBezTo>
                      <a:cubicBezTo>
                        <a:pt x="2556" y="830"/>
                        <a:pt x="2556" y="830"/>
                        <a:pt x="2556" y="830"/>
                      </a:cubicBezTo>
                      <a:cubicBezTo>
                        <a:pt x="2554" y="844"/>
                        <a:pt x="2554" y="844"/>
                        <a:pt x="2554" y="844"/>
                      </a:cubicBezTo>
                      <a:cubicBezTo>
                        <a:pt x="2538" y="822"/>
                        <a:pt x="2538" y="822"/>
                        <a:pt x="2538" y="822"/>
                      </a:cubicBezTo>
                      <a:cubicBezTo>
                        <a:pt x="2525" y="825"/>
                        <a:pt x="2525" y="825"/>
                        <a:pt x="2525" y="825"/>
                      </a:cubicBezTo>
                      <a:cubicBezTo>
                        <a:pt x="2510" y="804"/>
                        <a:pt x="2510" y="804"/>
                        <a:pt x="2510" y="804"/>
                      </a:cubicBezTo>
                      <a:cubicBezTo>
                        <a:pt x="2500" y="802"/>
                        <a:pt x="2500" y="802"/>
                        <a:pt x="2500" y="802"/>
                      </a:cubicBezTo>
                      <a:cubicBezTo>
                        <a:pt x="2497" y="807"/>
                        <a:pt x="2497" y="807"/>
                        <a:pt x="2497" y="807"/>
                      </a:cubicBezTo>
                      <a:cubicBezTo>
                        <a:pt x="2506" y="816"/>
                        <a:pt x="2506" y="816"/>
                        <a:pt x="2506" y="816"/>
                      </a:cubicBezTo>
                      <a:cubicBezTo>
                        <a:pt x="2507" y="829"/>
                        <a:pt x="2507" y="829"/>
                        <a:pt x="2507" y="829"/>
                      </a:cubicBezTo>
                      <a:cubicBezTo>
                        <a:pt x="2499" y="838"/>
                        <a:pt x="2499" y="838"/>
                        <a:pt x="2499" y="838"/>
                      </a:cubicBezTo>
                      <a:cubicBezTo>
                        <a:pt x="2508" y="853"/>
                        <a:pt x="2508" y="853"/>
                        <a:pt x="2508" y="853"/>
                      </a:cubicBezTo>
                      <a:cubicBezTo>
                        <a:pt x="2522" y="846"/>
                        <a:pt x="2522" y="846"/>
                        <a:pt x="2522" y="846"/>
                      </a:cubicBezTo>
                      <a:cubicBezTo>
                        <a:pt x="2545" y="853"/>
                        <a:pt x="2545" y="853"/>
                        <a:pt x="2545" y="853"/>
                      </a:cubicBezTo>
                      <a:cubicBezTo>
                        <a:pt x="2561" y="856"/>
                        <a:pt x="2561" y="856"/>
                        <a:pt x="2561" y="856"/>
                      </a:cubicBezTo>
                      <a:cubicBezTo>
                        <a:pt x="2564" y="869"/>
                        <a:pt x="2564" y="869"/>
                        <a:pt x="2564" y="869"/>
                      </a:cubicBezTo>
                      <a:cubicBezTo>
                        <a:pt x="2578" y="880"/>
                        <a:pt x="2578" y="880"/>
                        <a:pt x="2578" y="880"/>
                      </a:cubicBezTo>
                      <a:cubicBezTo>
                        <a:pt x="2591" y="876"/>
                        <a:pt x="2591" y="876"/>
                        <a:pt x="2591" y="876"/>
                      </a:cubicBezTo>
                      <a:cubicBezTo>
                        <a:pt x="2599" y="872"/>
                        <a:pt x="2599" y="872"/>
                        <a:pt x="2599" y="872"/>
                      </a:cubicBezTo>
                      <a:cubicBezTo>
                        <a:pt x="2604" y="881"/>
                        <a:pt x="2604" y="881"/>
                        <a:pt x="2604" y="881"/>
                      </a:cubicBezTo>
                      <a:cubicBezTo>
                        <a:pt x="2590" y="889"/>
                        <a:pt x="2590" y="889"/>
                        <a:pt x="2590" y="889"/>
                      </a:cubicBezTo>
                      <a:cubicBezTo>
                        <a:pt x="2572" y="889"/>
                        <a:pt x="2572" y="889"/>
                        <a:pt x="2572" y="889"/>
                      </a:cubicBezTo>
                      <a:cubicBezTo>
                        <a:pt x="2559" y="877"/>
                        <a:pt x="2559" y="877"/>
                        <a:pt x="2559" y="877"/>
                      </a:cubicBezTo>
                      <a:cubicBezTo>
                        <a:pt x="2551" y="881"/>
                        <a:pt x="2551" y="881"/>
                        <a:pt x="2551" y="881"/>
                      </a:cubicBezTo>
                      <a:cubicBezTo>
                        <a:pt x="2549" y="892"/>
                        <a:pt x="2549" y="892"/>
                        <a:pt x="2549" y="892"/>
                      </a:cubicBezTo>
                      <a:cubicBezTo>
                        <a:pt x="2542" y="897"/>
                        <a:pt x="2542" y="897"/>
                        <a:pt x="2542" y="897"/>
                      </a:cubicBezTo>
                      <a:cubicBezTo>
                        <a:pt x="2558" y="917"/>
                        <a:pt x="2558" y="917"/>
                        <a:pt x="2558" y="917"/>
                      </a:cubicBezTo>
                      <a:cubicBezTo>
                        <a:pt x="2570" y="912"/>
                        <a:pt x="2570" y="912"/>
                        <a:pt x="2570" y="912"/>
                      </a:cubicBezTo>
                      <a:cubicBezTo>
                        <a:pt x="2593" y="911"/>
                        <a:pt x="2593" y="911"/>
                        <a:pt x="2593" y="911"/>
                      </a:cubicBezTo>
                      <a:cubicBezTo>
                        <a:pt x="2600" y="931"/>
                        <a:pt x="2600" y="931"/>
                        <a:pt x="2600" y="931"/>
                      </a:cubicBezTo>
                      <a:cubicBezTo>
                        <a:pt x="2609" y="938"/>
                        <a:pt x="2609" y="938"/>
                        <a:pt x="2609" y="938"/>
                      </a:cubicBezTo>
                      <a:cubicBezTo>
                        <a:pt x="2616" y="929"/>
                        <a:pt x="2616" y="929"/>
                        <a:pt x="2616" y="929"/>
                      </a:cubicBezTo>
                      <a:cubicBezTo>
                        <a:pt x="2638" y="930"/>
                        <a:pt x="2638" y="930"/>
                        <a:pt x="2638" y="930"/>
                      </a:cubicBezTo>
                      <a:cubicBezTo>
                        <a:pt x="2634" y="943"/>
                        <a:pt x="2634" y="943"/>
                        <a:pt x="2634" y="943"/>
                      </a:cubicBezTo>
                      <a:cubicBezTo>
                        <a:pt x="2654" y="957"/>
                        <a:pt x="2654" y="957"/>
                        <a:pt x="2654" y="957"/>
                      </a:cubicBezTo>
                      <a:cubicBezTo>
                        <a:pt x="2672" y="957"/>
                        <a:pt x="2672" y="957"/>
                        <a:pt x="2672" y="957"/>
                      </a:cubicBezTo>
                      <a:cubicBezTo>
                        <a:pt x="2682" y="977"/>
                        <a:pt x="2682" y="977"/>
                        <a:pt x="2682" y="977"/>
                      </a:cubicBezTo>
                      <a:cubicBezTo>
                        <a:pt x="2672" y="1003"/>
                        <a:pt x="2672" y="1003"/>
                        <a:pt x="2672" y="1003"/>
                      </a:cubicBezTo>
                      <a:cubicBezTo>
                        <a:pt x="2643" y="1020"/>
                        <a:pt x="2643" y="1020"/>
                        <a:pt x="2643" y="1020"/>
                      </a:cubicBezTo>
                      <a:cubicBezTo>
                        <a:pt x="2632" y="1036"/>
                        <a:pt x="2632" y="1036"/>
                        <a:pt x="2632" y="1036"/>
                      </a:cubicBezTo>
                      <a:cubicBezTo>
                        <a:pt x="2632" y="1046"/>
                        <a:pt x="2632" y="1046"/>
                        <a:pt x="2632" y="1046"/>
                      </a:cubicBezTo>
                      <a:cubicBezTo>
                        <a:pt x="2657" y="1071"/>
                        <a:pt x="2657" y="1071"/>
                        <a:pt x="2657" y="1071"/>
                      </a:cubicBezTo>
                      <a:cubicBezTo>
                        <a:pt x="2673" y="1078"/>
                        <a:pt x="2673" y="1078"/>
                        <a:pt x="2673" y="1078"/>
                      </a:cubicBezTo>
                      <a:cubicBezTo>
                        <a:pt x="2646" y="1078"/>
                        <a:pt x="2646" y="1078"/>
                        <a:pt x="2646" y="1078"/>
                      </a:cubicBezTo>
                      <a:cubicBezTo>
                        <a:pt x="2617" y="1054"/>
                        <a:pt x="2617" y="1054"/>
                        <a:pt x="2617" y="1054"/>
                      </a:cubicBezTo>
                      <a:cubicBezTo>
                        <a:pt x="2616" y="1039"/>
                        <a:pt x="2616" y="1039"/>
                        <a:pt x="2616" y="1039"/>
                      </a:cubicBezTo>
                      <a:cubicBezTo>
                        <a:pt x="2630" y="1010"/>
                        <a:pt x="2630" y="1010"/>
                        <a:pt x="2630" y="1010"/>
                      </a:cubicBezTo>
                      <a:cubicBezTo>
                        <a:pt x="2640" y="1002"/>
                        <a:pt x="2640" y="1002"/>
                        <a:pt x="2640" y="1002"/>
                      </a:cubicBezTo>
                      <a:cubicBezTo>
                        <a:pt x="2639" y="991"/>
                        <a:pt x="2639" y="991"/>
                        <a:pt x="2639" y="991"/>
                      </a:cubicBezTo>
                      <a:cubicBezTo>
                        <a:pt x="2647" y="976"/>
                        <a:pt x="2647" y="976"/>
                        <a:pt x="2647" y="976"/>
                      </a:cubicBezTo>
                      <a:cubicBezTo>
                        <a:pt x="2642" y="970"/>
                        <a:pt x="2642" y="970"/>
                        <a:pt x="2642" y="970"/>
                      </a:cubicBezTo>
                      <a:cubicBezTo>
                        <a:pt x="2592" y="991"/>
                        <a:pt x="2592" y="991"/>
                        <a:pt x="2592" y="991"/>
                      </a:cubicBezTo>
                      <a:cubicBezTo>
                        <a:pt x="2566" y="1001"/>
                        <a:pt x="2566" y="1001"/>
                        <a:pt x="2566" y="1001"/>
                      </a:cubicBezTo>
                      <a:cubicBezTo>
                        <a:pt x="2559" y="1018"/>
                        <a:pt x="2559" y="1018"/>
                        <a:pt x="2559" y="1018"/>
                      </a:cubicBezTo>
                      <a:cubicBezTo>
                        <a:pt x="2542" y="1025"/>
                        <a:pt x="2542" y="1025"/>
                        <a:pt x="2542" y="1025"/>
                      </a:cubicBezTo>
                      <a:cubicBezTo>
                        <a:pt x="2528" y="1020"/>
                        <a:pt x="2528" y="1020"/>
                        <a:pt x="2528" y="1020"/>
                      </a:cubicBezTo>
                      <a:cubicBezTo>
                        <a:pt x="2510" y="1024"/>
                        <a:pt x="2510" y="1024"/>
                        <a:pt x="2510" y="1024"/>
                      </a:cubicBezTo>
                      <a:cubicBezTo>
                        <a:pt x="2490" y="1041"/>
                        <a:pt x="2490" y="1041"/>
                        <a:pt x="2490" y="1041"/>
                      </a:cubicBezTo>
                      <a:cubicBezTo>
                        <a:pt x="2435" y="1061"/>
                        <a:pt x="2435" y="1061"/>
                        <a:pt x="2435" y="1061"/>
                      </a:cubicBezTo>
                      <a:cubicBezTo>
                        <a:pt x="2396" y="1070"/>
                        <a:pt x="2396" y="1070"/>
                        <a:pt x="2396" y="1070"/>
                      </a:cubicBezTo>
                      <a:cubicBezTo>
                        <a:pt x="2379" y="1070"/>
                        <a:pt x="2379" y="1070"/>
                        <a:pt x="2379" y="1070"/>
                      </a:cubicBezTo>
                      <a:cubicBezTo>
                        <a:pt x="2361" y="1088"/>
                        <a:pt x="2361" y="1088"/>
                        <a:pt x="2361" y="1088"/>
                      </a:cubicBezTo>
                      <a:cubicBezTo>
                        <a:pt x="2341" y="1088"/>
                        <a:pt x="2341" y="1088"/>
                        <a:pt x="2341" y="1088"/>
                      </a:cubicBezTo>
                      <a:cubicBezTo>
                        <a:pt x="2330" y="1097"/>
                        <a:pt x="2330" y="1097"/>
                        <a:pt x="2330" y="1097"/>
                      </a:cubicBezTo>
                      <a:cubicBezTo>
                        <a:pt x="2347" y="1110"/>
                        <a:pt x="2347" y="1110"/>
                        <a:pt x="2347" y="1110"/>
                      </a:cubicBezTo>
                      <a:cubicBezTo>
                        <a:pt x="2347" y="1126"/>
                        <a:pt x="2347" y="1126"/>
                        <a:pt x="2347" y="1126"/>
                      </a:cubicBezTo>
                      <a:cubicBezTo>
                        <a:pt x="2342" y="1140"/>
                        <a:pt x="2342" y="1140"/>
                        <a:pt x="2342" y="1140"/>
                      </a:cubicBezTo>
                      <a:cubicBezTo>
                        <a:pt x="2351" y="1150"/>
                        <a:pt x="2351" y="1150"/>
                        <a:pt x="2351" y="1150"/>
                      </a:cubicBezTo>
                      <a:cubicBezTo>
                        <a:pt x="2362" y="1150"/>
                        <a:pt x="2362" y="1150"/>
                        <a:pt x="2362" y="1150"/>
                      </a:cubicBezTo>
                      <a:cubicBezTo>
                        <a:pt x="2365" y="1159"/>
                        <a:pt x="2365" y="1159"/>
                        <a:pt x="2365" y="1159"/>
                      </a:cubicBezTo>
                      <a:cubicBezTo>
                        <a:pt x="2360" y="1170"/>
                        <a:pt x="2360" y="1170"/>
                        <a:pt x="2360" y="1170"/>
                      </a:cubicBezTo>
                      <a:cubicBezTo>
                        <a:pt x="2385" y="1185"/>
                        <a:pt x="2385" y="1185"/>
                        <a:pt x="2385" y="1185"/>
                      </a:cubicBezTo>
                      <a:cubicBezTo>
                        <a:pt x="2404" y="1217"/>
                        <a:pt x="2404" y="1217"/>
                        <a:pt x="2404" y="1217"/>
                      </a:cubicBezTo>
                      <a:cubicBezTo>
                        <a:pt x="2402" y="1243"/>
                        <a:pt x="2402" y="1243"/>
                        <a:pt x="2402" y="1243"/>
                      </a:cubicBezTo>
                      <a:cubicBezTo>
                        <a:pt x="2408" y="1254"/>
                        <a:pt x="2408" y="1254"/>
                        <a:pt x="2408" y="1254"/>
                      </a:cubicBezTo>
                      <a:cubicBezTo>
                        <a:pt x="2415" y="1254"/>
                        <a:pt x="2415" y="1254"/>
                        <a:pt x="2415" y="1254"/>
                      </a:cubicBezTo>
                      <a:cubicBezTo>
                        <a:pt x="2417" y="1274"/>
                        <a:pt x="2417" y="1274"/>
                        <a:pt x="2417" y="1274"/>
                      </a:cubicBezTo>
                      <a:cubicBezTo>
                        <a:pt x="2438" y="1287"/>
                        <a:pt x="2438" y="1287"/>
                        <a:pt x="2438" y="1287"/>
                      </a:cubicBezTo>
                      <a:cubicBezTo>
                        <a:pt x="2455" y="1286"/>
                        <a:pt x="2455" y="1286"/>
                        <a:pt x="2455" y="1286"/>
                      </a:cubicBezTo>
                      <a:cubicBezTo>
                        <a:pt x="2504" y="1288"/>
                        <a:pt x="2504" y="1288"/>
                        <a:pt x="2504" y="1288"/>
                      </a:cubicBezTo>
                      <a:cubicBezTo>
                        <a:pt x="2521" y="1277"/>
                        <a:pt x="2521" y="1277"/>
                        <a:pt x="2521" y="1277"/>
                      </a:cubicBezTo>
                      <a:cubicBezTo>
                        <a:pt x="2521" y="1288"/>
                        <a:pt x="2521" y="1288"/>
                        <a:pt x="2521" y="1288"/>
                      </a:cubicBezTo>
                      <a:cubicBezTo>
                        <a:pt x="2528" y="1300"/>
                        <a:pt x="2528" y="1300"/>
                        <a:pt x="2528" y="1300"/>
                      </a:cubicBezTo>
                      <a:cubicBezTo>
                        <a:pt x="2527" y="1318"/>
                        <a:pt x="2527" y="1318"/>
                        <a:pt x="2527" y="1318"/>
                      </a:cubicBezTo>
                      <a:cubicBezTo>
                        <a:pt x="2549" y="1329"/>
                        <a:pt x="2549" y="1329"/>
                        <a:pt x="2549" y="1329"/>
                      </a:cubicBezTo>
                      <a:cubicBezTo>
                        <a:pt x="2560" y="1349"/>
                        <a:pt x="2560" y="1349"/>
                        <a:pt x="2560" y="1349"/>
                      </a:cubicBezTo>
                      <a:cubicBezTo>
                        <a:pt x="2597" y="1351"/>
                        <a:pt x="2597" y="1351"/>
                        <a:pt x="2597" y="1351"/>
                      </a:cubicBezTo>
                      <a:cubicBezTo>
                        <a:pt x="2622" y="1367"/>
                        <a:pt x="2622" y="1367"/>
                        <a:pt x="2622" y="1367"/>
                      </a:cubicBezTo>
                      <a:cubicBezTo>
                        <a:pt x="2632" y="1367"/>
                        <a:pt x="2632" y="1367"/>
                        <a:pt x="2632" y="1367"/>
                      </a:cubicBezTo>
                      <a:cubicBezTo>
                        <a:pt x="2646" y="1384"/>
                        <a:pt x="2646" y="1384"/>
                        <a:pt x="2646" y="1384"/>
                      </a:cubicBezTo>
                      <a:cubicBezTo>
                        <a:pt x="2650" y="1421"/>
                        <a:pt x="2650" y="1421"/>
                        <a:pt x="2650" y="1421"/>
                      </a:cubicBezTo>
                      <a:cubicBezTo>
                        <a:pt x="2655" y="1436"/>
                        <a:pt x="2655" y="1436"/>
                        <a:pt x="2655" y="1436"/>
                      </a:cubicBezTo>
                      <a:cubicBezTo>
                        <a:pt x="2651" y="1453"/>
                        <a:pt x="2651" y="1453"/>
                        <a:pt x="2651" y="1453"/>
                      </a:cubicBezTo>
                      <a:cubicBezTo>
                        <a:pt x="2667" y="1472"/>
                        <a:pt x="2667" y="1472"/>
                        <a:pt x="2667" y="1472"/>
                      </a:cubicBezTo>
                      <a:cubicBezTo>
                        <a:pt x="2681" y="1482"/>
                        <a:pt x="2681" y="1482"/>
                        <a:pt x="2681" y="1482"/>
                      </a:cubicBezTo>
                      <a:cubicBezTo>
                        <a:pt x="2704" y="1515"/>
                        <a:pt x="2704" y="1515"/>
                        <a:pt x="2704" y="1515"/>
                      </a:cubicBezTo>
                      <a:cubicBezTo>
                        <a:pt x="2712" y="1547"/>
                        <a:pt x="2712" y="1547"/>
                        <a:pt x="2712" y="1547"/>
                      </a:cubicBezTo>
                      <a:cubicBezTo>
                        <a:pt x="2732" y="1564"/>
                        <a:pt x="2732" y="1564"/>
                        <a:pt x="2732" y="1564"/>
                      </a:cubicBezTo>
                      <a:cubicBezTo>
                        <a:pt x="2737" y="1579"/>
                        <a:pt x="2737" y="1579"/>
                        <a:pt x="2737" y="1579"/>
                      </a:cubicBezTo>
                      <a:cubicBezTo>
                        <a:pt x="2721" y="1610"/>
                        <a:pt x="2721" y="1610"/>
                        <a:pt x="2721" y="1610"/>
                      </a:cubicBezTo>
                      <a:cubicBezTo>
                        <a:pt x="2712" y="1612"/>
                        <a:pt x="2712" y="1612"/>
                        <a:pt x="2712" y="1612"/>
                      </a:cubicBezTo>
                      <a:cubicBezTo>
                        <a:pt x="2701" y="1607"/>
                        <a:pt x="2701" y="1607"/>
                        <a:pt x="2701" y="1607"/>
                      </a:cubicBezTo>
                      <a:cubicBezTo>
                        <a:pt x="2714" y="1628"/>
                        <a:pt x="2714" y="1628"/>
                        <a:pt x="2714" y="1628"/>
                      </a:cubicBezTo>
                      <a:cubicBezTo>
                        <a:pt x="2739" y="1630"/>
                        <a:pt x="2739" y="1630"/>
                        <a:pt x="2739" y="1630"/>
                      </a:cubicBezTo>
                      <a:cubicBezTo>
                        <a:pt x="2753" y="1641"/>
                        <a:pt x="2753" y="1641"/>
                        <a:pt x="2753" y="1641"/>
                      </a:cubicBezTo>
                      <a:cubicBezTo>
                        <a:pt x="2779" y="1669"/>
                        <a:pt x="2779" y="1669"/>
                        <a:pt x="2779" y="1669"/>
                      </a:cubicBezTo>
                      <a:cubicBezTo>
                        <a:pt x="2804" y="1680"/>
                        <a:pt x="2804" y="1680"/>
                        <a:pt x="2804" y="1680"/>
                      </a:cubicBezTo>
                      <a:cubicBezTo>
                        <a:pt x="2807" y="1677"/>
                        <a:pt x="2807" y="1677"/>
                        <a:pt x="2807" y="1677"/>
                      </a:cubicBezTo>
                      <a:cubicBezTo>
                        <a:pt x="2818" y="1681"/>
                        <a:pt x="2818" y="1681"/>
                        <a:pt x="2818" y="1681"/>
                      </a:cubicBezTo>
                      <a:cubicBezTo>
                        <a:pt x="2841" y="1662"/>
                        <a:pt x="2841" y="1662"/>
                        <a:pt x="2841" y="1662"/>
                      </a:cubicBezTo>
                      <a:cubicBezTo>
                        <a:pt x="2864" y="1658"/>
                        <a:pt x="2864" y="1658"/>
                        <a:pt x="2864" y="1658"/>
                      </a:cubicBezTo>
                      <a:cubicBezTo>
                        <a:pt x="2891" y="1676"/>
                        <a:pt x="2891" y="1676"/>
                        <a:pt x="2891" y="1676"/>
                      </a:cubicBezTo>
                      <a:cubicBezTo>
                        <a:pt x="2911" y="1683"/>
                        <a:pt x="2911" y="1683"/>
                        <a:pt x="2911" y="1683"/>
                      </a:cubicBezTo>
                      <a:cubicBezTo>
                        <a:pt x="2924" y="1683"/>
                        <a:pt x="2924" y="1683"/>
                        <a:pt x="2924" y="1683"/>
                      </a:cubicBezTo>
                      <a:cubicBezTo>
                        <a:pt x="2932" y="1702"/>
                        <a:pt x="2932" y="1702"/>
                        <a:pt x="2932" y="1702"/>
                      </a:cubicBezTo>
                      <a:cubicBezTo>
                        <a:pt x="2935" y="1730"/>
                        <a:pt x="2935" y="1730"/>
                        <a:pt x="2935" y="1730"/>
                      </a:cubicBezTo>
                      <a:cubicBezTo>
                        <a:pt x="2928" y="1704"/>
                        <a:pt x="2928" y="1704"/>
                        <a:pt x="2928" y="1704"/>
                      </a:cubicBezTo>
                      <a:cubicBezTo>
                        <a:pt x="2917" y="1690"/>
                        <a:pt x="2917" y="1690"/>
                        <a:pt x="2917" y="1690"/>
                      </a:cubicBezTo>
                      <a:cubicBezTo>
                        <a:pt x="2895" y="1690"/>
                        <a:pt x="2895" y="1690"/>
                        <a:pt x="2895" y="1690"/>
                      </a:cubicBezTo>
                      <a:cubicBezTo>
                        <a:pt x="2865" y="1666"/>
                        <a:pt x="2865" y="1666"/>
                        <a:pt x="2865" y="1666"/>
                      </a:cubicBezTo>
                      <a:cubicBezTo>
                        <a:pt x="2849" y="1666"/>
                        <a:pt x="2849" y="1666"/>
                        <a:pt x="2849" y="1666"/>
                      </a:cubicBezTo>
                      <a:cubicBezTo>
                        <a:pt x="2827" y="1689"/>
                        <a:pt x="2827" y="1689"/>
                        <a:pt x="2827" y="1689"/>
                      </a:cubicBezTo>
                      <a:cubicBezTo>
                        <a:pt x="2827" y="1709"/>
                        <a:pt x="2827" y="1709"/>
                        <a:pt x="2827" y="1709"/>
                      </a:cubicBezTo>
                      <a:cubicBezTo>
                        <a:pt x="2830" y="1719"/>
                        <a:pt x="2830" y="1719"/>
                        <a:pt x="2830" y="1719"/>
                      </a:cubicBezTo>
                      <a:cubicBezTo>
                        <a:pt x="2801" y="1689"/>
                        <a:pt x="2801" y="1689"/>
                        <a:pt x="2801" y="1689"/>
                      </a:cubicBezTo>
                      <a:cubicBezTo>
                        <a:pt x="2772" y="1689"/>
                        <a:pt x="2772" y="1689"/>
                        <a:pt x="2772" y="1689"/>
                      </a:cubicBezTo>
                      <a:cubicBezTo>
                        <a:pt x="2756" y="1677"/>
                        <a:pt x="2756" y="1677"/>
                        <a:pt x="2756" y="1677"/>
                      </a:cubicBezTo>
                      <a:cubicBezTo>
                        <a:pt x="2757" y="1662"/>
                        <a:pt x="2757" y="1662"/>
                        <a:pt x="2757" y="1662"/>
                      </a:cubicBezTo>
                      <a:cubicBezTo>
                        <a:pt x="2744" y="1643"/>
                        <a:pt x="2744" y="1643"/>
                        <a:pt x="2744" y="1643"/>
                      </a:cubicBezTo>
                      <a:cubicBezTo>
                        <a:pt x="2721" y="1638"/>
                        <a:pt x="2721" y="1638"/>
                        <a:pt x="2721" y="1638"/>
                      </a:cubicBezTo>
                      <a:cubicBezTo>
                        <a:pt x="2699" y="1639"/>
                        <a:pt x="2699" y="1639"/>
                        <a:pt x="2699" y="1639"/>
                      </a:cubicBezTo>
                      <a:cubicBezTo>
                        <a:pt x="2673" y="1622"/>
                        <a:pt x="2673" y="1622"/>
                        <a:pt x="2673" y="1622"/>
                      </a:cubicBezTo>
                      <a:cubicBezTo>
                        <a:pt x="2679" y="1617"/>
                        <a:pt x="2679" y="1617"/>
                        <a:pt x="2679" y="1617"/>
                      </a:cubicBezTo>
                      <a:cubicBezTo>
                        <a:pt x="2679" y="1600"/>
                        <a:pt x="2679" y="1600"/>
                        <a:pt x="2679" y="1600"/>
                      </a:cubicBezTo>
                      <a:cubicBezTo>
                        <a:pt x="2689" y="1594"/>
                        <a:pt x="2689" y="1594"/>
                        <a:pt x="2689" y="1594"/>
                      </a:cubicBezTo>
                      <a:cubicBezTo>
                        <a:pt x="2685" y="1582"/>
                        <a:pt x="2685" y="1582"/>
                        <a:pt x="2685" y="1582"/>
                      </a:cubicBezTo>
                      <a:cubicBezTo>
                        <a:pt x="2683" y="1549"/>
                        <a:pt x="2683" y="1549"/>
                        <a:pt x="2683" y="1549"/>
                      </a:cubicBezTo>
                      <a:cubicBezTo>
                        <a:pt x="2674" y="1524"/>
                        <a:pt x="2674" y="1524"/>
                        <a:pt x="2674" y="1524"/>
                      </a:cubicBezTo>
                      <a:cubicBezTo>
                        <a:pt x="2663" y="1516"/>
                        <a:pt x="2663" y="1516"/>
                        <a:pt x="2663" y="1516"/>
                      </a:cubicBezTo>
                      <a:cubicBezTo>
                        <a:pt x="2655" y="1539"/>
                        <a:pt x="2655" y="1539"/>
                        <a:pt x="2655" y="1539"/>
                      </a:cubicBezTo>
                      <a:cubicBezTo>
                        <a:pt x="2644" y="1543"/>
                        <a:pt x="2644" y="1543"/>
                        <a:pt x="2644" y="1543"/>
                      </a:cubicBezTo>
                      <a:cubicBezTo>
                        <a:pt x="2646" y="1561"/>
                        <a:pt x="2646" y="1561"/>
                        <a:pt x="2646" y="1561"/>
                      </a:cubicBezTo>
                      <a:cubicBezTo>
                        <a:pt x="2638" y="1572"/>
                        <a:pt x="2638" y="1572"/>
                        <a:pt x="2638" y="1572"/>
                      </a:cubicBezTo>
                      <a:cubicBezTo>
                        <a:pt x="2642" y="1581"/>
                        <a:pt x="2642" y="1581"/>
                        <a:pt x="2642" y="1581"/>
                      </a:cubicBezTo>
                      <a:cubicBezTo>
                        <a:pt x="2638" y="1596"/>
                        <a:pt x="2638" y="1596"/>
                        <a:pt x="2638" y="1596"/>
                      </a:cubicBezTo>
                      <a:cubicBezTo>
                        <a:pt x="2629" y="1597"/>
                        <a:pt x="2629" y="1597"/>
                        <a:pt x="2629" y="1597"/>
                      </a:cubicBezTo>
                      <a:cubicBezTo>
                        <a:pt x="2622" y="1552"/>
                        <a:pt x="2622" y="1552"/>
                        <a:pt x="2622" y="1552"/>
                      </a:cubicBezTo>
                      <a:cubicBezTo>
                        <a:pt x="2632" y="1540"/>
                        <a:pt x="2632" y="1540"/>
                        <a:pt x="2632" y="1540"/>
                      </a:cubicBezTo>
                      <a:cubicBezTo>
                        <a:pt x="2630" y="1523"/>
                        <a:pt x="2630" y="1523"/>
                        <a:pt x="2630" y="1523"/>
                      </a:cubicBezTo>
                      <a:cubicBezTo>
                        <a:pt x="2607" y="1505"/>
                        <a:pt x="2607" y="1505"/>
                        <a:pt x="2607" y="1505"/>
                      </a:cubicBezTo>
                      <a:cubicBezTo>
                        <a:pt x="2606" y="1481"/>
                        <a:pt x="2606" y="1481"/>
                        <a:pt x="2606" y="1481"/>
                      </a:cubicBezTo>
                      <a:cubicBezTo>
                        <a:pt x="2597" y="1465"/>
                        <a:pt x="2597" y="1465"/>
                        <a:pt x="2597" y="1465"/>
                      </a:cubicBezTo>
                      <a:cubicBezTo>
                        <a:pt x="2598" y="1446"/>
                        <a:pt x="2598" y="1446"/>
                        <a:pt x="2598" y="1446"/>
                      </a:cubicBezTo>
                      <a:cubicBezTo>
                        <a:pt x="2619" y="1434"/>
                        <a:pt x="2619" y="1434"/>
                        <a:pt x="2619" y="1434"/>
                      </a:cubicBezTo>
                      <a:cubicBezTo>
                        <a:pt x="2619" y="1423"/>
                        <a:pt x="2619" y="1423"/>
                        <a:pt x="2619" y="1423"/>
                      </a:cubicBezTo>
                      <a:cubicBezTo>
                        <a:pt x="2617" y="1409"/>
                        <a:pt x="2617" y="1409"/>
                        <a:pt x="2617" y="1409"/>
                      </a:cubicBezTo>
                      <a:cubicBezTo>
                        <a:pt x="2620" y="1384"/>
                        <a:pt x="2620" y="1384"/>
                        <a:pt x="2620" y="1384"/>
                      </a:cubicBezTo>
                      <a:cubicBezTo>
                        <a:pt x="2604" y="1382"/>
                        <a:pt x="2604" y="1382"/>
                        <a:pt x="2604" y="1382"/>
                      </a:cubicBezTo>
                      <a:cubicBezTo>
                        <a:pt x="2598" y="1384"/>
                        <a:pt x="2598" y="1384"/>
                        <a:pt x="2598" y="1384"/>
                      </a:cubicBezTo>
                      <a:cubicBezTo>
                        <a:pt x="2587" y="1373"/>
                        <a:pt x="2587" y="1373"/>
                        <a:pt x="2587" y="1373"/>
                      </a:cubicBezTo>
                      <a:cubicBezTo>
                        <a:pt x="2557" y="1391"/>
                        <a:pt x="2557" y="1391"/>
                        <a:pt x="2557" y="1391"/>
                      </a:cubicBezTo>
                      <a:cubicBezTo>
                        <a:pt x="2519" y="1396"/>
                        <a:pt x="2519" y="1396"/>
                        <a:pt x="2519" y="1396"/>
                      </a:cubicBezTo>
                      <a:cubicBezTo>
                        <a:pt x="2498" y="1395"/>
                        <a:pt x="2498" y="1395"/>
                        <a:pt x="2498" y="1395"/>
                      </a:cubicBezTo>
                      <a:cubicBezTo>
                        <a:pt x="2469" y="1365"/>
                        <a:pt x="2469" y="1365"/>
                        <a:pt x="2469" y="1365"/>
                      </a:cubicBezTo>
                      <a:cubicBezTo>
                        <a:pt x="2452" y="1357"/>
                        <a:pt x="2452" y="1357"/>
                        <a:pt x="2452" y="1357"/>
                      </a:cubicBezTo>
                      <a:cubicBezTo>
                        <a:pt x="2449" y="1342"/>
                        <a:pt x="2449" y="1342"/>
                        <a:pt x="2449" y="1342"/>
                      </a:cubicBezTo>
                      <a:cubicBezTo>
                        <a:pt x="2408" y="1338"/>
                        <a:pt x="2408" y="1338"/>
                        <a:pt x="2408" y="1338"/>
                      </a:cubicBezTo>
                      <a:cubicBezTo>
                        <a:pt x="2390" y="1326"/>
                        <a:pt x="2390" y="1326"/>
                        <a:pt x="2390" y="1326"/>
                      </a:cubicBezTo>
                      <a:cubicBezTo>
                        <a:pt x="2372" y="1307"/>
                        <a:pt x="2372" y="1307"/>
                        <a:pt x="2372" y="1307"/>
                      </a:cubicBezTo>
                      <a:cubicBezTo>
                        <a:pt x="2323" y="1308"/>
                        <a:pt x="2323" y="1308"/>
                        <a:pt x="2323" y="1308"/>
                      </a:cubicBezTo>
                      <a:cubicBezTo>
                        <a:pt x="2309" y="1302"/>
                        <a:pt x="2309" y="1302"/>
                        <a:pt x="2309" y="1302"/>
                      </a:cubicBezTo>
                      <a:cubicBezTo>
                        <a:pt x="2292" y="1312"/>
                        <a:pt x="2292" y="1312"/>
                        <a:pt x="2292" y="1312"/>
                      </a:cubicBezTo>
                      <a:cubicBezTo>
                        <a:pt x="2275" y="1339"/>
                        <a:pt x="2275" y="1339"/>
                        <a:pt x="2275" y="1339"/>
                      </a:cubicBezTo>
                      <a:cubicBezTo>
                        <a:pt x="2274" y="1355"/>
                        <a:pt x="2274" y="1355"/>
                        <a:pt x="2274" y="1355"/>
                      </a:cubicBezTo>
                      <a:cubicBezTo>
                        <a:pt x="2265" y="1360"/>
                        <a:pt x="2265" y="1360"/>
                        <a:pt x="2265" y="1360"/>
                      </a:cubicBezTo>
                      <a:cubicBezTo>
                        <a:pt x="2258" y="1355"/>
                        <a:pt x="2258" y="1355"/>
                        <a:pt x="2258" y="1355"/>
                      </a:cubicBezTo>
                      <a:cubicBezTo>
                        <a:pt x="2255" y="1364"/>
                        <a:pt x="2255" y="1364"/>
                        <a:pt x="2255" y="1364"/>
                      </a:cubicBezTo>
                      <a:cubicBezTo>
                        <a:pt x="2264" y="1374"/>
                        <a:pt x="2264" y="1374"/>
                        <a:pt x="2264" y="1374"/>
                      </a:cubicBezTo>
                      <a:cubicBezTo>
                        <a:pt x="2288" y="1359"/>
                        <a:pt x="2288" y="1359"/>
                        <a:pt x="2288" y="1359"/>
                      </a:cubicBezTo>
                      <a:cubicBezTo>
                        <a:pt x="2314" y="1366"/>
                        <a:pt x="2314" y="1366"/>
                        <a:pt x="2314" y="1366"/>
                      </a:cubicBezTo>
                      <a:cubicBezTo>
                        <a:pt x="2327" y="1392"/>
                        <a:pt x="2327" y="1392"/>
                        <a:pt x="2327" y="1392"/>
                      </a:cubicBezTo>
                      <a:cubicBezTo>
                        <a:pt x="2311" y="1420"/>
                        <a:pt x="2311" y="1420"/>
                        <a:pt x="2311" y="1420"/>
                      </a:cubicBezTo>
                      <a:cubicBezTo>
                        <a:pt x="2291" y="1425"/>
                        <a:pt x="2291" y="1425"/>
                        <a:pt x="2291" y="1425"/>
                      </a:cubicBezTo>
                      <a:cubicBezTo>
                        <a:pt x="2259" y="1411"/>
                        <a:pt x="2259" y="1411"/>
                        <a:pt x="2259" y="1411"/>
                      </a:cubicBezTo>
                      <a:cubicBezTo>
                        <a:pt x="2239" y="1388"/>
                        <a:pt x="2239" y="1388"/>
                        <a:pt x="2239" y="1388"/>
                      </a:cubicBezTo>
                      <a:cubicBezTo>
                        <a:pt x="2229" y="1388"/>
                        <a:pt x="2229" y="1388"/>
                        <a:pt x="2229" y="1388"/>
                      </a:cubicBezTo>
                      <a:cubicBezTo>
                        <a:pt x="2209" y="1403"/>
                        <a:pt x="2209" y="1403"/>
                        <a:pt x="2209" y="1403"/>
                      </a:cubicBezTo>
                      <a:cubicBezTo>
                        <a:pt x="2202" y="1411"/>
                        <a:pt x="2202" y="1411"/>
                        <a:pt x="2202" y="1411"/>
                      </a:cubicBezTo>
                      <a:cubicBezTo>
                        <a:pt x="2192" y="1415"/>
                        <a:pt x="2192" y="1415"/>
                        <a:pt x="2192" y="1415"/>
                      </a:cubicBezTo>
                      <a:cubicBezTo>
                        <a:pt x="2214" y="1447"/>
                        <a:pt x="2214" y="1447"/>
                        <a:pt x="2214" y="1447"/>
                      </a:cubicBezTo>
                      <a:cubicBezTo>
                        <a:pt x="2222" y="1448"/>
                        <a:pt x="2222" y="1448"/>
                        <a:pt x="2222" y="1448"/>
                      </a:cubicBezTo>
                      <a:cubicBezTo>
                        <a:pt x="2228" y="1466"/>
                        <a:pt x="2228" y="1466"/>
                        <a:pt x="2228" y="1466"/>
                      </a:cubicBezTo>
                      <a:cubicBezTo>
                        <a:pt x="2252" y="1488"/>
                        <a:pt x="2252" y="1488"/>
                        <a:pt x="2252" y="1488"/>
                      </a:cubicBezTo>
                      <a:cubicBezTo>
                        <a:pt x="2276" y="1489"/>
                        <a:pt x="2276" y="1489"/>
                        <a:pt x="2276" y="1489"/>
                      </a:cubicBezTo>
                      <a:cubicBezTo>
                        <a:pt x="2290" y="1500"/>
                        <a:pt x="2290" y="1500"/>
                        <a:pt x="2290" y="1500"/>
                      </a:cubicBezTo>
                      <a:cubicBezTo>
                        <a:pt x="2325" y="1503"/>
                        <a:pt x="2325" y="1503"/>
                        <a:pt x="2325" y="1503"/>
                      </a:cubicBezTo>
                      <a:cubicBezTo>
                        <a:pt x="2333" y="1493"/>
                        <a:pt x="2333" y="1493"/>
                        <a:pt x="2333" y="1493"/>
                      </a:cubicBezTo>
                      <a:cubicBezTo>
                        <a:pt x="2340" y="1494"/>
                        <a:pt x="2340" y="1494"/>
                        <a:pt x="2340" y="1494"/>
                      </a:cubicBezTo>
                      <a:cubicBezTo>
                        <a:pt x="2343" y="1506"/>
                        <a:pt x="2343" y="1506"/>
                        <a:pt x="2343" y="1506"/>
                      </a:cubicBezTo>
                      <a:cubicBezTo>
                        <a:pt x="2367" y="1506"/>
                        <a:pt x="2367" y="1506"/>
                        <a:pt x="2367" y="1506"/>
                      </a:cubicBezTo>
                      <a:cubicBezTo>
                        <a:pt x="2375" y="1527"/>
                        <a:pt x="2375" y="1527"/>
                        <a:pt x="2375" y="1527"/>
                      </a:cubicBezTo>
                      <a:cubicBezTo>
                        <a:pt x="2384" y="1530"/>
                        <a:pt x="2384" y="1530"/>
                        <a:pt x="2384" y="1530"/>
                      </a:cubicBezTo>
                      <a:cubicBezTo>
                        <a:pt x="2388" y="1544"/>
                        <a:pt x="2388" y="1544"/>
                        <a:pt x="2388" y="1544"/>
                      </a:cubicBezTo>
                      <a:cubicBezTo>
                        <a:pt x="2417" y="1547"/>
                        <a:pt x="2417" y="1547"/>
                        <a:pt x="2417" y="1547"/>
                      </a:cubicBezTo>
                      <a:cubicBezTo>
                        <a:pt x="2430" y="1538"/>
                        <a:pt x="2430" y="1538"/>
                        <a:pt x="2430" y="1538"/>
                      </a:cubicBezTo>
                      <a:cubicBezTo>
                        <a:pt x="2419" y="1552"/>
                        <a:pt x="2419" y="1552"/>
                        <a:pt x="2419" y="1552"/>
                      </a:cubicBezTo>
                      <a:cubicBezTo>
                        <a:pt x="2390" y="1556"/>
                        <a:pt x="2390" y="1556"/>
                        <a:pt x="2390" y="1556"/>
                      </a:cubicBezTo>
                      <a:cubicBezTo>
                        <a:pt x="2371" y="1546"/>
                        <a:pt x="2371" y="1546"/>
                        <a:pt x="2371" y="1546"/>
                      </a:cubicBezTo>
                      <a:cubicBezTo>
                        <a:pt x="2357" y="1544"/>
                        <a:pt x="2357" y="1544"/>
                        <a:pt x="2357" y="1544"/>
                      </a:cubicBezTo>
                      <a:cubicBezTo>
                        <a:pt x="2338" y="1522"/>
                        <a:pt x="2338" y="1522"/>
                        <a:pt x="2338" y="1522"/>
                      </a:cubicBezTo>
                      <a:cubicBezTo>
                        <a:pt x="2325" y="1519"/>
                        <a:pt x="2325" y="1519"/>
                        <a:pt x="2325" y="1519"/>
                      </a:cubicBezTo>
                      <a:cubicBezTo>
                        <a:pt x="2312" y="1526"/>
                        <a:pt x="2312" y="1526"/>
                        <a:pt x="2312" y="1526"/>
                      </a:cubicBezTo>
                      <a:cubicBezTo>
                        <a:pt x="2296" y="1528"/>
                        <a:pt x="2296" y="1528"/>
                        <a:pt x="2296" y="1528"/>
                      </a:cubicBezTo>
                      <a:cubicBezTo>
                        <a:pt x="2283" y="1543"/>
                        <a:pt x="2283" y="1543"/>
                        <a:pt x="2283" y="1543"/>
                      </a:cubicBezTo>
                      <a:cubicBezTo>
                        <a:pt x="2278" y="1532"/>
                        <a:pt x="2278" y="1532"/>
                        <a:pt x="2278" y="1532"/>
                      </a:cubicBezTo>
                      <a:cubicBezTo>
                        <a:pt x="2265" y="1523"/>
                        <a:pt x="2265" y="1523"/>
                        <a:pt x="2265" y="1523"/>
                      </a:cubicBezTo>
                      <a:cubicBezTo>
                        <a:pt x="2251" y="1529"/>
                        <a:pt x="2251" y="1529"/>
                        <a:pt x="2251" y="1529"/>
                      </a:cubicBezTo>
                      <a:cubicBezTo>
                        <a:pt x="2226" y="1529"/>
                        <a:pt x="2226" y="1529"/>
                        <a:pt x="2226" y="1529"/>
                      </a:cubicBezTo>
                      <a:cubicBezTo>
                        <a:pt x="2207" y="1516"/>
                        <a:pt x="2207" y="1516"/>
                        <a:pt x="2207" y="1516"/>
                      </a:cubicBezTo>
                      <a:cubicBezTo>
                        <a:pt x="2189" y="1520"/>
                        <a:pt x="2189" y="1520"/>
                        <a:pt x="2189" y="1520"/>
                      </a:cubicBezTo>
                      <a:cubicBezTo>
                        <a:pt x="2182" y="1508"/>
                        <a:pt x="2182" y="1508"/>
                        <a:pt x="2182" y="1508"/>
                      </a:cubicBezTo>
                      <a:cubicBezTo>
                        <a:pt x="2195" y="1500"/>
                        <a:pt x="2195" y="1500"/>
                        <a:pt x="2195" y="1500"/>
                      </a:cubicBezTo>
                      <a:cubicBezTo>
                        <a:pt x="2195" y="1489"/>
                        <a:pt x="2195" y="1489"/>
                        <a:pt x="2195" y="1489"/>
                      </a:cubicBezTo>
                      <a:cubicBezTo>
                        <a:pt x="2182" y="1479"/>
                        <a:pt x="2182" y="1479"/>
                        <a:pt x="2182" y="1479"/>
                      </a:cubicBezTo>
                      <a:cubicBezTo>
                        <a:pt x="2182" y="1467"/>
                        <a:pt x="2182" y="1467"/>
                        <a:pt x="2182" y="1467"/>
                      </a:cubicBezTo>
                      <a:cubicBezTo>
                        <a:pt x="2161" y="1448"/>
                        <a:pt x="2161" y="1448"/>
                        <a:pt x="2161" y="1448"/>
                      </a:cubicBezTo>
                      <a:cubicBezTo>
                        <a:pt x="2152" y="1433"/>
                        <a:pt x="2152" y="1433"/>
                        <a:pt x="2152" y="1433"/>
                      </a:cubicBezTo>
                      <a:cubicBezTo>
                        <a:pt x="2158" y="1415"/>
                        <a:pt x="2158" y="1415"/>
                        <a:pt x="2158" y="1415"/>
                      </a:cubicBezTo>
                      <a:cubicBezTo>
                        <a:pt x="2147" y="1395"/>
                        <a:pt x="2147" y="1395"/>
                        <a:pt x="2147" y="1395"/>
                      </a:cubicBezTo>
                      <a:cubicBezTo>
                        <a:pt x="2149" y="1364"/>
                        <a:pt x="2149" y="1364"/>
                        <a:pt x="2149" y="1364"/>
                      </a:cubicBezTo>
                      <a:cubicBezTo>
                        <a:pt x="2133" y="1349"/>
                        <a:pt x="2133" y="1349"/>
                        <a:pt x="2133" y="1349"/>
                      </a:cubicBezTo>
                      <a:cubicBezTo>
                        <a:pt x="2131" y="1326"/>
                        <a:pt x="2131" y="1326"/>
                        <a:pt x="2131" y="1326"/>
                      </a:cubicBezTo>
                      <a:cubicBezTo>
                        <a:pt x="2125" y="1319"/>
                        <a:pt x="2125" y="1319"/>
                        <a:pt x="2125" y="1319"/>
                      </a:cubicBezTo>
                      <a:cubicBezTo>
                        <a:pt x="2115" y="1316"/>
                        <a:pt x="2115" y="1316"/>
                        <a:pt x="2115" y="1316"/>
                      </a:cubicBezTo>
                      <a:cubicBezTo>
                        <a:pt x="2112" y="1297"/>
                        <a:pt x="2112" y="1297"/>
                        <a:pt x="2112" y="1297"/>
                      </a:cubicBezTo>
                      <a:cubicBezTo>
                        <a:pt x="2091" y="1282"/>
                        <a:pt x="2091" y="1282"/>
                        <a:pt x="2091" y="1282"/>
                      </a:cubicBezTo>
                      <a:cubicBezTo>
                        <a:pt x="2082" y="1288"/>
                        <a:pt x="2082" y="1288"/>
                        <a:pt x="2082" y="1288"/>
                      </a:cubicBezTo>
                      <a:cubicBezTo>
                        <a:pt x="2113" y="1346"/>
                        <a:pt x="2113" y="1346"/>
                        <a:pt x="2113" y="1346"/>
                      </a:cubicBezTo>
                      <a:cubicBezTo>
                        <a:pt x="2122" y="1384"/>
                        <a:pt x="2122" y="1384"/>
                        <a:pt x="2122" y="1384"/>
                      </a:cubicBezTo>
                      <a:cubicBezTo>
                        <a:pt x="2114" y="1415"/>
                        <a:pt x="2114" y="1415"/>
                        <a:pt x="2114" y="1415"/>
                      </a:cubicBezTo>
                      <a:cubicBezTo>
                        <a:pt x="2090" y="1443"/>
                        <a:pt x="2090" y="1443"/>
                        <a:pt x="2090" y="1443"/>
                      </a:cubicBezTo>
                      <a:cubicBezTo>
                        <a:pt x="2075" y="1458"/>
                        <a:pt x="2075" y="1458"/>
                        <a:pt x="2075" y="1458"/>
                      </a:cubicBezTo>
                      <a:cubicBezTo>
                        <a:pt x="2076" y="1466"/>
                        <a:pt x="2076" y="1466"/>
                        <a:pt x="2076" y="1466"/>
                      </a:cubicBezTo>
                      <a:cubicBezTo>
                        <a:pt x="2087" y="1476"/>
                        <a:pt x="2087" y="1476"/>
                        <a:pt x="2087" y="1476"/>
                      </a:cubicBezTo>
                      <a:cubicBezTo>
                        <a:pt x="2091" y="1499"/>
                        <a:pt x="2091" y="1499"/>
                        <a:pt x="2091" y="1499"/>
                      </a:cubicBezTo>
                      <a:cubicBezTo>
                        <a:pt x="2081" y="1526"/>
                        <a:pt x="2081" y="1526"/>
                        <a:pt x="2081" y="1526"/>
                      </a:cubicBezTo>
                      <a:cubicBezTo>
                        <a:pt x="2082" y="1544"/>
                        <a:pt x="2082" y="1544"/>
                        <a:pt x="2082" y="1544"/>
                      </a:cubicBezTo>
                      <a:cubicBezTo>
                        <a:pt x="2109" y="1559"/>
                        <a:pt x="2109" y="1559"/>
                        <a:pt x="2109" y="1559"/>
                      </a:cubicBezTo>
                      <a:cubicBezTo>
                        <a:pt x="2142" y="1587"/>
                        <a:pt x="2142" y="1587"/>
                        <a:pt x="2142" y="1587"/>
                      </a:cubicBezTo>
                      <a:cubicBezTo>
                        <a:pt x="2149" y="1607"/>
                        <a:pt x="2149" y="1607"/>
                        <a:pt x="2149" y="1607"/>
                      </a:cubicBezTo>
                      <a:cubicBezTo>
                        <a:pt x="2167" y="1607"/>
                        <a:pt x="2167" y="1607"/>
                        <a:pt x="2167" y="1607"/>
                      </a:cubicBezTo>
                      <a:cubicBezTo>
                        <a:pt x="2183" y="1624"/>
                        <a:pt x="2183" y="1624"/>
                        <a:pt x="2183" y="1624"/>
                      </a:cubicBezTo>
                      <a:cubicBezTo>
                        <a:pt x="2196" y="1653"/>
                        <a:pt x="2196" y="1653"/>
                        <a:pt x="2196" y="1653"/>
                      </a:cubicBezTo>
                      <a:cubicBezTo>
                        <a:pt x="2191" y="1700"/>
                        <a:pt x="2191" y="1700"/>
                        <a:pt x="2191" y="1700"/>
                      </a:cubicBezTo>
                      <a:cubicBezTo>
                        <a:pt x="2188" y="1717"/>
                        <a:pt x="2188" y="1717"/>
                        <a:pt x="2188" y="1717"/>
                      </a:cubicBezTo>
                      <a:cubicBezTo>
                        <a:pt x="2204" y="1743"/>
                        <a:pt x="2204" y="1743"/>
                        <a:pt x="2204" y="1743"/>
                      </a:cubicBezTo>
                      <a:cubicBezTo>
                        <a:pt x="2201" y="1775"/>
                        <a:pt x="2201" y="1775"/>
                        <a:pt x="2201" y="1775"/>
                      </a:cubicBezTo>
                      <a:cubicBezTo>
                        <a:pt x="2210" y="1791"/>
                        <a:pt x="2210" y="1791"/>
                        <a:pt x="2210" y="1791"/>
                      </a:cubicBezTo>
                      <a:cubicBezTo>
                        <a:pt x="2237" y="1820"/>
                        <a:pt x="2237" y="1820"/>
                        <a:pt x="2237" y="1820"/>
                      </a:cubicBezTo>
                      <a:cubicBezTo>
                        <a:pt x="2239" y="1835"/>
                        <a:pt x="2239" y="1835"/>
                        <a:pt x="2239" y="1835"/>
                      </a:cubicBezTo>
                      <a:cubicBezTo>
                        <a:pt x="2237" y="1853"/>
                        <a:pt x="2237" y="1853"/>
                        <a:pt x="2237" y="1853"/>
                      </a:cubicBezTo>
                      <a:cubicBezTo>
                        <a:pt x="2244" y="1863"/>
                        <a:pt x="2244" y="1863"/>
                        <a:pt x="2244" y="1863"/>
                      </a:cubicBezTo>
                      <a:cubicBezTo>
                        <a:pt x="2264" y="1869"/>
                        <a:pt x="2264" y="1869"/>
                        <a:pt x="2264" y="1869"/>
                      </a:cubicBezTo>
                      <a:cubicBezTo>
                        <a:pt x="2285" y="1856"/>
                        <a:pt x="2285" y="1856"/>
                        <a:pt x="2285" y="1856"/>
                      </a:cubicBezTo>
                      <a:cubicBezTo>
                        <a:pt x="2311" y="1864"/>
                        <a:pt x="2311" y="1864"/>
                        <a:pt x="2311" y="1864"/>
                      </a:cubicBezTo>
                      <a:cubicBezTo>
                        <a:pt x="2321" y="1856"/>
                        <a:pt x="2321" y="1856"/>
                        <a:pt x="2321" y="1856"/>
                      </a:cubicBezTo>
                      <a:cubicBezTo>
                        <a:pt x="2325" y="1836"/>
                        <a:pt x="2325" y="1836"/>
                        <a:pt x="2325" y="1836"/>
                      </a:cubicBezTo>
                      <a:cubicBezTo>
                        <a:pt x="2343" y="1819"/>
                        <a:pt x="2343" y="1819"/>
                        <a:pt x="2343" y="1819"/>
                      </a:cubicBezTo>
                      <a:cubicBezTo>
                        <a:pt x="2361" y="1824"/>
                        <a:pt x="2361" y="1824"/>
                        <a:pt x="2361" y="1824"/>
                      </a:cubicBezTo>
                      <a:cubicBezTo>
                        <a:pt x="2373" y="1820"/>
                        <a:pt x="2373" y="1820"/>
                        <a:pt x="2373" y="1820"/>
                      </a:cubicBezTo>
                      <a:cubicBezTo>
                        <a:pt x="2399" y="1835"/>
                        <a:pt x="2399" y="1835"/>
                        <a:pt x="2399" y="1835"/>
                      </a:cubicBezTo>
                      <a:cubicBezTo>
                        <a:pt x="2414" y="1829"/>
                        <a:pt x="2414" y="1829"/>
                        <a:pt x="2414" y="1829"/>
                      </a:cubicBezTo>
                      <a:cubicBezTo>
                        <a:pt x="2423" y="1846"/>
                        <a:pt x="2423" y="1846"/>
                        <a:pt x="2423" y="1846"/>
                      </a:cubicBezTo>
                      <a:cubicBezTo>
                        <a:pt x="2457" y="1860"/>
                        <a:pt x="2457" y="1860"/>
                        <a:pt x="2457" y="1860"/>
                      </a:cubicBezTo>
                      <a:cubicBezTo>
                        <a:pt x="2481" y="1859"/>
                        <a:pt x="2481" y="1859"/>
                        <a:pt x="2481" y="1859"/>
                      </a:cubicBezTo>
                      <a:cubicBezTo>
                        <a:pt x="2497" y="1881"/>
                        <a:pt x="2497" y="1881"/>
                        <a:pt x="2497" y="1881"/>
                      </a:cubicBezTo>
                      <a:cubicBezTo>
                        <a:pt x="2498" y="1892"/>
                        <a:pt x="2498" y="1892"/>
                        <a:pt x="2498" y="1892"/>
                      </a:cubicBezTo>
                      <a:cubicBezTo>
                        <a:pt x="2520" y="1904"/>
                        <a:pt x="2520" y="1904"/>
                        <a:pt x="2520" y="1904"/>
                      </a:cubicBezTo>
                      <a:cubicBezTo>
                        <a:pt x="2525" y="1916"/>
                        <a:pt x="2525" y="1916"/>
                        <a:pt x="2525" y="1916"/>
                      </a:cubicBezTo>
                      <a:cubicBezTo>
                        <a:pt x="2529" y="1918"/>
                        <a:pt x="2529" y="1918"/>
                        <a:pt x="2529" y="1918"/>
                      </a:cubicBezTo>
                      <a:cubicBezTo>
                        <a:pt x="2532" y="1930"/>
                        <a:pt x="2532" y="1930"/>
                        <a:pt x="2532" y="1930"/>
                      </a:cubicBezTo>
                      <a:cubicBezTo>
                        <a:pt x="2543" y="1938"/>
                        <a:pt x="2543" y="1938"/>
                        <a:pt x="2543" y="1938"/>
                      </a:cubicBezTo>
                      <a:cubicBezTo>
                        <a:pt x="2531" y="1948"/>
                        <a:pt x="2531" y="1948"/>
                        <a:pt x="2531" y="1948"/>
                      </a:cubicBezTo>
                      <a:cubicBezTo>
                        <a:pt x="2517" y="1951"/>
                        <a:pt x="2517" y="1951"/>
                        <a:pt x="2517" y="1951"/>
                      </a:cubicBezTo>
                      <a:cubicBezTo>
                        <a:pt x="2516" y="1975"/>
                        <a:pt x="2516" y="1975"/>
                        <a:pt x="2516" y="1975"/>
                      </a:cubicBezTo>
                      <a:cubicBezTo>
                        <a:pt x="2526" y="1996"/>
                        <a:pt x="2526" y="1996"/>
                        <a:pt x="2526" y="1996"/>
                      </a:cubicBezTo>
                      <a:cubicBezTo>
                        <a:pt x="2535" y="2001"/>
                        <a:pt x="2535" y="2001"/>
                        <a:pt x="2535" y="2001"/>
                      </a:cubicBezTo>
                      <a:cubicBezTo>
                        <a:pt x="2530" y="2013"/>
                        <a:pt x="2530" y="2013"/>
                        <a:pt x="2530" y="2013"/>
                      </a:cubicBezTo>
                      <a:cubicBezTo>
                        <a:pt x="2538" y="2026"/>
                        <a:pt x="2538" y="2026"/>
                        <a:pt x="2538" y="2026"/>
                      </a:cubicBezTo>
                      <a:cubicBezTo>
                        <a:pt x="2555" y="2025"/>
                        <a:pt x="2555" y="2025"/>
                        <a:pt x="2555" y="2025"/>
                      </a:cubicBezTo>
                      <a:cubicBezTo>
                        <a:pt x="2564" y="2038"/>
                        <a:pt x="2564" y="2038"/>
                        <a:pt x="2564" y="2038"/>
                      </a:cubicBezTo>
                      <a:cubicBezTo>
                        <a:pt x="2584" y="2038"/>
                        <a:pt x="2584" y="2038"/>
                        <a:pt x="2584" y="2038"/>
                      </a:cubicBezTo>
                      <a:cubicBezTo>
                        <a:pt x="2595" y="2020"/>
                        <a:pt x="2595" y="2020"/>
                        <a:pt x="2595" y="2020"/>
                      </a:cubicBezTo>
                      <a:cubicBezTo>
                        <a:pt x="2600" y="2031"/>
                        <a:pt x="2600" y="2031"/>
                        <a:pt x="2600" y="2031"/>
                      </a:cubicBezTo>
                      <a:cubicBezTo>
                        <a:pt x="2614" y="2027"/>
                        <a:pt x="2614" y="2027"/>
                        <a:pt x="2614" y="2027"/>
                      </a:cubicBezTo>
                      <a:cubicBezTo>
                        <a:pt x="2624" y="2031"/>
                        <a:pt x="2624" y="2031"/>
                        <a:pt x="2624" y="2031"/>
                      </a:cubicBezTo>
                      <a:cubicBezTo>
                        <a:pt x="2616" y="2036"/>
                        <a:pt x="2616" y="2036"/>
                        <a:pt x="2616" y="2036"/>
                      </a:cubicBezTo>
                      <a:cubicBezTo>
                        <a:pt x="2611" y="2044"/>
                        <a:pt x="2611" y="2044"/>
                        <a:pt x="2611" y="2044"/>
                      </a:cubicBezTo>
                      <a:cubicBezTo>
                        <a:pt x="2589" y="2046"/>
                        <a:pt x="2589" y="2046"/>
                        <a:pt x="2589" y="2046"/>
                      </a:cubicBezTo>
                      <a:cubicBezTo>
                        <a:pt x="2577" y="2050"/>
                        <a:pt x="2577" y="2050"/>
                        <a:pt x="2577" y="2050"/>
                      </a:cubicBezTo>
                      <a:cubicBezTo>
                        <a:pt x="2558" y="2054"/>
                        <a:pt x="2558" y="2054"/>
                        <a:pt x="2558" y="2054"/>
                      </a:cubicBezTo>
                      <a:cubicBezTo>
                        <a:pt x="2539" y="2041"/>
                        <a:pt x="2539" y="2041"/>
                        <a:pt x="2539" y="2041"/>
                      </a:cubicBezTo>
                      <a:cubicBezTo>
                        <a:pt x="2522" y="2040"/>
                        <a:pt x="2522" y="2040"/>
                        <a:pt x="2522" y="2040"/>
                      </a:cubicBezTo>
                      <a:cubicBezTo>
                        <a:pt x="2511" y="2023"/>
                        <a:pt x="2511" y="2023"/>
                        <a:pt x="2511" y="2023"/>
                      </a:cubicBezTo>
                      <a:cubicBezTo>
                        <a:pt x="2518" y="2017"/>
                        <a:pt x="2518" y="2017"/>
                        <a:pt x="2518" y="2017"/>
                      </a:cubicBezTo>
                      <a:cubicBezTo>
                        <a:pt x="2515" y="1999"/>
                        <a:pt x="2515" y="1999"/>
                        <a:pt x="2515" y="1999"/>
                      </a:cubicBezTo>
                      <a:cubicBezTo>
                        <a:pt x="2502" y="1982"/>
                        <a:pt x="2502" y="1982"/>
                        <a:pt x="2502" y="1982"/>
                      </a:cubicBezTo>
                      <a:cubicBezTo>
                        <a:pt x="2498" y="1966"/>
                        <a:pt x="2498" y="1966"/>
                        <a:pt x="2498" y="1966"/>
                      </a:cubicBezTo>
                      <a:cubicBezTo>
                        <a:pt x="2485" y="1958"/>
                        <a:pt x="2485" y="1958"/>
                        <a:pt x="2485" y="1958"/>
                      </a:cubicBezTo>
                      <a:cubicBezTo>
                        <a:pt x="2488" y="1941"/>
                        <a:pt x="2488" y="1941"/>
                        <a:pt x="2488" y="1941"/>
                      </a:cubicBezTo>
                      <a:cubicBezTo>
                        <a:pt x="2470" y="1918"/>
                        <a:pt x="2470" y="1918"/>
                        <a:pt x="2470" y="1918"/>
                      </a:cubicBezTo>
                      <a:cubicBezTo>
                        <a:pt x="2464" y="1918"/>
                        <a:pt x="2464" y="1918"/>
                        <a:pt x="2464" y="1918"/>
                      </a:cubicBezTo>
                      <a:cubicBezTo>
                        <a:pt x="2458" y="1908"/>
                        <a:pt x="2458" y="1908"/>
                        <a:pt x="2458" y="1908"/>
                      </a:cubicBezTo>
                      <a:cubicBezTo>
                        <a:pt x="2435" y="1896"/>
                        <a:pt x="2435" y="1896"/>
                        <a:pt x="2435" y="1896"/>
                      </a:cubicBezTo>
                      <a:cubicBezTo>
                        <a:pt x="2435" y="1877"/>
                        <a:pt x="2435" y="1877"/>
                        <a:pt x="2435" y="1877"/>
                      </a:cubicBezTo>
                      <a:cubicBezTo>
                        <a:pt x="2412" y="1855"/>
                        <a:pt x="2412" y="1855"/>
                        <a:pt x="2412" y="1855"/>
                      </a:cubicBezTo>
                      <a:cubicBezTo>
                        <a:pt x="2392" y="1856"/>
                        <a:pt x="2392" y="1856"/>
                        <a:pt x="2392" y="1856"/>
                      </a:cubicBezTo>
                      <a:cubicBezTo>
                        <a:pt x="2363" y="1884"/>
                        <a:pt x="2363" y="1884"/>
                        <a:pt x="2363" y="1884"/>
                      </a:cubicBezTo>
                      <a:cubicBezTo>
                        <a:pt x="2344" y="1887"/>
                        <a:pt x="2344" y="1887"/>
                        <a:pt x="2344" y="1887"/>
                      </a:cubicBezTo>
                      <a:cubicBezTo>
                        <a:pt x="2333" y="1903"/>
                        <a:pt x="2333" y="1903"/>
                        <a:pt x="2333" y="1903"/>
                      </a:cubicBezTo>
                      <a:cubicBezTo>
                        <a:pt x="2311" y="1921"/>
                        <a:pt x="2311" y="1921"/>
                        <a:pt x="2311" y="1921"/>
                      </a:cubicBezTo>
                      <a:cubicBezTo>
                        <a:pt x="2313" y="1962"/>
                        <a:pt x="2313" y="1962"/>
                        <a:pt x="2313" y="1962"/>
                      </a:cubicBezTo>
                      <a:cubicBezTo>
                        <a:pt x="2322" y="1974"/>
                        <a:pt x="2322" y="1974"/>
                        <a:pt x="2322" y="1974"/>
                      </a:cubicBezTo>
                      <a:cubicBezTo>
                        <a:pt x="2351" y="1991"/>
                        <a:pt x="2351" y="1991"/>
                        <a:pt x="2351" y="1991"/>
                      </a:cubicBezTo>
                      <a:cubicBezTo>
                        <a:pt x="2373" y="2044"/>
                        <a:pt x="2373" y="2044"/>
                        <a:pt x="2373" y="2044"/>
                      </a:cubicBezTo>
                      <a:cubicBezTo>
                        <a:pt x="2371" y="2057"/>
                        <a:pt x="2371" y="2057"/>
                        <a:pt x="2371" y="2057"/>
                      </a:cubicBezTo>
                      <a:cubicBezTo>
                        <a:pt x="2349" y="2096"/>
                        <a:pt x="2349" y="2096"/>
                        <a:pt x="2349" y="2096"/>
                      </a:cubicBezTo>
                      <a:cubicBezTo>
                        <a:pt x="2345" y="2119"/>
                        <a:pt x="2345" y="2119"/>
                        <a:pt x="2345" y="2119"/>
                      </a:cubicBezTo>
                      <a:cubicBezTo>
                        <a:pt x="2357" y="2141"/>
                        <a:pt x="2357" y="2141"/>
                        <a:pt x="2357" y="2141"/>
                      </a:cubicBezTo>
                      <a:cubicBezTo>
                        <a:pt x="2345" y="2174"/>
                        <a:pt x="2345" y="2174"/>
                        <a:pt x="2345" y="2174"/>
                      </a:cubicBezTo>
                      <a:cubicBezTo>
                        <a:pt x="2343" y="2187"/>
                        <a:pt x="2343" y="2187"/>
                        <a:pt x="2343" y="2187"/>
                      </a:cubicBezTo>
                      <a:cubicBezTo>
                        <a:pt x="2323" y="2207"/>
                        <a:pt x="2323" y="2207"/>
                        <a:pt x="2323" y="2207"/>
                      </a:cubicBezTo>
                      <a:cubicBezTo>
                        <a:pt x="2322" y="2217"/>
                        <a:pt x="2322" y="2217"/>
                        <a:pt x="2322" y="2217"/>
                      </a:cubicBezTo>
                      <a:cubicBezTo>
                        <a:pt x="2309" y="2224"/>
                        <a:pt x="2309" y="2224"/>
                        <a:pt x="2309" y="2224"/>
                      </a:cubicBezTo>
                      <a:cubicBezTo>
                        <a:pt x="2299" y="2236"/>
                        <a:pt x="2299" y="2236"/>
                        <a:pt x="2299" y="2236"/>
                      </a:cubicBezTo>
                      <a:cubicBezTo>
                        <a:pt x="2299" y="2254"/>
                        <a:pt x="2299" y="2254"/>
                        <a:pt x="2299" y="2254"/>
                      </a:cubicBezTo>
                      <a:cubicBezTo>
                        <a:pt x="2308" y="2264"/>
                        <a:pt x="2308" y="2264"/>
                        <a:pt x="2308" y="2264"/>
                      </a:cubicBezTo>
                      <a:cubicBezTo>
                        <a:pt x="2309" y="2278"/>
                        <a:pt x="2309" y="2278"/>
                        <a:pt x="2309" y="2278"/>
                      </a:cubicBezTo>
                      <a:cubicBezTo>
                        <a:pt x="2287" y="2291"/>
                        <a:pt x="2287" y="2291"/>
                        <a:pt x="2287" y="2291"/>
                      </a:cubicBezTo>
                      <a:cubicBezTo>
                        <a:pt x="2260" y="2285"/>
                        <a:pt x="2260" y="2285"/>
                        <a:pt x="2260" y="2285"/>
                      </a:cubicBezTo>
                      <a:cubicBezTo>
                        <a:pt x="2255" y="2277"/>
                        <a:pt x="2255" y="2277"/>
                        <a:pt x="2255" y="2277"/>
                      </a:cubicBezTo>
                      <a:cubicBezTo>
                        <a:pt x="2230" y="2278"/>
                        <a:pt x="2230" y="2278"/>
                        <a:pt x="2230" y="2278"/>
                      </a:cubicBezTo>
                      <a:cubicBezTo>
                        <a:pt x="2203" y="2282"/>
                        <a:pt x="2203" y="2282"/>
                        <a:pt x="2203" y="2282"/>
                      </a:cubicBezTo>
                      <a:cubicBezTo>
                        <a:pt x="2181" y="2276"/>
                        <a:pt x="2181" y="2276"/>
                        <a:pt x="2181" y="2276"/>
                      </a:cubicBezTo>
                      <a:cubicBezTo>
                        <a:pt x="2128" y="2267"/>
                        <a:pt x="2128" y="2267"/>
                        <a:pt x="2128" y="2267"/>
                      </a:cubicBezTo>
                      <a:cubicBezTo>
                        <a:pt x="2109" y="2249"/>
                        <a:pt x="2109" y="2249"/>
                        <a:pt x="2109" y="2249"/>
                      </a:cubicBezTo>
                      <a:cubicBezTo>
                        <a:pt x="2102" y="2235"/>
                        <a:pt x="2102" y="2235"/>
                        <a:pt x="2102" y="2235"/>
                      </a:cubicBezTo>
                      <a:cubicBezTo>
                        <a:pt x="2080" y="2239"/>
                        <a:pt x="2080" y="2239"/>
                        <a:pt x="2080" y="2239"/>
                      </a:cubicBezTo>
                      <a:cubicBezTo>
                        <a:pt x="2072" y="2253"/>
                        <a:pt x="2072" y="2253"/>
                        <a:pt x="2072" y="2253"/>
                      </a:cubicBezTo>
                      <a:cubicBezTo>
                        <a:pt x="2067" y="2248"/>
                        <a:pt x="2067" y="2248"/>
                        <a:pt x="2067" y="2248"/>
                      </a:cubicBezTo>
                      <a:cubicBezTo>
                        <a:pt x="2057" y="2246"/>
                        <a:pt x="2057" y="2246"/>
                        <a:pt x="2057" y="2246"/>
                      </a:cubicBezTo>
                      <a:cubicBezTo>
                        <a:pt x="2068" y="2227"/>
                        <a:pt x="2068" y="2227"/>
                        <a:pt x="2068" y="2227"/>
                      </a:cubicBezTo>
                      <a:cubicBezTo>
                        <a:pt x="2089" y="2225"/>
                        <a:pt x="2089" y="2225"/>
                        <a:pt x="2089" y="2225"/>
                      </a:cubicBezTo>
                      <a:cubicBezTo>
                        <a:pt x="2129" y="2220"/>
                        <a:pt x="2129" y="2220"/>
                        <a:pt x="2129" y="2220"/>
                      </a:cubicBezTo>
                      <a:cubicBezTo>
                        <a:pt x="2136" y="2211"/>
                        <a:pt x="2136" y="2211"/>
                        <a:pt x="2136" y="2211"/>
                      </a:cubicBezTo>
                      <a:cubicBezTo>
                        <a:pt x="2169" y="2229"/>
                        <a:pt x="2169" y="2229"/>
                        <a:pt x="2169" y="2229"/>
                      </a:cubicBezTo>
                      <a:cubicBezTo>
                        <a:pt x="2179" y="2228"/>
                        <a:pt x="2179" y="2228"/>
                        <a:pt x="2179" y="2228"/>
                      </a:cubicBezTo>
                      <a:cubicBezTo>
                        <a:pt x="2183" y="2219"/>
                        <a:pt x="2183" y="2219"/>
                        <a:pt x="2183" y="2219"/>
                      </a:cubicBezTo>
                      <a:cubicBezTo>
                        <a:pt x="2198" y="2219"/>
                        <a:pt x="2198" y="2219"/>
                        <a:pt x="2198" y="2219"/>
                      </a:cubicBezTo>
                      <a:cubicBezTo>
                        <a:pt x="2197" y="2230"/>
                        <a:pt x="2197" y="2230"/>
                        <a:pt x="2197" y="2230"/>
                      </a:cubicBezTo>
                      <a:cubicBezTo>
                        <a:pt x="2176" y="2242"/>
                        <a:pt x="2176" y="2242"/>
                        <a:pt x="2176" y="2242"/>
                      </a:cubicBezTo>
                      <a:cubicBezTo>
                        <a:pt x="2189" y="2253"/>
                        <a:pt x="2189" y="2253"/>
                        <a:pt x="2189" y="2253"/>
                      </a:cubicBezTo>
                      <a:cubicBezTo>
                        <a:pt x="2216" y="2251"/>
                        <a:pt x="2216" y="2251"/>
                        <a:pt x="2216" y="2251"/>
                      </a:cubicBezTo>
                      <a:cubicBezTo>
                        <a:pt x="2227" y="2237"/>
                        <a:pt x="2227" y="2237"/>
                        <a:pt x="2227" y="2237"/>
                      </a:cubicBezTo>
                      <a:cubicBezTo>
                        <a:pt x="2242" y="2230"/>
                        <a:pt x="2242" y="2230"/>
                        <a:pt x="2242" y="2230"/>
                      </a:cubicBezTo>
                      <a:cubicBezTo>
                        <a:pt x="2240" y="2219"/>
                        <a:pt x="2240" y="2219"/>
                        <a:pt x="2240" y="2219"/>
                      </a:cubicBezTo>
                      <a:cubicBezTo>
                        <a:pt x="2226" y="2203"/>
                        <a:pt x="2226" y="2203"/>
                        <a:pt x="2226" y="2203"/>
                      </a:cubicBezTo>
                      <a:cubicBezTo>
                        <a:pt x="2226" y="2194"/>
                        <a:pt x="2226" y="2194"/>
                        <a:pt x="2226" y="2194"/>
                      </a:cubicBezTo>
                      <a:cubicBezTo>
                        <a:pt x="2243" y="2202"/>
                        <a:pt x="2243" y="2202"/>
                        <a:pt x="2243" y="2202"/>
                      </a:cubicBezTo>
                      <a:cubicBezTo>
                        <a:pt x="2250" y="2193"/>
                        <a:pt x="2250" y="2193"/>
                        <a:pt x="2250" y="2193"/>
                      </a:cubicBezTo>
                      <a:cubicBezTo>
                        <a:pt x="2251" y="2163"/>
                        <a:pt x="2251" y="2163"/>
                        <a:pt x="2251" y="2163"/>
                      </a:cubicBezTo>
                      <a:cubicBezTo>
                        <a:pt x="2268" y="2154"/>
                        <a:pt x="2268" y="2154"/>
                        <a:pt x="2268" y="2154"/>
                      </a:cubicBezTo>
                      <a:cubicBezTo>
                        <a:pt x="2265" y="2145"/>
                        <a:pt x="2265" y="2145"/>
                        <a:pt x="2265" y="2145"/>
                      </a:cubicBezTo>
                      <a:cubicBezTo>
                        <a:pt x="2255" y="2148"/>
                        <a:pt x="2255" y="2148"/>
                        <a:pt x="2255" y="2148"/>
                      </a:cubicBezTo>
                      <a:cubicBezTo>
                        <a:pt x="2251" y="2142"/>
                        <a:pt x="2251" y="2142"/>
                        <a:pt x="2251" y="2142"/>
                      </a:cubicBezTo>
                      <a:cubicBezTo>
                        <a:pt x="2267" y="2134"/>
                        <a:pt x="2267" y="2134"/>
                        <a:pt x="2267" y="2134"/>
                      </a:cubicBezTo>
                      <a:cubicBezTo>
                        <a:pt x="2268" y="2103"/>
                        <a:pt x="2268" y="2103"/>
                        <a:pt x="2268" y="2103"/>
                      </a:cubicBezTo>
                      <a:cubicBezTo>
                        <a:pt x="2262" y="2095"/>
                        <a:pt x="2262" y="2095"/>
                        <a:pt x="2262" y="2095"/>
                      </a:cubicBezTo>
                      <a:cubicBezTo>
                        <a:pt x="2271" y="2083"/>
                        <a:pt x="2271" y="2083"/>
                        <a:pt x="2271" y="2083"/>
                      </a:cubicBezTo>
                      <a:cubicBezTo>
                        <a:pt x="2270" y="2076"/>
                        <a:pt x="2270" y="2076"/>
                        <a:pt x="2270" y="2076"/>
                      </a:cubicBezTo>
                      <a:cubicBezTo>
                        <a:pt x="2283" y="2065"/>
                        <a:pt x="2283" y="2065"/>
                        <a:pt x="2283" y="2065"/>
                      </a:cubicBezTo>
                      <a:cubicBezTo>
                        <a:pt x="2281" y="2043"/>
                        <a:pt x="2281" y="2043"/>
                        <a:pt x="2281" y="2043"/>
                      </a:cubicBezTo>
                      <a:cubicBezTo>
                        <a:pt x="2265" y="2027"/>
                        <a:pt x="2265" y="2027"/>
                        <a:pt x="2265" y="2027"/>
                      </a:cubicBezTo>
                      <a:cubicBezTo>
                        <a:pt x="2256" y="2000"/>
                        <a:pt x="2256" y="2000"/>
                        <a:pt x="2256" y="2000"/>
                      </a:cubicBezTo>
                      <a:cubicBezTo>
                        <a:pt x="2260" y="1980"/>
                        <a:pt x="2260" y="1980"/>
                        <a:pt x="2260" y="1980"/>
                      </a:cubicBezTo>
                      <a:cubicBezTo>
                        <a:pt x="2260" y="1964"/>
                        <a:pt x="2260" y="1964"/>
                        <a:pt x="2260" y="1964"/>
                      </a:cubicBezTo>
                      <a:cubicBezTo>
                        <a:pt x="2267" y="1967"/>
                        <a:pt x="2267" y="1967"/>
                        <a:pt x="2267" y="1967"/>
                      </a:cubicBezTo>
                      <a:cubicBezTo>
                        <a:pt x="2267" y="1956"/>
                        <a:pt x="2267" y="1956"/>
                        <a:pt x="2267" y="1956"/>
                      </a:cubicBezTo>
                      <a:cubicBezTo>
                        <a:pt x="2245" y="1935"/>
                        <a:pt x="2245" y="1935"/>
                        <a:pt x="2245" y="1935"/>
                      </a:cubicBezTo>
                      <a:cubicBezTo>
                        <a:pt x="2235" y="1933"/>
                        <a:pt x="2235" y="1933"/>
                        <a:pt x="2235" y="1933"/>
                      </a:cubicBezTo>
                      <a:cubicBezTo>
                        <a:pt x="2226" y="1921"/>
                        <a:pt x="2226" y="1921"/>
                        <a:pt x="2226" y="1921"/>
                      </a:cubicBezTo>
                      <a:cubicBezTo>
                        <a:pt x="2203" y="1913"/>
                        <a:pt x="2203" y="1913"/>
                        <a:pt x="2203" y="1913"/>
                      </a:cubicBezTo>
                      <a:cubicBezTo>
                        <a:pt x="2174" y="1876"/>
                        <a:pt x="2174" y="1876"/>
                        <a:pt x="2174" y="1876"/>
                      </a:cubicBezTo>
                      <a:cubicBezTo>
                        <a:pt x="2168" y="1846"/>
                        <a:pt x="2168" y="1846"/>
                        <a:pt x="2168" y="1846"/>
                      </a:cubicBezTo>
                      <a:cubicBezTo>
                        <a:pt x="2160" y="1839"/>
                        <a:pt x="2160" y="1839"/>
                        <a:pt x="2160" y="1839"/>
                      </a:cubicBezTo>
                      <a:cubicBezTo>
                        <a:pt x="2168" y="1826"/>
                        <a:pt x="2168" y="1826"/>
                        <a:pt x="2168" y="1826"/>
                      </a:cubicBezTo>
                      <a:cubicBezTo>
                        <a:pt x="2153" y="1817"/>
                        <a:pt x="2153" y="1817"/>
                        <a:pt x="2153" y="1817"/>
                      </a:cubicBezTo>
                      <a:cubicBezTo>
                        <a:pt x="2144" y="1801"/>
                        <a:pt x="2144" y="1801"/>
                        <a:pt x="2144" y="1801"/>
                      </a:cubicBezTo>
                      <a:cubicBezTo>
                        <a:pt x="2149" y="1782"/>
                        <a:pt x="2149" y="1782"/>
                        <a:pt x="2149" y="1782"/>
                      </a:cubicBezTo>
                      <a:cubicBezTo>
                        <a:pt x="2127" y="1750"/>
                        <a:pt x="2127" y="1750"/>
                        <a:pt x="2127" y="1750"/>
                      </a:cubicBezTo>
                      <a:cubicBezTo>
                        <a:pt x="2127" y="1728"/>
                        <a:pt x="2127" y="1728"/>
                        <a:pt x="2127" y="1728"/>
                      </a:cubicBezTo>
                      <a:cubicBezTo>
                        <a:pt x="2112" y="1711"/>
                        <a:pt x="2112" y="1711"/>
                        <a:pt x="2112" y="1711"/>
                      </a:cubicBezTo>
                      <a:cubicBezTo>
                        <a:pt x="2116" y="1701"/>
                        <a:pt x="2116" y="1701"/>
                        <a:pt x="2116" y="1701"/>
                      </a:cubicBezTo>
                      <a:cubicBezTo>
                        <a:pt x="2117" y="1692"/>
                        <a:pt x="2117" y="1692"/>
                        <a:pt x="2117" y="1692"/>
                      </a:cubicBezTo>
                      <a:cubicBezTo>
                        <a:pt x="2105" y="1679"/>
                        <a:pt x="2105" y="1679"/>
                        <a:pt x="2105" y="1679"/>
                      </a:cubicBezTo>
                      <a:cubicBezTo>
                        <a:pt x="2100" y="1635"/>
                        <a:pt x="2100" y="1635"/>
                        <a:pt x="2100" y="1635"/>
                      </a:cubicBezTo>
                      <a:cubicBezTo>
                        <a:pt x="2090" y="1621"/>
                        <a:pt x="2090" y="1621"/>
                        <a:pt x="2090" y="1621"/>
                      </a:cubicBezTo>
                      <a:cubicBezTo>
                        <a:pt x="2073" y="1609"/>
                        <a:pt x="2073" y="1609"/>
                        <a:pt x="2073" y="1609"/>
                      </a:cubicBezTo>
                      <a:cubicBezTo>
                        <a:pt x="2067" y="1582"/>
                        <a:pt x="2067" y="1582"/>
                        <a:pt x="2067" y="1582"/>
                      </a:cubicBezTo>
                      <a:cubicBezTo>
                        <a:pt x="2060" y="1576"/>
                        <a:pt x="2060" y="1576"/>
                        <a:pt x="2060" y="1576"/>
                      </a:cubicBezTo>
                      <a:cubicBezTo>
                        <a:pt x="2049" y="1580"/>
                        <a:pt x="2049" y="1580"/>
                        <a:pt x="2049" y="1580"/>
                      </a:cubicBezTo>
                      <a:cubicBezTo>
                        <a:pt x="2049" y="1576"/>
                        <a:pt x="2049" y="1576"/>
                        <a:pt x="2049" y="1576"/>
                      </a:cubicBezTo>
                      <a:cubicBezTo>
                        <a:pt x="2032" y="1572"/>
                        <a:pt x="2032" y="1572"/>
                        <a:pt x="2032" y="1572"/>
                      </a:cubicBezTo>
                      <a:cubicBezTo>
                        <a:pt x="2022" y="1553"/>
                        <a:pt x="2022" y="1553"/>
                        <a:pt x="2022" y="1553"/>
                      </a:cubicBezTo>
                      <a:cubicBezTo>
                        <a:pt x="2007" y="1539"/>
                        <a:pt x="2007" y="1539"/>
                        <a:pt x="2007" y="1539"/>
                      </a:cubicBezTo>
                      <a:cubicBezTo>
                        <a:pt x="2002" y="1522"/>
                        <a:pt x="2002" y="1522"/>
                        <a:pt x="2002" y="1522"/>
                      </a:cubicBezTo>
                      <a:cubicBezTo>
                        <a:pt x="2010" y="1518"/>
                        <a:pt x="2010" y="1518"/>
                        <a:pt x="2010" y="1518"/>
                      </a:cubicBezTo>
                      <a:cubicBezTo>
                        <a:pt x="2014" y="1504"/>
                        <a:pt x="2014" y="1504"/>
                        <a:pt x="2014" y="1504"/>
                      </a:cubicBezTo>
                      <a:cubicBezTo>
                        <a:pt x="2008" y="1492"/>
                        <a:pt x="2008" y="1492"/>
                        <a:pt x="2008" y="1492"/>
                      </a:cubicBezTo>
                      <a:cubicBezTo>
                        <a:pt x="2011" y="1482"/>
                        <a:pt x="2011" y="1482"/>
                        <a:pt x="2011" y="1482"/>
                      </a:cubicBezTo>
                      <a:cubicBezTo>
                        <a:pt x="2003" y="1471"/>
                        <a:pt x="2003" y="1471"/>
                        <a:pt x="2003" y="1471"/>
                      </a:cubicBezTo>
                      <a:cubicBezTo>
                        <a:pt x="2010" y="1432"/>
                        <a:pt x="2010" y="1432"/>
                        <a:pt x="2010" y="1432"/>
                      </a:cubicBezTo>
                      <a:cubicBezTo>
                        <a:pt x="2001" y="1410"/>
                        <a:pt x="2001" y="1410"/>
                        <a:pt x="2001" y="1410"/>
                      </a:cubicBezTo>
                      <a:cubicBezTo>
                        <a:pt x="2000" y="1385"/>
                        <a:pt x="2000" y="1385"/>
                        <a:pt x="2000" y="1385"/>
                      </a:cubicBezTo>
                      <a:cubicBezTo>
                        <a:pt x="1993" y="1376"/>
                        <a:pt x="1993" y="1376"/>
                        <a:pt x="1993" y="1376"/>
                      </a:cubicBezTo>
                      <a:cubicBezTo>
                        <a:pt x="1993" y="1359"/>
                        <a:pt x="1993" y="1359"/>
                        <a:pt x="1993" y="1359"/>
                      </a:cubicBezTo>
                      <a:cubicBezTo>
                        <a:pt x="1983" y="1343"/>
                        <a:pt x="1983" y="1343"/>
                        <a:pt x="1983" y="1343"/>
                      </a:cubicBezTo>
                      <a:cubicBezTo>
                        <a:pt x="1995" y="1338"/>
                        <a:pt x="1995" y="1338"/>
                        <a:pt x="1995" y="1338"/>
                      </a:cubicBezTo>
                      <a:cubicBezTo>
                        <a:pt x="1989" y="1325"/>
                        <a:pt x="1989" y="1325"/>
                        <a:pt x="1989" y="1325"/>
                      </a:cubicBezTo>
                      <a:cubicBezTo>
                        <a:pt x="1975" y="1322"/>
                        <a:pt x="1975" y="1322"/>
                        <a:pt x="1975" y="1322"/>
                      </a:cubicBezTo>
                      <a:cubicBezTo>
                        <a:pt x="1955" y="1321"/>
                        <a:pt x="1955" y="1321"/>
                        <a:pt x="1955" y="1321"/>
                      </a:cubicBezTo>
                      <a:cubicBezTo>
                        <a:pt x="1912" y="1304"/>
                        <a:pt x="1912" y="1304"/>
                        <a:pt x="1912" y="1304"/>
                      </a:cubicBezTo>
                      <a:cubicBezTo>
                        <a:pt x="1895" y="1304"/>
                        <a:pt x="1895" y="1304"/>
                        <a:pt x="1895" y="1304"/>
                      </a:cubicBezTo>
                      <a:cubicBezTo>
                        <a:pt x="1887" y="1311"/>
                        <a:pt x="1887" y="1311"/>
                        <a:pt x="1887" y="1311"/>
                      </a:cubicBezTo>
                      <a:cubicBezTo>
                        <a:pt x="1875" y="1305"/>
                        <a:pt x="1875" y="1305"/>
                        <a:pt x="1875" y="1305"/>
                      </a:cubicBezTo>
                      <a:cubicBezTo>
                        <a:pt x="1862" y="1304"/>
                        <a:pt x="1862" y="1304"/>
                        <a:pt x="1862" y="1304"/>
                      </a:cubicBezTo>
                      <a:cubicBezTo>
                        <a:pt x="1845" y="1313"/>
                        <a:pt x="1845" y="1313"/>
                        <a:pt x="1845" y="1313"/>
                      </a:cubicBezTo>
                      <a:cubicBezTo>
                        <a:pt x="1825" y="1314"/>
                        <a:pt x="1825" y="1314"/>
                        <a:pt x="1825" y="1314"/>
                      </a:cubicBezTo>
                      <a:cubicBezTo>
                        <a:pt x="1808" y="1321"/>
                        <a:pt x="1808" y="1321"/>
                        <a:pt x="1808" y="1321"/>
                      </a:cubicBezTo>
                      <a:cubicBezTo>
                        <a:pt x="1803" y="1315"/>
                        <a:pt x="1803" y="1315"/>
                        <a:pt x="1803" y="1315"/>
                      </a:cubicBezTo>
                      <a:cubicBezTo>
                        <a:pt x="1808" y="1308"/>
                        <a:pt x="1808" y="1308"/>
                        <a:pt x="1808" y="1308"/>
                      </a:cubicBezTo>
                      <a:cubicBezTo>
                        <a:pt x="1796" y="1302"/>
                        <a:pt x="1796" y="1302"/>
                        <a:pt x="1796" y="1302"/>
                      </a:cubicBezTo>
                      <a:cubicBezTo>
                        <a:pt x="1785" y="1306"/>
                        <a:pt x="1785" y="1306"/>
                        <a:pt x="1785" y="1306"/>
                      </a:cubicBezTo>
                      <a:cubicBezTo>
                        <a:pt x="1787" y="1335"/>
                        <a:pt x="1787" y="1335"/>
                        <a:pt x="1787" y="1335"/>
                      </a:cubicBezTo>
                      <a:cubicBezTo>
                        <a:pt x="1783" y="1360"/>
                        <a:pt x="1783" y="1360"/>
                        <a:pt x="1783" y="1360"/>
                      </a:cubicBezTo>
                      <a:cubicBezTo>
                        <a:pt x="1795" y="1376"/>
                        <a:pt x="1795" y="1376"/>
                        <a:pt x="1795" y="1376"/>
                      </a:cubicBezTo>
                      <a:cubicBezTo>
                        <a:pt x="1790" y="1381"/>
                        <a:pt x="1790" y="1381"/>
                        <a:pt x="1790" y="1381"/>
                      </a:cubicBezTo>
                      <a:cubicBezTo>
                        <a:pt x="1783" y="1408"/>
                        <a:pt x="1783" y="1408"/>
                        <a:pt x="1783" y="1408"/>
                      </a:cubicBezTo>
                      <a:cubicBezTo>
                        <a:pt x="1792" y="1417"/>
                        <a:pt x="1792" y="1417"/>
                        <a:pt x="1792" y="1417"/>
                      </a:cubicBezTo>
                      <a:cubicBezTo>
                        <a:pt x="1792" y="1433"/>
                        <a:pt x="1792" y="1433"/>
                        <a:pt x="1792" y="1433"/>
                      </a:cubicBezTo>
                      <a:cubicBezTo>
                        <a:pt x="1796" y="1444"/>
                        <a:pt x="1796" y="1444"/>
                        <a:pt x="1796" y="1444"/>
                      </a:cubicBezTo>
                      <a:cubicBezTo>
                        <a:pt x="1791" y="1455"/>
                        <a:pt x="1791" y="1455"/>
                        <a:pt x="1791" y="1455"/>
                      </a:cubicBezTo>
                      <a:cubicBezTo>
                        <a:pt x="1793" y="1477"/>
                        <a:pt x="1793" y="1477"/>
                        <a:pt x="1793" y="1477"/>
                      </a:cubicBezTo>
                      <a:cubicBezTo>
                        <a:pt x="1803" y="1494"/>
                        <a:pt x="1803" y="1494"/>
                        <a:pt x="1803" y="1494"/>
                      </a:cubicBezTo>
                      <a:cubicBezTo>
                        <a:pt x="1794" y="1512"/>
                        <a:pt x="1794" y="1512"/>
                        <a:pt x="1794" y="1512"/>
                      </a:cubicBezTo>
                      <a:cubicBezTo>
                        <a:pt x="1795" y="1525"/>
                        <a:pt x="1795" y="1525"/>
                        <a:pt x="1795" y="1525"/>
                      </a:cubicBezTo>
                      <a:cubicBezTo>
                        <a:pt x="1802" y="1543"/>
                        <a:pt x="1802" y="1543"/>
                        <a:pt x="1802" y="1543"/>
                      </a:cubicBezTo>
                      <a:cubicBezTo>
                        <a:pt x="1798" y="1552"/>
                        <a:pt x="1798" y="1552"/>
                        <a:pt x="1798" y="1552"/>
                      </a:cubicBezTo>
                      <a:cubicBezTo>
                        <a:pt x="1782" y="1562"/>
                        <a:pt x="1782" y="1562"/>
                        <a:pt x="1782" y="1562"/>
                      </a:cubicBezTo>
                      <a:cubicBezTo>
                        <a:pt x="1757" y="1601"/>
                        <a:pt x="1757" y="1601"/>
                        <a:pt x="1757" y="1601"/>
                      </a:cubicBezTo>
                      <a:cubicBezTo>
                        <a:pt x="1747" y="1608"/>
                        <a:pt x="1747" y="1608"/>
                        <a:pt x="1747" y="1608"/>
                      </a:cubicBezTo>
                      <a:cubicBezTo>
                        <a:pt x="1750" y="1620"/>
                        <a:pt x="1750" y="1620"/>
                        <a:pt x="1750" y="1620"/>
                      </a:cubicBezTo>
                      <a:cubicBezTo>
                        <a:pt x="1759" y="1634"/>
                        <a:pt x="1759" y="1634"/>
                        <a:pt x="1759" y="1634"/>
                      </a:cubicBezTo>
                      <a:cubicBezTo>
                        <a:pt x="1751" y="1646"/>
                        <a:pt x="1751" y="1646"/>
                        <a:pt x="1751" y="1646"/>
                      </a:cubicBezTo>
                      <a:cubicBezTo>
                        <a:pt x="1749" y="1670"/>
                        <a:pt x="1749" y="1670"/>
                        <a:pt x="1749" y="1670"/>
                      </a:cubicBezTo>
                      <a:cubicBezTo>
                        <a:pt x="1766" y="1686"/>
                        <a:pt x="1766" y="1686"/>
                        <a:pt x="1766" y="1686"/>
                      </a:cubicBezTo>
                      <a:cubicBezTo>
                        <a:pt x="1775" y="1680"/>
                        <a:pt x="1775" y="1680"/>
                        <a:pt x="1775" y="1680"/>
                      </a:cubicBezTo>
                      <a:cubicBezTo>
                        <a:pt x="1785" y="1689"/>
                        <a:pt x="1785" y="1689"/>
                        <a:pt x="1785" y="1689"/>
                      </a:cubicBezTo>
                      <a:cubicBezTo>
                        <a:pt x="1795" y="1715"/>
                        <a:pt x="1795" y="1715"/>
                        <a:pt x="1795" y="1715"/>
                      </a:cubicBezTo>
                      <a:cubicBezTo>
                        <a:pt x="1812" y="1716"/>
                        <a:pt x="1812" y="1716"/>
                        <a:pt x="1812" y="1716"/>
                      </a:cubicBezTo>
                      <a:cubicBezTo>
                        <a:pt x="1825" y="1728"/>
                        <a:pt x="1825" y="1728"/>
                        <a:pt x="1825" y="1728"/>
                      </a:cubicBezTo>
                      <a:cubicBezTo>
                        <a:pt x="1814" y="1726"/>
                        <a:pt x="1814" y="1726"/>
                        <a:pt x="1814" y="1726"/>
                      </a:cubicBezTo>
                      <a:cubicBezTo>
                        <a:pt x="1804" y="1739"/>
                        <a:pt x="1804" y="1739"/>
                        <a:pt x="1804" y="1739"/>
                      </a:cubicBezTo>
                      <a:cubicBezTo>
                        <a:pt x="1806" y="1757"/>
                        <a:pt x="1806" y="1757"/>
                        <a:pt x="1806" y="1757"/>
                      </a:cubicBezTo>
                      <a:cubicBezTo>
                        <a:pt x="1827" y="1773"/>
                        <a:pt x="1827" y="1773"/>
                        <a:pt x="1827" y="1773"/>
                      </a:cubicBezTo>
                      <a:cubicBezTo>
                        <a:pt x="1827" y="1789"/>
                        <a:pt x="1827" y="1789"/>
                        <a:pt x="1827" y="1789"/>
                      </a:cubicBezTo>
                      <a:cubicBezTo>
                        <a:pt x="1816" y="1799"/>
                        <a:pt x="1816" y="1799"/>
                        <a:pt x="1816" y="1799"/>
                      </a:cubicBezTo>
                      <a:cubicBezTo>
                        <a:pt x="1806" y="1791"/>
                        <a:pt x="1806" y="1791"/>
                        <a:pt x="1806" y="1791"/>
                      </a:cubicBezTo>
                      <a:cubicBezTo>
                        <a:pt x="1806" y="1802"/>
                        <a:pt x="1806" y="1802"/>
                        <a:pt x="1806" y="1802"/>
                      </a:cubicBezTo>
                      <a:cubicBezTo>
                        <a:pt x="1818" y="1833"/>
                        <a:pt x="1818" y="1833"/>
                        <a:pt x="1818" y="1833"/>
                      </a:cubicBezTo>
                      <a:cubicBezTo>
                        <a:pt x="1829" y="1843"/>
                        <a:pt x="1829" y="1843"/>
                        <a:pt x="1829" y="1843"/>
                      </a:cubicBezTo>
                      <a:cubicBezTo>
                        <a:pt x="1834" y="1867"/>
                        <a:pt x="1834" y="1867"/>
                        <a:pt x="1834" y="1867"/>
                      </a:cubicBezTo>
                      <a:cubicBezTo>
                        <a:pt x="1841" y="1856"/>
                        <a:pt x="1841" y="1856"/>
                        <a:pt x="1841" y="1856"/>
                      </a:cubicBezTo>
                      <a:cubicBezTo>
                        <a:pt x="1854" y="1864"/>
                        <a:pt x="1854" y="1864"/>
                        <a:pt x="1854" y="1864"/>
                      </a:cubicBezTo>
                      <a:cubicBezTo>
                        <a:pt x="1870" y="1865"/>
                        <a:pt x="1870" y="1865"/>
                        <a:pt x="1870" y="1865"/>
                      </a:cubicBezTo>
                      <a:cubicBezTo>
                        <a:pt x="1886" y="1875"/>
                        <a:pt x="1886" y="1875"/>
                        <a:pt x="1886" y="1875"/>
                      </a:cubicBezTo>
                      <a:cubicBezTo>
                        <a:pt x="1899" y="1856"/>
                        <a:pt x="1899" y="1856"/>
                        <a:pt x="1899" y="1856"/>
                      </a:cubicBezTo>
                      <a:cubicBezTo>
                        <a:pt x="1907" y="1863"/>
                        <a:pt x="1907" y="1863"/>
                        <a:pt x="1907" y="1863"/>
                      </a:cubicBezTo>
                      <a:cubicBezTo>
                        <a:pt x="1907" y="1889"/>
                        <a:pt x="1907" y="1889"/>
                        <a:pt x="1907" y="1889"/>
                      </a:cubicBezTo>
                      <a:cubicBezTo>
                        <a:pt x="1917" y="1902"/>
                        <a:pt x="1917" y="1902"/>
                        <a:pt x="1917" y="1902"/>
                      </a:cubicBezTo>
                      <a:cubicBezTo>
                        <a:pt x="1926" y="1904"/>
                        <a:pt x="1926" y="1904"/>
                        <a:pt x="1926" y="1904"/>
                      </a:cubicBezTo>
                      <a:cubicBezTo>
                        <a:pt x="1955" y="1938"/>
                        <a:pt x="1955" y="1938"/>
                        <a:pt x="1955" y="1938"/>
                      </a:cubicBezTo>
                      <a:cubicBezTo>
                        <a:pt x="1969" y="1943"/>
                        <a:pt x="1969" y="1943"/>
                        <a:pt x="1969" y="1943"/>
                      </a:cubicBezTo>
                      <a:cubicBezTo>
                        <a:pt x="1980" y="1936"/>
                        <a:pt x="1980" y="1936"/>
                        <a:pt x="1980" y="1936"/>
                      </a:cubicBezTo>
                      <a:cubicBezTo>
                        <a:pt x="1994" y="1936"/>
                        <a:pt x="1994" y="1936"/>
                        <a:pt x="1994" y="1936"/>
                      </a:cubicBezTo>
                      <a:cubicBezTo>
                        <a:pt x="1996" y="1942"/>
                        <a:pt x="1996" y="1942"/>
                        <a:pt x="1996" y="1942"/>
                      </a:cubicBezTo>
                      <a:cubicBezTo>
                        <a:pt x="2009" y="1941"/>
                        <a:pt x="2009" y="1941"/>
                        <a:pt x="2009" y="1941"/>
                      </a:cubicBezTo>
                      <a:cubicBezTo>
                        <a:pt x="1996" y="1951"/>
                        <a:pt x="1996" y="1951"/>
                        <a:pt x="1996" y="1951"/>
                      </a:cubicBezTo>
                      <a:cubicBezTo>
                        <a:pt x="1996" y="1989"/>
                        <a:pt x="1996" y="1989"/>
                        <a:pt x="1996" y="1989"/>
                      </a:cubicBezTo>
                      <a:cubicBezTo>
                        <a:pt x="1992" y="1999"/>
                        <a:pt x="1992" y="1999"/>
                        <a:pt x="1992" y="1999"/>
                      </a:cubicBezTo>
                      <a:cubicBezTo>
                        <a:pt x="2002" y="2014"/>
                        <a:pt x="2002" y="2014"/>
                        <a:pt x="2002" y="2014"/>
                      </a:cubicBezTo>
                      <a:cubicBezTo>
                        <a:pt x="1998" y="2022"/>
                        <a:pt x="1998" y="2022"/>
                        <a:pt x="1998" y="2022"/>
                      </a:cubicBezTo>
                      <a:cubicBezTo>
                        <a:pt x="1990" y="2022"/>
                        <a:pt x="1990" y="2022"/>
                        <a:pt x="1990" y="2022"/>
                      </a:cubicBezTo>
                      <a:cubicBezTo>
                        <a:pt x="1994" y="2042"/>
                        <a:pt x="1994" y="2042"/>
                        <a:pt x="1994" y="2042"/>
                      </a:cubicBezTo>
                      <a:cubicBezTo>
                        <a:pt x="1993" y="2051"/>
                        <a:pt x="1993" y="2051"/>
                        <a:pt x="1993" y="2051"/>
                      </a:cubicBezTo>
                      <a:cubicBezTo>
                        <a:pt x="1977" y="2048"/>
                        <a:pt x="1977" y="2048"/>
                        <a:pt x="1977" y="2048"/>
                      </a:cubicBezTo>
                      <a:cubicBezTo>
                        <a:pt x="1961" y="2016"/>
                        <a:pt x="1961" y="2016"/>
                        <a:pt x="1961" y="2016"/>
                      </a:cubicBezTo>
                      <a:cubicBezTo>
                        <a:pt x="1941" y="2002"/>
                        <a:pt x="1941" y="2002"/>
                        <a:pt x="1941" y="2002"/>
                      </a:cubicBezTo>
                      <a:cubicBezTo>
                        <a:pt x="1919" y="1997"/>
                        <a:pt x="1919" y="1997"/>
                        <a:pt x="1919" y="1997"/>
                      </a:cubicBezTo>
                      <a:cubicBezTo>
                        <a:pt x="1910" y="1977"/>
                        <a:pt x="1910" y="1977"/>
                        <a:pt x="1910" y="1977"/>
                      </a:cubicBezTo>
                      <a:cubicBezTo>
                        <a:pt x="1895" y="1965"/>
                        <a:pt x="1895" y="1965"/>
                        <a:pt x="1895" y="1965"/>
                      </a:cubicBezTo>
                      <a:cubicBezTo>
                        <a:pt x="1857" y="1962"/>
                        <a:pt x="1857" y="1962"/>
                        <a:pt x="1857" y="1962"/>
                      </a:cubicBezTo>
                      <a:cubicBezTo>
                        <a:pt x="1818" y="1939"/>
                        <a:pt x="1818" y="1939"/>
                        <a:pt x="1818" y="1939"/>
                      </a:cubicBezTo>
                      <a:cubicBezTo>
                        <a:pt x="1794" y="1936"/>
                        <a:pt x="1794" y="1936"/>
                        <a:pt x="1794" y="1936"/>
                      </a:cubicBezTo>
                      <a:cubicBezTo>
                        <a:pt x="1791" y="1922"/>
                        <a:pt x="1791" y="1922"/>
                        <a:pt x="1791" y="1922"/>
                      </a:cubicBezTo>
                      <a:cubicBezTo>
                        <a:pt x="1780" y="1921"/>
                        <a:pt x="1780" y="1921"/>
                        <a:pt x="1780" y="1921"/>
                      </a:cubicBezTo>
                      <a:cubicBezTo>
                        <a:pt x="1768" y="1910"/>
                        <a:pt x="1768" y="1910"/>
                        <a:pt x="1768" y="1910"/>
                      </a:cubicBezTo>
                      <a:cubicBezTo>
                        <a:pt x="1748" y="1918"/>
                        <a:pt x="1748" y="1918"/>
                        <a:pt x="1748" y="1918"/>
                      </a:cubicBezTo>
                      <a:cubicBezTo>
                        <a:pt x="1734" y="1930"/>
                        <a:pt x="1734" y="1930"/>
                        <a:pt x="1734" y="1930"/>
                      </a:cubicBezTo>
                      <a:cubicBezTo>
                        <a:pt x="1727" y="1914"/>
                        <a:pt x="1727" y="1914"/>
                        <a:pt x="1727" y="1914"/>
                      </a:cubicBezTo>
                      <a:cubicBezTo>
                        <a:pt x="1732" y="1907"/>
                        <a:pt x="1732" y="1907"/>
                        <a:pt x="1732" y="1907"/>
                      </a:cubicBezTo>
                      <a:cubicBezTo>
                        <a:pt x="1728" y="1897"/>
                        <a:pt x="1728" y="1897"/>
                        <a:pt x="1728" y="1897"/>
                      </a:cubicBezTo>
                      <a:cubicBezTo>
                        <a:pt x="1693" y="1884"/>
                        <a:pt x="1693" y="1884"/>
                        <a:pt x="1693" y="1884"/>
                      </a:cubicBezTo>
                      <a:cubicBezTo>
                        <a:pt x="1693" y="1892"/>
                        <a:pt x="1691" y="1899"/>
                        <a:pt x="1690" y="1907"/>
                      </a:cubicBezTo>
                      <a:cubicBezTo>
                        <a:pt x="1688" y="1918"/>
                        <a:pt x="1686" y="1929"/>
                        <a:pt x="1686" y="1948"/>
                      </a:cubicBezTo>
                      <a:cubicBezTo>
                        <a:pt x="1693" y="1968"/>
                        <a:pt x="1693" y="1968"/>
                        <a:pt x="1693" y="1968"/>
                      </a:cubicBezTo>
                      <a:cubicBezTo>
                        <a:pt x="1707" y="2011"/>
                        <a:pt x="1707" y="2011"/>
                        <a:pt x="1705" y="2011"/>
                      </a:cubicBezTo>
                      <a:cubicBezTo>
                        <a:pt x="1704" y="2012"/>
                        <a:pt x="1704" y="2011"/>
                        <a:pt x="1702" y="2007"/>
                      </a:cubicBezTo>
                      <a:cubicBezTo>
                        <a:pt x="1700" y="2004"/>
                        <a:pt x="1695" y="1995"/>
                        <a:pt x="1693" y="1995"/>
                      </a:cubicBezTo>
                      <a:cubicBezTo>
                        <a:pt x="1693" y="1995"/>
                        <a:pt x="1693" y="1995"/>
                        <a:pt x="1693" y="1995"/>
                      </a:cubicBezTo>
                      <a:cubicBezTo>
                        <a:pt x="1688" y="2001"/>
                        <a:pt x="1688" y="2014"/>
                        <a:pt x="1687" y="2027"/>
                      </a:cubicBezTo>
                      <a:cubicBezTo>
                        <a:pt x="1686" y="2043"/>
                        <a:pt x="1686" y="2060"/>
                        <a:pt x="1676" y="2064"/>
                      </a:cubicBezTo>
                      <a:cubicBezTo>
                        <a:pt x="1677" y="2068"/>
                        <a:pt x="1677" y="2072"/>
                        <a:pt x="1675" y="2075"/>
                      </a:cubicBezTo>
                      <a:cubicBezTo>
                        <a:pt x="1673" y="2079"/>
                        <a:pt x="1671" y="2081"/>
                        <a:pt x="1668" y="2082"/>
                      </a:cubicBezTo>
                      <a:cubicBezTo>
                        <a:pt x="1673" y="2087"/>
                        <a:pt x="1673" y="2096"/>
                        <a:pt x="1670" y="2102"/>
                      </a:cubicBezTo>
                      <a:cubicBezTo>
                        <a:pt x="1667" y="2108"/>
                        <a:pt x="1663" y="2113"/>
                        <a:pt x="1658" y="2117"/>
                      </a:cubicBezTo>
                      <a:cubicBezTo>
                        <a:pt x="1658" y="2118"/>
                        <a:pt x="1657" y="2119"/>
                        <a:pt x="1656" y="2120"/>
                      </a:cubicBezTo>
                      <a:cubicBezTo>
                        <a:pt x="1640" y="2136"/>
                        <a:pt x="1630" y="2156"/>
                        <a:pt x="1619" y="2176"/>
                      </a:cubicBezTo>
                      <a:cubicBezTo>
                        <a:pt x="1610" y="2193"/>
                        <a:pt x="1601" y="2211"/>
                        <a:pt x="1588" y="2226"/>
                      </a:cubicBezTo>
                      <a:cubicBezTo>
                        <a:pt x="1581" y="2235"/>
                        <a:pt x="1571" y="2244"/>
                        <a:pt x="1562" y="2252"/>
                      </a:cubicBezTo>
                      <a:cubicBezTo>
                        <a:pt x="1557" y="2256"/>
                        <a:pt x="1540" y="2255"/>
                        <a:pt x="1521" y="2254"/>
                      </a:cubicBezTo>
                      <a:cubicBezTo>
                        <a:pt x="1504" y="2252"/>
                        <a:pt x="1486" y="2251"/>
                        <a:pt x="1482" y="2255"/>
                      </a:cubicBezTo>
                      <a:cubicBezTo>
                        <a:pt x="1477" y="2259"/>
                        <a:pt x="1472" y="2264"/>
                        <a:pt x="1466" y="2266"/>
                      </a:cubicBezTo>
                      <a:cubicBezTo>
                        <a:pt x="1458" y="2270"/>
                        <a:pt x="1449" y="2270"/>
                        <a:pt x="1441" y="2271"/>
                      </a:cubicBezTo>
                      <a:cubicBezTo>
                        <a:pt x="1429" y="2271"/>
                        <a:pt x="1418" y="2276"/>
                        <a:pt x="1407" y="2280"/>
                      </a:cubicBezTo>
                      <a:cubicBezTo>
                        <a:pt x="1396" y="2285"/>
                        <a:pt x="1385" y="2289"/>
                        <a:pt x="1374" y="2290"/>
                      </a:cubicBezTo>
                      <a:cubicBezTo>
                        <a:pt x="1341" y="2292"/>
                        <a:pt x="1308" y="2287"/>
                        <a:pt x="1275" y="2281"/>
                      </a:cubicBezTo>
                      <a:cubicBezTo>
                        <a:pt x="1240" y="2276"/>
                        <a:pt x="1204" y="2270"/>
                        <a:pt x="1169" y="2274"/>
                      </a:cubicBezTo>
                      <a:cubicBezTo>
                        <a:pt x="1153" y="2275"/>
                        <a:pt x="1146" y="2282"/>
                        <a:pt x="1138" y="2290"/>
                      </a:cubicBezTo>
                      <a:cubicBezTo>
                        <a:pt x="1130" y="2297"/>
                        <a:pt x="1122" y="2304"/>
                        <a:pt x="1105" y="2306"/>
                      </a:cubicBezTo>
                      <a:cubicBezTo>
                        <a:pt x="1098" y="2307"/>
                        <a:pt x="1091" y="2310"/>
                        <a:pt x="1084" y="2314"/>
                      </a:cubicBezTo>
                      <a:cubicBezTo>
                        <a:pt x="1074" y="2319"/>
                        <a:pt x="1063" y="2324"/>
                        <a:pt x="1053" y="2322"/>
                      </a:cubicBezTo>
                      <a:cubicBezTo>
                        <a:pt x="1051" y="2321"/>
                        <a:pt x="1048" y="2320"/>
                        <a:pt x="1045" y="2320"/>
                      </a:cubicBezTo>
                      <a:cubicBezTo>
                        <a:pt x="1038" y="2318"/>
                        <a:pt x="1031" y="2316"/>
                        <a:pt x="1023" y="2317"/>
                      </a:cubicBezTo>
                      <a:cubicBezTo>
                        <a:pt x="1018" y="2318"/>
                        <a:pt x="1012" y="2321"/>
                        <a:pt x="1009" y="2327"/>
                      </a:cubicBezTo>
                      <a:cubicBezTo>
                        <a:pt x="1008" y="2329"/>
                        <a:pt x="1007" y="2333"/>
                        <a:pt x="1008" y="2337"/>
                      </a:cubicBezTo>
                      <a:cubicBezTo>
                        <a:pt x="1009" y="2338"/>
                        <a:pt x="1009" y="2338"/>
                        <a:pt x="1009" y="2338"/>
                      </a:cubicBezTo>
                      <a:cubicBezTo>
                        <a:pt x="994" y="2339"/>
                        <a:pt x="994" y="2339"/>
                        <a:pt x="994" y="2339"/>
                      </a:cubicBezTo>
                      <a:cubicBezTo>
                        <a:pt x="999" y="2352"/>
                        <a:pt x="992" y="2367"/>
                        <a:pt x="972" y="2383"/>
                      </a:cubicBezTo>
                      <a:cubicBezTo>
                        <a:pt x="969" y="2386"/>
                        <a:pt x="967" y="2389"/>
                        <a:pt x="964" y="2392"/>
                      </a:cubicBezTo>
                      <a:cubicBezTo>
                        <a:pt x="959" y="2399"/>
                        <a:pt x="953" y="2405"/>
                        <a:pt x="945" y="2407"/>
                      </a:cubicBezTo>
                      <a:cubicBezTo>
                        <a:pt x="918" y="2411"/>
                        <a:pt x="905" y="2428"/>
                        <a:pt x="891" y="2446"/>
                      </a:cubicBezTo>
                      <a:cubicBezTo>
                        <a:pt x="885" y="2454"/>
                        <a:pt x="878" y="2463"/>
                        <a:pt x="870" y="2470"/>
                      </a:cubicBezTo>
                      <a:cubicBezTo>
                        <a:pt x="874" y="2487"/>
                        <a:pt x="869" y="2501"/>
                        <a:pt x="864" y="2514"/>
                      </a:cubicBezTo>
                      <a:cubicBezTo>
                        <a:pt x="859" y="2526"/>
                        <a:pt x="854" y="2539"/>
                        <a:pt x="856" y="2555"/>
                      </a:cubicBezTo>
                      <a:cubicBezTo>
                        <a:pt x="869" y="2552"/>
                        <a:pt x="896" y="2549"/>
                        <a:pt x="903" y="2567"/>
                      </a:cubicBezTo>
                      <a:cubicBezTo>
                        <a:pt x="905" y="2570"/>
                        <a:pt x="905" y="2573"/>
                        <a:pt x="905" y="2576"/>
                      </a:cubicBezTo>
                      <a:cubicBezTo>
                        <a:pt x="906" y="2578"/>
                        <a:pt x="906" y="2580"/>
                        <a:pt x="907" y="2583"/>
                      </a:cubicBezTo>
                      <a:cubicBezTo>
                        <a:pt x="909" y="2590"/>
                        <a:pt x="915" y="2595"/>
                        <a:pt x="921" y="2600"/>
                      </a:cubicBezTo>
                      <a:cubicBezTo>
                        <a:pt x="923" y="2602"/>
                        <a:pt x="925" y="2604"/>
                        <a:pt x="927" y="2606"/>
                      </a:cubicBezTo>
                      <a:cubicBezTo>
                        <a:pt x="936" y="2614"/>
                        <a:pt x="941" y="2627"/>
                        <a:pt x="934" y="2635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13" y="2633"/>
                        <a:pt x="894" y="2633"/>
                        <a:pt x="874" y="2635"/>
                      </a:cubicBezTo>
                      <a:cubicBezTo>
                        <a:pt x="877" y="2646"/>
                        <a:pt x="880" y="2657"/>
                        <a:pt x="884" y="2667"/>
                      </a:cubicBezTo>
                      <a:cubicBezTo>
                        <a:pt x="885" y="2669"/>
                        <a:pt x="885" y="2669"/>
                        <a:pt x="885" y="2669"/>
                      </a:cubicBezTo>
                      <a:cubicBezTo>
                        <a:pt x="883" y="2668"/>
                        <a:pt x="883" y="2668"/>
                        <a:pt x="883" y="2668"/>
                      </a:cubicBezTo>
                      <a:cubicBezTo>
                        <a:pt x="875" y="2665"/>
                        <a:pt x="868" y="2670"/>
                        <a:pt x="860" y="2675"/>
                      </a:cubicBezTo>
                      <a:cubicBezTo>
                        <a:pt x="854" y="2679"/>
                        <a:pt x="848" y="2683"/>
                        <a:pt x="841" y="2684"/>
                      </a:cubicBezTo>
                      <a:cubicBezTo>
                        <a:pt x="835" y="2685"/>
                        <a:pt x="829" y="2682"/>
                        <a:pt x="823" y="2680"/>
                      </a:cubicBezTo>
                      <a:cubicBezTo>
                        <a:pt x="819" y="2678"/>
                        <a:pt x="816" y="2677"/>
                        <a:pt x="812" y="2676"/>
                      </a:cubicBezTo>
                      <a:cubicBezTo>
                        <a:pt x="799" y="2673"/>
                        <a:pt x="786" y="2679"/>
                        <a:pt x="772" y="2686"/>
                      </a:cubicBezTo>
                      <a:cubicBezTo>
                        <a:pt x="762" y="2691"/>
                        <a:pt x="751" y="2696"/>
                        <a:pt x="740" y="2697"/>
                      </a:cubicBezTo>
                      <a:cubicBezTo>
                        <a:pt x="733" y="2698"/>
                        <a:pt x="727" y="2697"/>
                        <a:pt x="721" y="2696"/>
                      </a:cubicBezTo>
                      <a:cubicBezTo>
                        <a:pt x="715" y="2695"/>
                        <a:pt x="710" y="2694"/>
                        <a:pt x="704" y="2694"/>
                      </a:cubicBezTo>
                      <a:cubicBezTo>
                        <a:pt x="696" y="2694"/>
                        <a:pt x="689" y="2697"/>
                        <a:pt x="684" y="2702"/>
                      </a:cubicBezTo>
                      <a:cubicBezTo>
                        <a:pt x="681" y="2705"/>
                        <a:pt x="679" y="2709"/>
                        <a:pt x="680" y="2713"/>
                      </a:cubicBezTo>
                      <a:cubicBezTo>
                        <a:pt x="680" y="2727"/>
                        <a:pt x="698" y="2731"/>
                        <a:pt x="713" y="2735"/>
                      </a:cubicBezTo>
                      <a:cubicBezTo>
                        <a:pt x="715" y="2735"/>
                        <a:pt x="717" y="2736"/>
                        <a:pt x="719" y="2736"/>
                      </a:cubicBezTo>
                      <a:cubicBezTo>
                        <a:pt x="738" y="2741"/>
                        <a:pt x="756" y="2754"/>
                        <a:pt x="766" y="2772"/>
                      </a:cubicBezTo>
                      <a:cubicBezTo>
                        <a:pt x="767" y="2774"/>
                        <a:pt x="769" y="2778"/>
                        <a:pt x="768" y="2781"/>
                      </a:cubicBezTo>
                      <a:cubicBezTo>
                        <a:pt x="768" y="2784"/>
                        <a:pt x="767" y="2786"/>
                        <a:pt x="766" y="2788"/>
                      </a:cubicBezTo>
                      <a:cubicBezTo>
                        <a:pt x="765" y="2789"/>
                        <a:pt x="765" y="2791"/>
                        <a:pt x="764" y="2792"/>
                      </a:cubicBezTo>
                      <a:cubicBezTo>
                        <a:pt x="762" y="2800"/>
                        <a:pt x="768" y="2808"/>
                        <a:pt x="775" y="2811"/>
                      </a:cubicBezTo>
                      <a:cubicBezTo>
                        <a:pt x="782" y="2815"/>
                        <a:pt x="791" y="2815"/>
                        <a:pt x="799" y="2814"/>
                      </a:cubicBezTo>
                      <a:cubicBezTo>
                        <a:pt x="799" y="2814"/>
                        <a:pt x="799" y="2814"/>
                        <a:pt x="799" y="2814"/>
                      </a:cubicBezTo>
                      <a:cubicBezTo>
                        <a:pt x="800" y="2815"/>
                        <a:pt x="800" y="2815"/>
                        <a:pt x="800" y="2815"/>
                      </a:cubicBezTo>
                      <a:cubicBezTo>
                        <a:pt x="805" y="2822"/>
                        <a:pt x="802" y="2833"/>
                        <a:pt x="797" y="2840"/>
                      </a:cubicBezTo>
                      <a:cubicBezTo>
                        <a:pt x="796" y="2842"/>
                        <a:pt x="795" y="2843"/>
                        <a:pt x="794" y="2845"/>
                      </a:cubicBezTo>
                      <a:cubicBezTo>
                        <a:pt x="790" y="2850"/>
                        <a:pt x="786" y="2856"/>
                        <a:pt x="785" y="2862"/>
                      </a:cubicBezTo>
                      <a:cubicBezTo>
                        <a:pt x="784" y="2866"/>
                        <a:pt x="787" y="2872"/>
                        <a:pt x="791" y="2875"/>
                      </a:cubicBezTo>
                      <a:cubicBezTo>
                        <a:pt x="792" y="2876"/>
                        <a:pt x="795" y="2877"/>
                        <a:pt x="799" y="2875"/>
                      </a:cubicBezTo>
                      <a:cubicBezTo>
                        <a:pt x="801" y="2874"/>
                        <a:pt x="801" y="2874"/>
                        <a:pt x="801" y="2874"/>
                      </a:cubicBezTo>
                      <a:cubicBezTo>
                        <a:pt x="800" y="2877"/>
                        <a:pt x="800" y="2877"/>
                        <a:pt x="800" y="2877"/>
                      </a:cubicBezTo>
                      <a:cubicBezTo>
                        <a:pt x="791" y="2898"/>
                        <a:pt x="796" y="2924"/>
                        <a:pt x="812" y="2940"/>
                      </a:cubicBezTo>
                      <a:cubicBezTo>
                        <a:pt x="813" y="2926"/>
                        <a:pt x="816" y="2917"/>
                        <a:pt x="824" y="2914"/>
                      </a:cubicBezTo>
                      <a:cubicBezTo>
                        <a:pt x="828" y="2912"/>
                        <a:pt x="832" y="2912"/>
                        <a:pt x="837" y="2912"/>
                      </a:cubicBezTo>
                      <a:cubicBezTo>
                        <a:pt x="844" y="2911"/>
                        <a:pt x="850" y="2911"/>
                        <a:pt x="851" y="2905"/>
                      </a:cubicBezTo>
                      <a:cubicBezTo>
                        <a:pt x="852" y="2902"/>
                        <a:pt x="849" y="2898"/>
                        <a:pt x="847" y="2895"/>
                      </a:cubicBezTo>
                      <a:cubicBezTo>
                        <a:pt x="846" y="2894"/>
                        <a:pt x="846" y="2894"/>
                        <a:pt x="846" y="2894"/>
                      </a:cubicBezTo>
                      <a:cubicBezTo>
                        <a:pt x="840" y="2885"/>
                        <a:pt x="838" y="2877"/>
                        <a:pt x="840" y="2870"/>
                      </a:cubicBezTo>
                      <a:cubicBezTo>
                        <a:pt x="842" y="2865"/>
                        <a:pt x="846" y="2861"/>
                        <a:pt x="851" y="2860"/>
                      </a:cubicBezTo>
                      <a:cubicBezTo>
                        <a:pt x="855" y="2859"/>
                        <a:pt x="858" y="2859"/>
                        <a:pt x="861" y="2861"/>
                      </a:cubicBezTo>
                      <a:cubicBezTo>
                        <a:pt x="864" y="2847"/>
                        <a:pt x="864" y="2847"/>
                        <a:pt x="864" y="2847"/>
                      </a:cubicBezTo>
                      <a:cubicBezTo>
                        <a:pt x="914" y="2847"/>
                        <a:pt x="914" y="2847"/>
                        <a:pt x="914" y="2847"/>
                      </a:cubicBezTo>
                      <a:cubicBezTo>
                        <a:pt x="914" y="2848"/>
                        <a:pt x="914" y="2848"/>
                        <a:pt x="914" y="2848"/>
                      </a:cubicBezTo>
                      <a:cubicBezTo>
                        <a:pt x="915" y="2879"/>
                        <a:pt x="912" y="2906"/>
                        <a:pt x="905" y="2931"/>
                      </a:cubicBezTo>
                      <a:cubicBezTo>
                        <a:pt x="905" y="2933"/>
                        <a:pt x="904" y="2934"/>
                        <a:pt x="904" y="2936"/>
                      </a:cubicBezTo>
                      <a:cubicBezTo>
                        <a:pt x="900" y="2950"/>
                        <a:pt x="896" y="2965"/>
                        <a:pt x="901" y="2978"/>
                      </a:cubicBezTo>
                      <a:cubicBezTo>
                        <a:pt x="910" y="2977"/>
                        <a:pt x="920" y="2981"/>
                        <a:pt x="925" y="2988"/>
                      </a:cubicBezTo>
                      <a:cubicBezTo>
                        <a:pt x="926" y="2989"/>
                        <a:pt x="926" y="2989"/>
                        <a:pt x="926" y="2989"/>
                      </a:cubicBezTo>
                      <a:cubicBezTo>
                        <a:pt x="925" y="2990"/>
                        <a:pt x="925" y="2990"/>
                        <a:pt x="925" y="2990"/>
                      </a:cubicBezTo>
                      <a:cubicBezTo>
                        <a:pt x="918" y="2992"/>
                        <a:pt x="918" y="3000"/>
                        <a:pt x="918" y="3010"/>
                      </a:cubicBezTo>
                      <a:cubicBezTo>
                        <a:pt x="918" y="3017"/>
                        <a:pt x="918" y="3024"/>
                        <a:pt x="915" y="3030"/>
                      </a:cubicBezTo>
                      <a:cubicBezTo>
                        <a:pt x="911" y="3037"/>
                        <a:pt x="904" y="3040"/>
                        <a:pt x="897" y="3042"/>
                      </a:cubicBezTo>
                      <a:cubicBezTo>
                        <a:pt x="890" y="3045"/>
                        <a:pt x="884" y="3047"/>
                        <a:pt x="880" y="3052"/>
                      </a:cubicBezTo>
                      <a:cubicBezTo>
                        <a:pt x="882" y="3055"/>
                        <a:pt x="883" y="3058"/>
                        <a:pt x="881" y="3061"/>
                      </a:cubicBezTo>
                      <a:cubicBezTo>
                        <a:pt x="879" y="3066"/>
                        <a:pt x="872" y="3072"/>
                        <a:pt x="866" y="3071"/>
                      </a:cubicBezTo>
                      <a:cubicBezTo>
                        <a:pt x="861" y="3071"/>
                        <a:pt x="857" y="3070"/>
                        <a:pt x="853" y="3069"/>
                      </a:cubicBezTo>
                      <a:cubicBezTo>
                        <a:pt x="848" y="3067"/>
                        <a:pt x="843" y="3065"/>
                        <a:pt x="837" y="3066"/>
                      </a:cubicBezTo>
                      <a:cubicBezTo>
                        <a:pt x="837" y="3066"/>
                        <a:pt x="837" y="3066"/>
                        <a:pt x="837" y="3066"/>
                      </a:cubicBezTo>
                      <a:cubicBezTo>
                        <a:pt x="836" y="3065"/>
                        <a:pt x="836" y="3065"/>
                        <a:pt x="836" y="3065"/>
                      </a:cubicBezTo>
                      <a:cubicBezTo>
                        <a:pt x="832" y="3056"/>
                        <a:pt x="822" y="3050"/>
                        <a:pt x="812" y="3051"/>
                      </a:cubicBezTo>
                      <a:cubicBezTo>
                        <a:pt x="808" y="3070"/>
                        <a:pt x="808" y="3070"/>
                        <a:pt x="808" y="3070"/>
                      </a:cubicBezTo>
                      <a:cubicBezTo>
                        <a:pt x="814" y="3064"/>
                        <a:pt x="814" y="3064"/>
                        <a:pt x="814" y="3064"/>
                      </a:cubicBezTo>
                      <a:cubicBezTo>
                        <a:pt x="808" y="3072"/>
                        <a:pt x="808" y="3072"/>
                        <a:pt x="808" y="3072"/>
                      </a:cubicBezTo>
                      <a:cubicBezTo>
                        <a:pt x="803" y="3079"/>
                        <a:pt x="804" y="3089"/>
                        <a:pt x="805" y="3099"/>
                      </a:cubicBezTo>
                      <a:cubicBezTo>
                        <a:pt x="806" y="3108"/>
                        <a:pt x="807" y="3117"/>
                        <a:pt x="803" y="3125"/>
                      </a:cubicBezTo>
                      <a:cubicBezTo>
                        <a:pt x="798" y="3135"/>
                        <a:pt x="787" y="3141"/>
                        <a:pt x="769" y="3142"/>
                      </a:cubicBezTo>
                      <a:cubicBezTo>
                        <a:pt x="772" y="3149"/>
                        <a:pt x="777" y="3154"/>
                        <a:pt x="785" y="3157"/>
                      </a:cubicBezTo>
                      <a:cubicBezTo>
                        <a:pt x="792" y="3160"/>
                        <a:pt x="801" y="3160"/>
                        <a:pt x="807" y="3156"/>
                      </a:cubicBezTo>
                      <a:cubicBezTo>
                        <a:pt x="809" y="3155"/>
                        <a:pt x="809" y="3155"/>
                        <a:pt x="809" y="3155"/>
                      </a:cubicBezTo>
                      <a:cubicBezTo>
                        <a:pt x="809" y="3157"/>
                        <a:pt x="809" y="3157"/>
                        <a:pt x="809" y="3157"/>
                      </a:cubicBezTo>
                      <a:cubicBezTo>
                        <a:pt x="809" y="3165"/>
                        <a:pt x="806" y="3173"/>
                        <a:pt x="802" y="3180"/>
                      </a:cubicBezTo>
                      <a:cubicBezTo>
                        <a:pt x="807" y="3181"/>
                        <a:pt x="810" y="3185"/>
                        <a:pt x="812" y="3190"/>
                      </a:cubicBezTo>
                      <a:cubicBezTo>
                        <a:pt x="815" y="3196"/>
                        <a:pt x="815" y="3202"/>
                        <a:pt x="812" y="3206"/>
                      </a:cubicBezTo>
                      <a:cubicBezTo>
                        <a:pt x="810" y="3211"/>
                        <a:pt x="805" y="3215"/>
                        <a:pt x="800" y="3216"/>
                      </a:cubicBezTo>
                      <a:cubicBezTo>
                        <a:pt x="795" y="3217"/>
                        <a:pt x="791" y="3217"/>
                        <a:pt x="787" y="3216"/>
                      </a:cubicBezTo>
                      <a:cubicBezTo>
                        <a:pt x="788" y="3216"/>
                        <a:pt x="788" y="3217"/>
                        <a:pt x="788" y="3218"/>
                      </a:cubicBezTo>
                      <a:cubicBezTo>
                        <a:pt x="788" y="3223"/>
                        <a:pt x="784" y="3228"/>
                        <a:pt x="781" y="3231"/>
                      </a:cubicBezTo>
                      <a:cubicBezTo>
                        <a:pt x="758" y="3253"/>
                        <a:pt x="728" y="3266"/>
                        <a:pt x="697" y="3267"/>
                      </a:cubicBezTo>
                      <a:cubicBezTo>
                        <a:pt x="685" y="3267"/>
                        <a:pt x="673" y="3266"/>
                        <a:pt x="662" y="3265"/>
                      </a:cubicBezTo>
                      <a:cubicBezTo>
                        <a:pt x="642" y="3263"/>
                        <a:pt x="622" y="3262"/>
                        <a:pt x="603" y="3268"/>
                      </a:cubicBezTo>
                      <a:cubicBezTo>
                        <a:pt x="602" y="3268"/>
                        <a:pt x="600" y="3269"/>
                        <a:pt x="599" y="3269"/>
                      </a:cubicBezTo>
                      <a:cubicBezTo>
                        <a:pt x="592" y="3272"/>
                        <a:pt x="585" y="3274"/>
                        <a:pt x="578" y="3272"/>
                      </a:cubicBezTo>
                      <a:cubicBezTo>
                        <a:pt x="574" y="3271"/>
                        <a:pt x="570" y="3269"/>
                        <a:pt x="567" y="3267"/>
                      </a:cubicBezTo>
                      <a:cubicBezTo>
                        <a:pt x="561" y="3263"/>
                        <a:pt x="555" y="3260"/>
                        <a:pt x="550" y="3262"/>
                      </a:cubicBezTo>
                      <a:cubicBezTo>
                        <a:pt x="555" y="3270"/>
                        <a:pt x="555" y="3280"/>
                        <a:pt x="549" y="3289"/>
                      </a:cubicBezTo>
                      <a:cubicBezTo>
                        <a:pt x="544" y="3298"/>
                        <a:pt x="535" y="3303"/>
                        <a:pt x="526" y="3303"/>
                      </a:cubicBezTo>
                      <a:cubicBezTo>
                        <a:pt x="513" y="3324"/>
                        <a:pt x="511" y="3339"/>
                        <a:pt x="520" y="3349"/>
                      </a:cubicBezTo>
                      <a:cubicBezTo>
                        <a:pt x="522" y="3352"/>
                        <a:pt x="522" y="3352"/>
                        <a:pt x="522" y="3352"/>
                      </a:cubicBezTo>
                      <a:cubicBezTo>
                        <a:pt x="519" y="3351"/>
                        <a:pt x="519" y="3351"/>
                        <a:pt x="519" y="3351"/>
                      </a:cubicBezTo>
                      <a:cubicBezTo>
                        <a:pt x="508" y="3347"/>
                        <a:pt x="497" y="3347"/>
                        <a:pt x="486" y="3347"/>
                      </a:cubicBezTo>
                      <a:cubicBezTo>
                        <a:pt x="472" y="3347"/>
                        <a:pt x="459" y="3347"/>
                        <a:pt x="447" y="3341"/>
                      </a:cubicBezTo>
                      <a:cubicBezTo>
                        <a:pt x="444" y="3339"/>
                        <a:pt x="442" y="3338"/>
                        <a:pt x="439" y="3336"/>
                      </a:cubicBezTo>
                      <a:cubicBezTo>
                        <a:pt x="432" y="3332"/>
                        <a:pt x="425" y="3327"/>
                        <a:pt x="418" y="3329"/>
                      </a:cubicBezTo>
                      <a:cubicBezTo>
                        <a:pt x="412" y="3330"/>
                        <a:pt x="408" y="3335"/>
                        <a:pt x="403" y="3339"/>
                      </a:cubicBezTo>
                      <a:cubicBezTo>
                        <a:pt x="399" y="3344"/>
                        <a:pt x="395" y="3348"/>
                        <a:pt x="389" y="3350"/>
                      </a:cubicBezTo>
                      <a:cubicBezTo>
                        <a:pt x="385" y="3352"/>
                        <a:pt x="381" y="3351"/>
                        <a:pt x="376" y="3351"/>
                      </a:cubicBezTo>
                      <a:cubicBezTo>
                        <a:pt x="374" y="3351"/>
                        <a:pt x="372" y="3350"/>
                        <a:pt x="370" y="3350"/>
                      </a:cubicBezTo>
                      <a:cubicBezTo>
                        <a:pt x="363" y="3351"/>
                        <a:pt x="356" y="3354"/>
                        <a:pt x="356" y="3360"/>
                      </a:cubicBezTo>
                      <a:cubicBezTo>
                        <a:pt x="356" y="3366"/>
                        <a:pt x="356" y="3366"/>
                        <a:pt x="356" y="3366"/>
                      </a:cubicBezTo>
                      <a:cubicBezTo>
                        <a:pt x="354" y="3360"/>
                        <a:pt x="354" y="3360"/>
                        <a:pt x="354" y="3360"/>
                      </a:cubicBezTo>
                      <a:cubicBezTo>
                        <a:pt x="352" y="3352"/>
                        <a:pt x="345" y="3345"/>
                        <a:pt x="337" y="3343"/>
                      </a:cubicBezTo>
                      <a:cubicBezTo>
                        <a:pt x="338" y="3346"/>
                        <a:pt x="338" y="3346"/>
                        <a:pt x="338" y="3346"/>
                      </a:cubicBezTo>
                      <a:cubicBezTo>
                        <a:pt x="337" y="3346"/>
                        <a:pt x="337" y="3346"/>
                        <a:pt x="337" y="3346"/>
                      </a:cubicBezTo>
                      <a:cubicBezTo>
                        <a:pt x="325" y="3345"/>
                        <a:pt x="311" y="3343"/>
                        <a:pt x="300" y="3349"/>
                      </a:cubicBezTo>
                      <a:cubicBezTo>
                        <a:pt x="294" y="3352"/>
                        <a:pt x="289" y="3359"/>
                        <a:pt x="287" y="3366"/>
                      </a:cubicBezTo>
                      <a:cubicBezTo>
                        <a:pt x="286" y="3369"/>
                        <a:pt x="286" y="3375"/>
                        <a:pt x="289" y="3379"/>
                      </a:cubicBezTo>
                      <a:cubicBezTo>
                        <a:pt x="291" y="3381"/>
                        <a:pt x="291" y="3381"/>
                        <a:pt x="291" y="3381"/>
                      </a:cubicBezTo>
                      <a:cubicBezTo>
                        <a:pt x="288" y="3381"/>
                        <a:pt x="288" y="3381"/>
                        <a:pt x="288" y="3381"/>
                      </a:cubicBezTo>
                      <a:cubicBezTo>
                        <a:pt x="263" y="3379"/>
                        <a:pt x="239" y="3388"/>
                        <a:pt x="214" y="3399"/>
                      </a:cubicBezTo>
                      <a:cubicBezTo>
                        <a:pt x="208" y="3425"/>
                        <a:pt x="208" y="3425"/>
                        <a:pt x="208" y="3425"/>
                      </a:cubicBezTo>
                      <a:cubicBezTo>
                        <a:pt x="207" y="3425"/>
                        <a:pt x="207" y="3425"/>
                        <a:pt x="207" y="3425"/>
                      </a:cubicBezTo>
                      <a:cubicBezTo>
                        <a:pt x="204" y="3423"/>
                        <a:pt x="201" y="3423"/>
                        <a:pt x="198" y="3425"/>
                      </a:cubicBezTo>
                      <a:cubicBezTo>
                        <a:pt x="195" y="3426"/>
                        <a:pt x="193" y="3429"/>
                        <a:pt x="194" y="3432"/>
                      </a:cubicBezTo>
                      <a:cubicBezTo>
                        <a:pt x="194" y="3433"/>
                        <a:pt x="194" y="3433"/>
                        <a:pt x="194" y="3433"/>
                      </a:cubicBezTo>
                      <a:cubicBezTo>
                        <a:pt x="192" y="3433"/>
                        <a:pt x="192" y="3433"/>
                        <a:pt x="192" y="3433"/>
                      </a:cubicBezTo>
                      <a:cubicBezTo>
                        <a:pt x="184" y="3428"/>
                        <a:pt x="174" y="3424"/>
                        <a:pt x="164" y="3423"/>
                      </a:cubicBezTo>
                      <a:cubicBezTo>
                        <a:pt x="155" y="3423"/>
                        <a:pt x="144" y="3427"/>
                        <a:pt x="140" y="3436"/>
                      </a:cubicBezTo>
                      <a:cubicBezTo>
                        <a:pt x="139" y="3440"/>
                        <a:pt x="139" y="3444"/>
                        <a:pt x="139" y="3448"/>
                      </a:cubicBezTo>
                      <a:cubicBezTo>
                        <a:pt x="139" y="3450"/>
                        <a:pt x="138" y="3452"/>
                        <a:pt x="138" y="3454"/>
                      </a:cubicBezTo>
                      <a:cubicBezTo>
                        <a:pt x="136" y="3475"/>
                        <a:pt x="118" y="3490"/>
                        <a:pt x="100" y="3503"/>
                      </a:cubicBezTo>
                      <a:cubicBezTo>
                        <a:pt x="0" y="3577"/>
                        <a:pt x="0" y="3577"/>
                        <a:pt x="0" y="3577"/>
                      </a:cubicBezTo>
                      <a:cubicBezTo>
                        <a:pt x="30" y="3587"/>
                        <a:pt x="48" y="3623"/>
                        <a:pt x="38" y="3653"/>
                      </a:cubicBezTo>
                      <a:cubicBezTo>
                        <a:pt x="35" y="3663"/>
                        <a:pt x="30" y="3672"/>
                        <a:pt x="25" y="3680"/>
                      </a:cubicBezTo>
                      <a:cubicBezTo>
                        <a:pt x="12" y="3701"/>
                        <a:pt x="12" y="3701"/>
                        <a:pt x="12" y="3701"/>
                      </a:cubicBezTo>
                      <a:cubicBezTo>
                        <a:pt x="11" y="3700"/>
                        <a:pt x="11" y="3700"/>
                        <a:pt x="11" y="3700"/>
                      </a:cubicBezTo>
                      <a:cubicBezTo>
                        <a:pt x="3" y="3700"/>
                        <a:pt x="3" y="3700"/>
                        <a:pt x="3" y="3700"/>
                      </a:cubicBezTo>
                      <a:cubicBezTo>
                        <a:pt x="3" y="3701"/>
                        <a:pt x="3" y="3701"/>
                        <a:pt x="3" y="3701"/>
                      </a:cubicBezTo>
                      <a:cubicBezTo>
                        <a:pt x="14" y="3701"/>
                        <a:pt x="14" y="3701"/>
                        <a:pt x="14" y="3701"/>
                      </a:cubicBezTo>
                      <a:cubicBezTo>
                        <a:pt x="45" y="3712"/>
                        <a:pt x="45" y="3712"/>
                        <a:pt x="45" y="3712"/>
                      </a:cubicBezTo>
                      <a:cubicBezTo>
                        <a:pt x="49" y="3729"/>
                        <a:pt x="49" y="3729"/>
                        <a:pt x="49" y="3729"/>
                      </a:cubicBezTo>
                      <a:cubicBezTo>
                        <a:pt x="43" y="3747"/>
                        <a:pt x="43" y="3747"/>
                        <a:pt x="43" y="3747"/>
                      </a:cubicBezTo>
                      <a:cubicBezTo>
                        <a:pt x="56" y="3762"/>
                        <a:pt x="56" y="3762"/>
                        <a:pt x="56" y="3762"/>
                      </a:cubicBezTo>
                      <a:cubicBezTo>
                        <a:pt x="56" y="3783"/>
                        <a:pt x="56" y="3783"/>
                        <a:pt x="56" y="3783"/>
                      </a:cubicBezTo>
                      <a:cubicBezTo>
                        <a:pt x="72" y="3801"/>
                        <a:pt x="72" y="3801"/>
                        <a:pt x="72" y="3801"/>
                      </a:cubicBezTo>
                      <a:cubicBezTo>
                        <a:pt x="81" y="3820"/>
                        <a:pt x="81" y="3820"/>
                        <a:pt x="81" y="3820"/>
                      </a:cubicBezTo>
                      <a:cubicBezTo>
                        <a:pt x="99" y="3846"/>
                        <a:pt x="99" y="3846"/>
                        <a:pt x="99" y="3846"/>
                      </a:cubicBezTo>
                      <a:cubicBezTo>
                        <a:pt x="114" y="3857"/>
                        <a:pt x="114" y="3857"/>
                        <a:pt x="114" y="3857"/>
                      </a:cubicBezTo>
                      <a:cubicBezTo>
                        <a:pt x="120" y="3880"/>
                        <a:pt x="120" y="3880"/>
                        <a:pt x="120" y="3880"/>
                      </a:cubicBezTo>
                      <a:cubicBezTo>
                        <a:pt x="143" y="3886"/>
                        <a:pt x="143" y="3886"/>
                        <a:pt x="143" y="3886"/>
                      </a:cubicBezTo>
                      <a:cubicBezTo>
                        <a:pt x="170" y="3910"/>
                        <a:pt x="170" y="3910"/>
                        <a:pt x="170" y="3910"/>
                      </a:cubicBezTo>
                      <a:cubicBezTo>
                        <a:pt x="172" y="3924"/>
                        <a:pt x="172" y="3924"/>
                        <a:pt x="172" y="3924"/>
                      </a:cubicBezTo>
                      <a:cubicBezTo>
                        <a:pt x="191" y="3936"/>
                        <a:pt x="191" y="3936"/>
                        <a:pt x="191" y="3936"/>
                      </a:cubicBezTo>
                      <a:cubicBezTo>
                        <a:pt x="183" y="3943"/>
                        <a:pt x="183" y="3943"/>
                        <a:pt x="183" y="3943"/>
                      </a:cubicBezTo>
                      <a:cubicBezTo>
                        <a:pt x="168" y="3967"/>
                        <a:pt x="168" y="3967"/>
                        <a:pt x="168" y="3967"/>
                      </a:cubicBezTo>
                      <a:cubicBezTo>
                        <a:pt x="131" y="3972"/>
                        <a:pt x="131" y="3972"/>
                        <a:pt x="131" y="3972"/>
                      </a:cubicBezTo>
                      <a:cubicBezTo>
                        <a:pt x="116" y="3958"/>
                        <a:pt x="116" y="3958"/>
                        <a:pt x="116" y="3958"/>
                      </a:cubicBezTo>
                      <a:cubicBezTo>
                        <a:pt x="109" y="3969"/>
                        <a:pt x="109" y="3969"/>
                        <a:pt x="109" y="3969"/>
                      </a:cubicBezTo>
                      <a:cubicBezTo>
                        <a:pt x="111" y="3986"/>
                        <a:pt x="111" y="3986"/>
                        <a:pt x="111" y="3986"/>
                      </a:cubicBezTo>
                      <a:cubicBezTo>
                        <a:pt x="125" y="4009"/>
                        <a:pt x="125" y="4009"/>
                        <a:pt x="125" y="4009"/>
                      </a:cubicBezTo>
                      <a:cubicBezTo>
                        <a:pt x="123" y="4029"/>
                        <a:pt x="123" y="4029"/>
                        <a:pt x="123" y="4029"/>
                      </a:cubicBezTo>
                      <a:cubicBezTo>
                        <a:pt x="139" y="4047"/>
                        <a:pt x="139" y="4047"/>
                        <a:pt x="139" y="4047"/>
                      </a:cubicBezTo>
                      <a:cubicBezTo>
                        <a:pt x="139" y="4065"/>
                        <a:pt x="139" y="4065"/>
                        <a:pt x="139" y="4065"/>
                      </a:cubicBezTo>
                      <a:cubicBezTo>
                        <a:pt x="151" y="4068"/>
                        <a:pt x="151" y="4068"/>
                        <a:pt x="151" y="4068"/>
                      </a:cubicBezTo>
                      <a:cubicBezTo>
                        <a:pt x="167" y="4064"/>
                        <a:pt x="167" y="4064"/>
                        <a:pt x="167" y="4064"/>
                      </a:cubicBezTo>
                      <a:cubicBezTo>
                        <a:pt x="166" y="4050"/>
                        <a:pt x="166" y="4050"/>
                        <a:pt x="166" y="4050"/>
                      </a:cubicBezTo>
                      <a:cubicBezTo>
                        <a:pt x="177" y="4040"/>
                        <a:pt x="177" y="4040"/>
                        <a:pt x="177" y="4040"/>
                      </a:cubicBezTo>
                      <a:cubicBezTo>
                        <a:pt x="212" y="4052"/>
                        <a:pt x="212" y="4052"/>
                        <a:pt x="212" y="4052"/>
                      </a:cubicBezTo>
                      <a:cubicBezTo>
                        <a:pt x="249" y="4052"/>
                        <a:pt x="249" y="4052"/>
                        <a:pt x="249" y="4052"/>
                      </a:cubicBezTo>
                      <a:cubicBezTo>
                        <a:pt x="267" y="4042"/>
                        <a:pt x="267" y="4042"/>
                        <a:pt x="267" y="4042"/>
                      </a:cubicBezTo>
                      <a:cubicBezTo>
                        <a:pt x="283" y="4043"/>
                        <a:pt x="283" y="4043"/>
                        <a:pt x="283" y="4043"/>
                      </a:cubicBezTo>
                      <a:cubicBezTo>
                        <a:pt x="294" y="4076"/>
                        <a:pt x="294" y="4076"/>
                        <a:pt x="294" y="4076"/>
                      </a:cubicBezTo>
                      <a:cubicBezTo>
                        <a:pt x="309" y="4088"/>
                        <a:pt x="309" y="4088"/>
                        <a:pt x="309" y="4088"/>
                      </a:cubicBezTo>
                      <a:cubicBezTo>
                        <a:pt x="301" y="4104"/>
                        <a:pt x="301" y="4104"/>
                        <a:pt x="301" y="4104"/>
                      </a:cubicBezTo>
                      <a:cubicBezTo>
                        <a:pt x="320" y="4130"/>
                        <a:pt x="320" y="4130"/>
                        <a:pt x="320" y="4130"/>
                      </a:cubicBezTo>
                      <a:cubicBezTo>
                        <a:pt x="360" y="4124"/>
                        <a:pt x="360" y="4124"/>
                        <a:pt x="360" y="4124"/>
                      </a:cubicBezTo>
                      <a:cubicBezTo>
                        <a:pt x="374" y="4136"/>
                        <a:pt x="374" y="4136"/>
                        <a:pt x="374" y="4136"/>
                      </a:cubicBezTo>
                      <a:cubicBezTo>
                        <a:pt x="376" y="4151"/>
                        <a:pt x="376" y="4151"/>
                        <a:pt x="376" y="4151"/>
                      </a:cubicBezTo>
                      <a:cubicBezTo>
                        <a:pt x="390" y="4153"/>
                        <a:pt x="390" y="4153"/>
                        <a:pt x="390" y="4153"/>
                      </a:cubicBezTo>
                      <a:cubicBezTo>
                        <a:pt x="390" y="4173"/>
                        <a:pt x="390" y="4173"/>
                        <a:pt x="390" y="4173"/>
                      </a:cubicBezTo>
                      <a:cubicBezTo>
                        <a:pt x="397" y="4196"/>
                        <a:pt x="397" y="4196"/>
                        <a:pt x="397" y="4196"/>
                      </a:cubicBezTo>
                      <a:cubicBezTo>
                        <a:pt x="430" y="4228"/>
                        <a:pt x="430" y="4228"/>
                        <a:pt x="430" y="4228"/>
                      </a:cubicBezTo>
                      <a:cubicBezTo>
                        <a:pt x="443" y="4213"/>
                        <a:pt x="443" y="4213"/>
                        <a:pt x="443" y="4213"/>
                      </a:cubicBezTo>
                      <a:cubicBezTo>
                        <a:pt x="463" y="4224"/>
                        <a:pt x="463" y="4224"/>
                        <a:pt x="463" y="4224"/>
                      </a:cubicBezTo>
                      <a:cubicBezTo>
                        <a:pt x="479" y="4219"/>
                        <a:pt x="479" y="4219"/>
                        <a:pt x="479" y="4219"/>
                      </a:cubicBezTo>
                      <a:cubicBezTo>
                        <a:pt x="495" y="4222"/>
                        <a:pt x="495" y="4222"/>
                        <a:pt x="495" y="4222"/>
                      </a:cubicBezTo>
                      <a:cubicBezTo>
                        <a:pt x="519" y="4204"/>
                        <a:pt x="519" y="4204"/>
                        <a:pt x="519" y="4204"/>
                      </a:cubicBezTo>
                      <a:cubicBezTo>
                        <a:pt x="530" y="4202"/>
                        <a:pt x="530" y="4202"/>
                        <a:pt x="530" y="4202"/>
                      </a:cubicBezTo>
                      <a:cubicBezTo>
                        <a:pt x="546" y="4237"/>
                        <a:pt x="546" y="4237"/>
                        <a:pt x="546" y="4237"/>
                      </a:cubicBezTo>
                      <a:cubicBezTo>
                        <a:pt x="568" y="4251"/>
                        <a:pt x="568" y="4251"/>
                        <a:pt x="568" y="4251"/>
                      </a:cubicBezTo>
                      <a:cubicBezTo>
                        <a:pt x="575" y="4265"/>
                        <a:pt x="575" y="4265"/>
                        <a:pt x="575" y="4265"/>
                      </a:cubicBezTo>
                      <a:cubicBezTo>
                        <a:pt x="585" y="4255"/>
                        <a:pt x="585" y="4255"/>
                        <a:pt x="585" y="4255"/>
                      </a:cubicBezTo>
                      <a:cubicBezTo>
                        <a:pt x="611" y="4261"/>
                        <a:pt x="611" y="4261"/>
                        <a:pt x="611" y="4261"/>
                      </a:cubicBezTo>
                      <a:cubicBezTo>
                        <a:pt x="630" y="4262"/>
                        <a:pt x="630" y="4262"/>
                        <a:pt x="630" y="4262"/>
                      </a:cubicBezTo>
                      <a:cubicBezTo>
                        <a:pt x="643" y="4270"/>
                        <a:pt x="643" y="4270"/>
                        <a:pt x="643" y="4270"/>
                      </a:cubicBezTo>
                      <a:cubicBezTo>
                        <a:pt x="658" y="4267"/>
                        <a:pt x="658" y="4267"/>
                        <a:pt x="658" y="4267"/>
                      </a:cubicBezTo>
                      <a:cubicBezTo>
                        <a:pt x="677" y="4279"/>
                        <a:pt x="677" y="4279"/>
                        <a:pt x="677" y="4279"/>
                      </a:cubicBezTo>
                      <a:cubicBezTo>
                        <a:pt x="699" y="4283"/>
                        <a:pt x="699" y="4283"/>
                        <a:pt x="699" y="4283"/>
                      </a:cubicBezTo>
                      <a:cubicBezTo>
                        <a:pt x="709" y="4272"/>
                        <a:pt x="709" y="4272"/>
                        <a:pt x="709" y="4272"/>
                      </a:cubicBezTo>
                      <a:cubicBezTo>
                        <a:pt x="716" y="4288"/>
                        <a:pt x="716" y="4288"/>
                        <a:pt x="716" y="4288"/>
                      </a:cubicBezTo>
                      <a:cubicBezTo>
                        <a:pt x="725" y="4294"/>
                        <a:pt x="725" y="4294"/>
                        <a:pt x="725" y="4294"/>
                      </a:cubicBezTo>
                      <a:cubicBezTo>
                        <a:pt x="726" y="4313"/>
                        <a:pt x="726" y="4313"/>
                        <a:pt x="726" y="4313"/>
                      </a:cubicBezTo>
                      <a:cubicBezTo>
                        <a:pt x="714" y="4329"/>
                        <a:pt x="714" y="4329"/>
                        <a:pt x="714" y="4329"/>
                      </a:cubicBezTo>
                      <a:cubicBezTo>
                        <a:pt x="699" y="4332"/>
                        <a:pt x="699" y="4332"/>
                        <a:pt x="699" y="4332"/>
                      </a:cubicBezTo>
                      <a:cubicBezTo>
                        <a:pt x="694" y="4363"/>
                        <a:pt x="694" y="4363"/>
                        <a:pt x="694" y="4363"/>
                      </a:cubicBezTo>
                      <a:cubicBezTo>
                        <a:pt x="715" y="4377"/>
                        <a:pt x="715" y="4377"/>
                        <a:pt x="715" y="4377"/>
                      </a:cubicBezTo>
                      <a:cubicBezTo>
                        <a:pt x="718" y="4398"/>
                        <a:pt x="718" y="4398"/>
                        <a:pt x="718" y="4398"/>
                      </a:cubicBezTo>
                      <a:cubicBezTo>
                        <a:pt x="709" y="4424"/>
                        <a:pt x="709" y="4424"/>
                        <a:pt x="709" y="4424"/>
                      </a:cubicBezTo>
                      <a:cubicBezTo>
                        <a:pt x="712" y="4442"/>
                        <a:pt x="712" y="4442"/>
                        <a:pt x="712" y="4442"/>
                      </a:cubicBezTo>
                      <a:cubicBezTo>
                        <a:pt x="699" y="4452"/>
                        <a:pt x="699" y="4452"/>
                        <a:pt x="699" y="4452"/>
                      </a:cubicBezTo>
                      <a:cubicBezTo>
                        <a:pt x="665" y="4454"/>
                        <a:pt x="665" y="4454"/>
                        <a:pt x="665" y="4454"/>
                      </a:cubicBezTo>
                      <a:cubicBezTo>
                        <a:pt x="649" y="4479"/>
                        <a:pt x="649" y="4479"/>
                        <a:pt x="649" y="4479"/>
                      </a:cubicBezTo>
                      <a:cubicBezTo>
                        <a:pt x="640" y="4483"/>
                        <a:pt x="640" y="4483"/>
                        <a:pt x="640" y="4483"/>
                      </a:cubicBezTo>
                      <a:cubicBezTo>
                        <a:pt x="636" y="4515"/>
                        <a:pt x="636" y="4515"/>
                        <a:pt x="636" y="4515"/>
                      </a:cubicBezTo>
                      <a:cubicBezTo>
                        <a:pt x="636" y="4516"/>
                        <a:pt x="636" y="4516"/>
                        <a:pt x="636" y="4516"/>
                      </a:cubicBezTo>
                      <a:cubicBezTo>
                        <a:pt x="639" y="4515"/>
                        <a:pt x="639" y="4515"/>
                        <a:pt x="639" y="4515"/>
                      </a:cubicBezTo>
                      <a:cubicBezTo>
                        <a:pt x="654" y="4518"/>
                        <a:pt x="654" y="4518"/>
                        <a:pt x="654" y="4518"/>
                      </a:cubicBezTo>
                      <a:cubicBezTo>
                        <a:pt x="669" y="4507"/>
                        <a:pt x="669" y="4507"/>
                        <a:pt x="669" y="4507"/>
                      </a:cubicBezTo>
                      <a:cubicBezTo>
                        <a:pt x="688" y="4504"/>
                        <a:pt x="688" y="4504"/>
                        <a:pt x="688" y="4504"/>
                      </a:cubicBezTo>
                      <a:cubicBezTo>
                        <a:pt x="693" y="4512"/>
                        <a:pt x="693" y="4512"/>
                        <a:pt x="693" y="4512"/>
                      </a:cubicBezTo>
                      <a:cubicBezTo>
                        <a:pt x="689" y="4522"/>
                        <a:pt x="689" y="4522"/>
                        <a:pt x="689" y="4522"/>
                      </a:cubicBezTo>
                      <a:cubicBezTo>
                        <a:pt x="651" y="4542"/>
                        <a:pt x="651" y="4542"/>
                        <a:pt x="651" y="4542"/>
                      </a:cubicBezTo>
                      <a:cubicBezTo>
                        <a:pt x="636" y="4553"/>
                        <a:pt x="636" y="4553"/>
                        <a:pt x="636" y="4553"/>
                      </a:cubicBezTo>
                      <a:cubicBezTo>
                        <a:pt x="643" y="4560"/>
                        <a:pt x="643" y="4560"/>
                        <a:pt x="643" y="4560"/>
                      </a:cubicBezTo>
                      <a:cubicBezTo>
                        <a:pt x="652" y="4560"/>
                        <a:pt x="652" y="4560"/>
                        <a:pt x="652" y="4560"/>
                      </a:cubicBezTo>
                      <a:cubicBezTo>
                        <a:pt x="643" y="4571"/>
                        <a:pt x="643" y="4571"/>
                        <a:pt x="643" y="4571"/>
                      </a:cubicBezTo>
                      <a:cubicBezTo>
                        <a:pt x="625" y="4567"/>
                        <a:pt x="625" y="4567"/>
                        <a:pt x="625" y="4567"/>
                      </a:cubicBezTo>
                      <a:cubicBezTo>
                        <a:pt x="601" y="4571"/>
                        <a:pt x="601" y="4571"/>
                        <a:pt x="601" y="4571"/>
                      </a:cubicBezTo>
                      <a:cubicBezTo>
                        <a:pt x="611" y="4592"/>
                        <a:pt x="611" y="4592"/>
                        <a:pt x="611" y="4592"/>
                      </a:cubicBezTo>
                      <a:cubicBezTo>
                        <a:pt x="621" y="4602"/>
                        <a:pt x="621" y="4602"/>
                        <a:pt x="621" y="4602"/>
                      </a:cubicBezTo>
                      <a:cubicBezTo>
                        <a:pt x="629" y="4595"/>
                        <a:pt x="629" y="4595"/>
                        <a:pt x="629" y="4595"/>
                      </a:cubicBezTo>
                      <a:cubicBezTo>
                        <a:pt x="633" y="4603"/>
                        <a:pt x="633" y="4603"/>
                        <a:pt x="633" y="4603"/>
                      </a:cubicBezTo>
                      <a:cubicBezTo>
                        <a:pt x="647" y="4607"/>
                        <a:pt x="647" y="4607"/>
                        <a:pt x="647" y="4607"/>
                      </a:cubicBezTo>
                      <a:cubicBezTo>
                        <a:pt x="647" y="4613"/>
                        <a:pt x="647" y="4613"/>
                        <a:pt x="647" y="4613"/>
                      </a:cubicBezTo>
                      <a:cubicBezTo>
                        <a:pt x="638" y="4615"/>
                        <a:pt x="638" y="4615"/>
                        <a:pt x="638" y="4615"/>
                      </a:cubicBezTo>
                      <a:cubicBezTo>
                        <a:pt x="632" y="4624"/>
                        <a:pt x="632" y="4624"/>
                        <a:pt x="632" y="4624"/>
                      </a:cubicBezTo>
                      <a:cubicBezTo>
                        <a:pt x="622" y="4622"/>
                        <a:pt x="622" y="4622"/>
                        <a:pt x="622" y="4622"/>
                      </a:cubicBezTo>
                      <a:cubicBezTo>
                        <a:pt x="616" y="4628"/>
                        <a:pt x="616" y="4628"/>
                        <a:pt x="616" y="4628"/>
                      </a:cubicBezTo>
                      <a:cubicBezTo>
                        <a:pt x="616" y="4633"/>
                        <a:pt x="616" y="4633"/>
                        <a:pt x="616" y="4633"/>
                      </a:cubicBezTo>
                      <a:cubicBezTo>
                        <a:pt x="601" y="4648"/>
                        <a:pt x="601" y="4648"/>
                        <a:pt x="601" y="4648"/>
                      </a:cubicBezTo>
                      <a:cubicBezTo>
                        <a:pt x="601" y="4663"/>
                        <a:pt x="601" y="4663"/>
                        <a:pt x="601" y="4663"/>
                      </a:cubicBezTo>
                      <a:cubicBezTo>
                        <a:pt x="608" y="4668"/>
                        <a:pt x="608" y="4668"/>
                        <a:pt x="608" y="4668"/>
                      </a:cubicBezTo>
                      <a:cubicBezTo>
                        <a:pt x="605" y="4688"/>
                        <a:pt x="605" y="4688"/>
                        <a:pt x="605" y="4688"/>
                      </a:cubicBezTo>
                      <a:cubicBezTo>
                        <a:pt x="591" y="4686"/>
                        <a:pt x="591" y="4686"/>
                        <a:pt x="591" y="4686"/>
                      </a:cubicBezTo>
                      <a:cubicBezTo>
                        <a:pt x="588" y="4688"/>
                        <a:pt x="588" y="4688"/>
                        <a:pt x="588" y="4688"/>
                      </a:cubicBezTo>
                      <a:cubicBezTo>
                        <a:pt x="576" y="4680"/>
                        <a:pt x="576" y="4680"/>
                        <a:pt x="576" y="4680"/>
                      </a:cubicBezTo>
                      <a:cubicBezTo>
                        <a:pt x="561" y="4676"/>
                        <a:pt x="561" y="4676"/>
                        <a:pt x="561" y="4676"/>
                      </a:cubicBezTo>
                      <a:cubicBezTo>
                        <a:pt x="560" y="4682"/>
                        <a:pt x="560" y="4682"/>
                        <a:pt x="560" y="4682"/>
                      </a:cubicBezTo>
                      <a:cubicBezTo>
                        <a:pt x="565" y="4693"/>
                        <a:pt x="565" y="4693"/>
                        <a:pt x="565" y="4693"/>
                      </a:cubicBezTo>
                      <a:cubicBezTo>
                        <a:pt x="555" y="4698"/>
                        <a:pt x="555" y="4698"/>
                        <a:pt x="555" y="4698"/>
                      </a:cubicBezTo>
                      <a:cubicBezTo>
                        <a:pt x="545" y="4706"/>
                        <a:pt x="545" y="4706"/>
                        <a:pt x="545" y="4706"/>
                      </a:cubicBezTo>
                      <a:cubicBezTo>
                        <a:pt x="562" y="4708"/>
                        <a:pt x="562" y="4708"/>
                        <a:pt x="562" y="4708"/>
                      </a:cubicBezTo>
                      <a:cubicBezTo>
                        <a:pt x="570" y="4707"/>
                        <a:pt x="570" y="4707"/>
                        <a:pt x="570" y="4707"/>
                      </a:cubicBezTo>
                      <a:cubicBezTo>
                        <a:pt x="589" y="4723"/>
                        <a:pt x="589" y="4723"/>
                        <a:pt x="589" y="4723"/>
                      </a:cubicBezTo>
                      <a:cubicBezTo>
                        <a:pt x="590" y="4734"/>
                        <a:pt x="590" y="4734"/>
                        <a:pt x="590" y="4734"/>
                      </a:cubicBezTo>
                      <a:cubicBezTo>
                        <a:pt x="606" y="4750"/>
                        <a:pt x="606" y="4750"/>
                        <a:pt x="606" y="4750"/>
                      </a:cubicBezTo>
                      <a:cubicBezTo>
                        <a:pt x="633" y="4748"/>
                        <a:pt x="633" y="4748"/>
                        <a:pt x="633" y="4748"/>
                      </a:cubicBezTo>
                      <a:cubicBezTo>
                        <a:pt x="660" y="4765"/>
                        <a:pt x="660" y="4765"/>
                        <a:pt x="660" y="4765"/>
                      </a:cubicBezTo>
                      <a:cubicBezTo>
                        <a:pt x="679" y="4770"/>
                        <a:pt x="679" y="4770"/>
                        <a:pt x="679" y="4770"/>
                      </a:cubicBezTo>
                      <a:cubicBezTo>
                        <a:pt x="725" y="4803"/>
                        <a:pt x="725" y="4803"/>
                        <a:pt x="725" y="4803"/>
                      </a:cubicBezTo>
                      <a:cubicBezTo>
                        <a:pt x="734" y="4821"/>
                        <a:pt x="734" y="4821"/>
                        <a:pt x="734" y="4821"/>
                      </a:cubicBezTo>
                      <a:cubicBezTo>
                        <a:pt x="747" y="4825"/>
                        <a:pt x="747" y="4825"/>
                        <a:pt x="747" y="4825"/>
                      </a:cubicBezTo>
                      <a:cubicBezTo>
                        <a:pt x="751" y="4834"/>
                        <a:pt x="751" y="4834"/>
                        <a:pt x="751" y="4834"/>
                      </a:cubicBezTo>
                      <a:cubicBezTo>
                        <a:pt x="763" y="4843"/>
                        <a:pt x="763" y="4843"/>
                        <a:pt x="763" y="4843"/>
                      </a:cubicBezTo>
                      <a:cubicBezTo>
                        <a:pt x="774" y="4844"/>
                        <a:pt x="774" y="4844"/>
                        <a:pt x="774" y="4844"/>
                      </a:cubicBezTo>
                      <a:cubicBezTo>
                        <a:pt x="778" y="4854"/>
                        <a:pt x="778" y="4854"/>
                        <a:pt x="778" y="4854"/>
                      </a:cubicBezTo>
                      <a:cubicBezTo>
                        <a:pt x="792" y="4859"/>
                        <a:pt x="792" y="4859"/>
                        <a:pt x="792" y="4859"/>
                      </a:cubicBezTo>
                      <a:cubicBezTo>
                        <a:pt x="799" y="4859"/>
                        <a:pt x="799" y="4859"/>
                        <a:pt x="799" y="4859"/>
                      </a:cubicBezTo>
                      <a:cubicBezTo>
                        <a:pt x="811" y="4876"/>
                        <a:pt x="811" y="4876"/>
                        <a:pt x="811" y="4876"/>
                      </a:cubicBezTo>
                      <a:cubicBezTo>
                        <a:pt x="825" y="4878"/>
                        <a:pt x="825" y="4878"/>
                        <a:pt x="825" y="4878"/>
                      </a:cubicBezTo>
                      <a:cubicBezTo>
                        <a:pt x="832" y="4882"/>
                        <a:pt x="832" y="4882"/>
                        <a:pt x="832" y="4882"/>
                      </a:cubicBezTo>
                      <a:cubicBezTo>
                        <a:pt x="839" y="4877"/>
                        <a:pt x="839" y="4877"/>
                        <a:pt x="839" y="4877"/>
                      </a:cubicBezTo>
                      <a:cubicBezTo>
                        <a:pt x="858" y="4893"/>
                        <a:pt x="858" y="4893"/>
                        <a:pt x="858" y="4893"/>
                      </a:cubicBezTo>
                      <a:cubicBezTo>
                        <a:pt x="859" y="4902"/>
                        <a:pt x="859" y="4902"/>
                        <a:pt x="859" y="4902"/>
                      </a:cubicBezTo>
                      <a:cubicBezTo>
                        <a:pt x="876" y="4904"/>
                        <a:pt x="876" y="4904"/>
                        <a:pt x="876" y="4904"/>
                      </a:cubicBezTo>
                      <a:cubicBezTo>
                        <a:pt x="891" y="4928"/>
                        <a:pt x="891" y="4928"/>
                        <a:pt x="891" y="4928"/>
                      </a:cubicBezTo>
                      <a:cubicBezTo>
                        <a:pt x="900" y="4939"/>
                        <a:pt x="900" y="4939"/>
                        <a:pt x="900" y="4939"/>
                      </a:cubicBezTo>
                      <a:cubicBezTo>
                        <a:pt x="904" y="4968"/>
                        <a:pt x="904" y="4968"/>
                        <a:pt x="904" y="4968"/>
                      </a:cubicBezTo>
                      <a:cubicBezTo>
                        <a:pt x="916" y="4991"/>
                        <a:pt x="916" y="4991"/>
                        <a:pt x="916" y="4991"/>
                      </a:cubicBezTo>
                      <a:cubicBezTo>
                        <a:pt x="911" y="4999"/>
                        <a:pt x="911" y="4999"/>
                        <a:pt x="911" y="4999"/>
                      </a:cubicBezTo>
                      <a:cubicBezTo>
                        <a:pt x="914" y="5009"/>
                        <a:pt x="914" y="5009"/>
                        <a:pt x="914" y="5009"/>
                      </a:cubicBezTo>
                      <a:cubicBezTo>
                        <a:pt x="941" y="5009"/>
                        <a:pt x="1007" y="5008"/>
                        <a:pt x="1005" y="4993"/>
                      </a:cubicBezTo>
                      <a:cubicBezTo>
                        <a:pt x="1003" y="4974"/>
                        <a:pt x="1003" y="4974"/>
                        <a:pt x="1003" y="4974"/>
                      </a:cubicBezTo>
                      <a:cubicBezTo>
                        <a:pt x="1083" y="4971"/>
                        <a:pt x="1083" y="4971"/>
                        <a:pt x="1083" y="4971"/>
                      </a:cubicBezTo>
                      <a:cubicBezTo>
                        <a:pt x="1083" y="4971"/>
                        <a:pt x="1099" y="4988"/>
                        <a:pt x="1113" y="4989"/>
                      </a:cubicBezTo>
                      <a:cubicBezTo>
                        <a:pt x="1128" y="4989"/>
                        <a:pt x="1193" y="4961"/>
                        <a:pt x="1193" y="4961"/>
                      </a:cubicBezTo>
                      <a:cubicBezTo>
                        <a:pt x="1193" y="4961"/>
                        <a:pt x="1211" y="4963"/>
                        <a:pt x="1217" y="4977"/>
                      </a:cubicBezTo>
                      <a:cubicBezTo>
                        <a:pt x="1222" y="4988"/>
                        <a:pt x="1239" y="4984"/>
                        <a:pt x="1243" y="4983"/>
                      </a:cubicBezTo>
                      <a:cubicBezTo>
                        <a:pt x="1244" y="4979"/>
                        <a:pt x="1244" y="4979"/>
                        <a:pt x="1244" y="4979"/>
                      </a:cubicBezTo>
                      <a:cubicBezTo>
                        <a:pt x="1264" y="4981"/>
                        <a:pt x="1264" y="4981"/>
                        <a:pt x="1264" y="4981"/>
                      </a:cubicBezTo>
                      <a:cubicBezTo>
                        <a:pt x="1297" y="5008"/>
                        <a:pt x="1297" y="5008"/>
                        <a:pt x="1297" y="5008"/>
                      </a:cubicBezTo>
                      <a:cubicBezTo>
                        <a:pt x="1307" y="5026"/>
                        <a:pt x="1307" y="5026"/>
                        <a:pt x="1307" y="5026"/>
                      </a:cubicBezTo>
                      <a:cubicBezTo>
                        <a:pt x="1339" y="5029"/>
                        <a:pt x="1339" y="5029"/>
                        <a:pt x="1339" y="5029"/>
                      </a:cubicBezTo>
                      <a:cubicBezTo>
                        <a:pt x="1346" y="5016"/>
                        <a:pt x="1346" y="5016"/>
                        <a:pt x="1346" y="5016"/>
                      </a:cubicBezTo>
                      <a:cubicBezTo>
                        <a:pt x="1366" y="5005"/>
                        <a:pt x="1366" y="5005"/>
                        <a:pt x="1366" y="5005"/>
                      </a:cubicBezTo>
                      <a:cubicBezTo>
                        <a:pt x="1390" y="4976"/>
                        <a:pt x="1390" y="4976"/>
                        <a:pt x="1390" y="4976"/>
                      </a:cubicBezTo>
                      <a:cubicBezTo>
                        <a:pt x="1391" y="4975"/>
                        <a:pt x="1391" y="4975"/>
                        <a:pt x="1391" y="4975"/>
                      </a:cubicBezTo>
                      <a:cubicBezTo>
                        <a:pt x="1385" y="4970"/>
                        <a:pt x="1385" y="4970"/>
                        <a:pt x="1385" y="4970"/>
                      </a:cubicBezTo>
                      <a:cubicBezTo>
                        <a:pt x="1347" y="4939"/>
                        <a:pt x="1347" y="4939"/>
                        <a:pt x="1347" y="4939"/>
                      </a:cubicBezTo>
                      <a:cubicBezTo>
                        <a:pt x="1320" y="4906"/>
                        <a:pt x="1320" y="4906"/>
                        <a:pt x="1320" y="4906"/>
                      </a:cubicBezTo>
                      <a:cubicBezTo>
                        <a:pt x="1315" y="4886"/>
                        <a:pt x="1315" y="4886"/>
                        <a:pt x="1315" y="4886"/>
                      </a:cubicBezTo>
                      <a:cubicBezTo>
                        <a:pt x="1304" y="4873"/>
                        <a:pt x="1304" y="4873"/>
                        <a:pt x="1304" y="4873"/>
                      </a:cubicBezTo>
                      <a:cubicBezTo>
                        <a:pt x="1303" y="4853"/>
                        <a:pt x="1303" y="4853"/>
                        <a:pt x="1303" y="4853"/>
                      </a:cubicBezTo>
                      <a:cubicBezTo>
                        <a:pt x="1299" y="4843"/>
                        <a:pt x="1299" y="4843"/>
                        <a:pt x="1299" y="4843"/>
                      </a:cubicBezTo>
                      <a:cubicBezTo>
                        <a:pt x="1297" y="4835"/>
                        <a:pt x="1297" y="4835"/>
                        <a:pt x="1297" y="4835"/>
                      </a:cubicBezTo>
                      <a:cubicBezTo>
                        <a:pt x="1287" y="4835"/>
                        <a:pt x="1287" y="4835"/>
                        <a:pt x="1287" y="4835"/>
                      </a:cubicBezTo>
                      <a:cubicBezTo>
                        <a:pt x="1288" y="4823"/>
                        <a:pt x="1288" y="4823"/>
                        <a:pt x="1288" y="4823"/>
                      </a:cubicBezTo>
                      <a:cubicBezTo>
                        <a:pt x="1296" y="4826"/>
                        <a:pt x="1296" y="4826"/>
                        <a:pt x="1296" y="4826"/>
                      </a:cubicBezTo>
                      <a:cubicBezTo>
                        <a:pt x="1299" y="4812"/>
                        <a:pt x="1299" y="4812"/>
                        <a:pt x="1299" y="4812"/>
                      </a:cubicBezTo>
                      <a:cubicBezTo>
                        <a:pt x="1305" y="4801"/>
                        <a:pt x="1305" y="4801"/>
                        <a:pt x="1305" y="4801"/>
                      </a:cubicBezTo>
                      <a:cubicBezTo>
                        <a:pt x="1297" y="4801"/>
                        <a:pt x="1297" y="4801"/>
                        <a:pt x="1297" y="4801"/>
                      </a:cubicBezTo>
                      <a:cubicBezTo>
                        <a:pt x="1289" y="4808"/>
                        <a:pt x="1289" y="4808"/>
                        <a:pt x="1289" y="4808"/>
                      </a:cubicBezTo>
                      <a:cubicBezTo>
                        <a:pt x="1273" y="4798"/>
                        <a:pt x="1273" y="4798"/>
                        <a:pt x="1273" y="4798"/>
                      </a:cubicBezTo>
                      <a:cubicBezTo>
                        <a:pt x="1273" y="4774"/>
                        <a:pt x="1273" y="4774"/>
                        <a:pt x="1273" y="4774"/>
                      </a:cubicBezTo>
                      <a:cubicBezTo>
                        <a:pt x="1260" y="4770"/>
                        <a:pt x="1260" y="4770"/>
                        <a:pt x="1260" y="4770"/>
                      </a:cubicBezTo>
                      <a:cubicBezTo>
                        <a:pt x="1250" y="4758"/>
                        <a:pt x="1250" y="4758"/>
                        <a:pt x="1250" y="4758"/>
                      </a:cubicBezTo>
                      <a:cubicBezTo>
                        <a:pt x="1241" y="4761"/>
                        <a:pt x="1241" y="4761"/>
                        <a:pt x="1241" y="4761"/>
                      </a:cubicBezTo>
                      <a:cubicBezTo>
                        <a:pt x="1230" y="4760"/>
                        <a:pt x="1230" y="4760"/>
                        <a:pt x="1230" y="4760"/>
                      </a:cubicBezTo>
                      <a:cubicBezTo>
                        <a:pt x="1223" y="4735"/>
                        <a:pt x="1223" y="4735"/>
                        <a:pt x="1223" y="4735"/>
                      </a:cubicBezTo>
                      <a:cubicBezTo>
                        <a:pt x="1228" y="4722"/>
                        <a:pt x="1228" y="4722"/>
                        <a:pt x="1228" y="4722"/>
                      </a:cubicBezTo>
                      <a:cubicBezTo>
                        <a:pt x="1235" y="4716"/>
                        <a:pt x="1235" y="4716"/>
                        <a:pt x="1235" y="4716"/>
                      </a:cubicBezTo>
                      <a:cubicBezTo>
                        <a:pt x="1235" y="4690"/>
                        <a:pt x="1235" y="4690"/>
                        <a:pt x="1235" y="4690"/>
                      </a:cubicBezTo>
                      <a:cubicBezTo>
                        <a:pt x="1241" y="4679"/>
                        <a:pt x="1241" y="4679"/>
                        <a:pt x="1241" y="4679"/>
                      </a:cubicBezTo>
                      <a:cubicBezTo>
                        <a:pt x="1246" y="4664"/>
                        <a:pt x="1246" y="4664"/>
                        <a:pt x="1246" y="4664"/>
                      </a:cubicBezTo>
                      <a:cubicBezTo>
                        <a:pt x="1253" y="4659"/>
                        <a:pt x="1253" y="4659"/>
                        <a:pt x="1253" y="4659"/>
                      </a:cubicBezTo>
                      <a:cubicBezTo>
                        <a:pt x="1256" y="4643"/>
                        <a:pt x="1256" y="4643"/>
                        <a:pt x="1256" y="4643"/>
                      </a:cubicBezTo>
                      <a:cubicBezTo>
                        <a:pt x="1263" y="4631"/>
                        <a:pt x="1263" y="4631"/>
                        <a:pt x="1263" y="4631"/>
                      </a:cubicBezTo>
                      <a:cubicBezTo>
                        <a:pt x="1263" y="4622"/>
                        <a:pt x="1263" y="4622"/>
                        <a:pt x="1263" y="4622"/>
                      </a:cubicBezTo>
                      <a:cubicBezTo>
                        <a:pt x="1271" y="4625"/>
                        <a:pt x="1271" y="4625"/>
                        <a:pt x="1271" y="4625"/>
                      </a:cubicBezTo>
                      <a:cubicBezTo>
                        <a:pt x="1277" y="4631"/>
                        <a:pt x="1277" y="4631"/>
                        <a:pt x="1277" y="4631"/>
                      </a:cubicBezTo>
                      <a:cubicBezTo>
                        <a:pt x="1283" y="4628"/>
                        <a:pt x="1283" y="4628"/>
                        <a:pt x="1283" y="4628"/>
                      </a:cubicBezTo>
                      <a:cubicBezTo>
                        <a:pt x="1286" y="4619"/>
                        <a:pt x="1286" y="4619"/>
                        <a:pt x="1286" y="4619"/>
                      </a:cubicBezTo>
                      <a:cubicBezTo>
                        <a:pt x="1292" y="4625"/>
                        <a:pt x="1292" y="4625"/>
                        <a:pt x="1292" y="4625"/>
                      </a:cubicBezTo>
                      <a:cubicBezTo>
                        <a:pt x="1299" y="4620"/>
                        <a:pt x="1299" y="4620"/>
                        <a:pt x="1299" y="4620"/>
                      </a:cubicBezTo>
                      <a:cubicBezTo>
                        <a:pt x="1309" y="4620"/>
                        <a:pt x="1309" y="4620"/>
                        <a:pt x="1309" y="4620"/>
                      </a:cubicBezTo>
                      <a:cubicBezTo>
                        <a:pt x="1318" y="4613"/>
                        <a:pt x="1318" y="4613"/>
                        <a:pt x="1318" y="4613"/>
                      </a:cubicBezTo>
                      <a:cubicBezTo>
                        <a:pt x="1316" y="4607"/>
                        <a:pt x="1316" y="4607"/>
                        <a:pt x="1316" y="4607"/>
                      </a:cubicBezTo>
                      <a:cubicBezTo>
                        <a:pt x="1306" y="4603"/>
                        <a:pt x="1306" y="4603"/>
                        <a:pt x="1306" y="4603"/>
                      </a:cubicBezTo>
                      <a:cubicBezTo>
                        <a:pt x="1313" y="4602"/>
                        <a:pt x="1313" y="4602"/>
                        <a:pt x="1313" y="4602"/>
                      </a:cubicBezTo>
                      <a:cubicBezTo>
                        <a:pt x="1313" y="4602"/>
                        <a:pt x="1317" y="4605"/>
                        <a:pt x="1319" y="4605"/>
                      </a:cubicBezTo>
                      <a:cubicBezTo>
                        <a:pt x="1321" y="4605"/>
                        <a:pt x="1330" y="4602"/>
                        <a:pt x="1330" y="4602"/>
                      </a:cubicBezTo>
                      <a:cubicBezTo>
                        <a:pt x="1337" y="4609"/>
                        <a:pt x="1337" y="4609"/>
                        <a:pt x="1337" y="4609"/>
                      </a:cubicBezTo>
                      <a:cubicBezTo>
                        <a:pt x="1342" y="4604"/>
                        <a:pt x="1342" y="4604"/>
                        <a:pt x="1342" y="4604"/>
                      </a:cubicBezTo>
                      <a:cubicBezTo>
                        <a:pt x="1339" y="4596"/>
                        <a:pt x="1339" y="4596"/>
                        <a:pt x="1339" y="4596"/>
                      </a:cubicBezTo>
                      <a:cubicBezTo>
                        <a:pt x="1319" y="4584"/>
                        <a:pt x="1319" y="4584"/>
                        <a:pt x="1319" y="4584"/>
                      </a:cubicBezTo>
                      <a:cubicBezTo>
                        <a:pt x="1328" y="4582"/>
                        <a:pt x="1328" y="4582"/>
                        <a:pt x="1328" y="4582"/>
                      </a:cubicBezTo>
                      <a:cubicBezTo>
                        <a:pt x="1341" y="4586"/>
                        <a:pt x="1341" y="4586"/>
                        <a:pt x="1341" y="4586"/>
                      </a:cubicBezTo>
                      <a:cubicBezTo>
                        <a:pt x="1346" y="4584"/>
                        <a:pt x="1346" y="4584"/>
                        <a:pt x="1346" y="4584"/>
                      </a:cubicBezTo>
                      <a:cubicBezTo>
                        <a:pt x="1358" y="4587"/>
                        <a:pt x="1358" y="4587"/>
                        <a:pt x="1358" y="4587"/>
                      </a:cubicBezTo>
                      <a:cubicBezTo>
                        <a:pt x="1358" y="4578"/>
                        <a:pt x="1358" y="4578"/>
                        <a:pt x="1358" y="4578"/>
                      </a:cubicBezTo>
                      <a:cubicBezTo>
                        <a:pt x="1351" y="4574"/>
                        <a:pt x="1351" y="4574"/>
                        <a:pt x="1351" y="4574"/>
                      </a:cubicBezTo>
                      <a:cubicBezTo>
                        <a:pt x="1359" y="4574"/>
                        <a:pt x="1359" y="4574"/>
                        <a:pt x="1359" y="4574"/>
                      </a:cubicBezTo>
                      <a:cubicBezTo>
                        <a:pt x="1358" y="4566"/>
                        <a:pt x="1358" y="4566"/>
                        <a:pt x="1358" y="4566"/>
                      </a:cubicBezTo>
                      <a:cubicBezTo>
                        <a:pt x="1352" y="4560"/>
                        <a:pt x="1352" y="4560"/>
                        <a:pt x="1352" y="4560"/>
                      </a:cubicBezTo>
                      <a:cubicBezTo>
                        <a:pt x="1363" y="4558"/>
                        <a:pt x="1363" y="4558"/>
                        <a:pt x="1363" y="4558"/>
                      </a:cubicBezTo>
                      <a:cubicBezTo>
                        <a:pt x="1364" y="4551"/>
                        <a:pt x="1364" y="4551"/>
                        <a:pt x="1364" y="4551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48" y="4533"/>
                        <a:pt x="1348" y="4533"/>
                        <a:pt x="1348" y="4533"/>
                      </a:cubicBezTo>
                      <a:cubicBezTo>
                        <a:pt x="1329" y="4540"/>
                        <a:pt x="1329" y="4540"/>
                        <a:pt x="1329" y="4540"/>
                      </a:cubicBezTo>
                      <a:cubicBezTo>
                        <a:pt x="1303" y="4522"/>
                        <a:pt x="1303" y="4522"/>
                        <a:pt x="1303" y="4522"/>
                      </a:cubicBezTo>
                      <a:cubicBezTo>
                        <a:pt x="1304" y="4510"/>
                        <a:pt x="1304" y="4510"/>
                        <a:pt x="1304" y="4510"/>
                      </a:cubicBezTo>
                      <a:cubicBezTo>
                        <a:pt x="1332" y="4510"/>
                        <a:pt x="1332" y="4510"/>
                        <a:pt x="1332" y="4510"/>
                      </a:cubicBezTo>
                      <a:cubicBezTo>
                        <a:pt x="1303" y="4462"/>
                        <a:pt x="1303" y="4462"/>
                        <a:pt x="1303" y="4462"/>
                      </a:cubicBezTo>
                      <a:cubicBezTo>
                        <a:pt x="1270" y="4431"/>
                        <a:pt x="1270" y="4431"/>
                        <a:pt x="1270" y="4431"/>
                      </a:cubicBezTo>
                      <a:cubicBezTo>
                        <a:pt x="1224" y="4418"/>
                        <a:pt x="1224" y="4418"/>
                        <a:pt x="1224" y="4418"/>
                      </a:cubicBezTo>
                      <a:cubicBezTo>
                        <a:pt x="1218" y="4429"/>
                        <a:pt x="1218" y="4429"/>
                        <a:pt x="1218" y="4429"/>
                      </a:cubicBezTo>
                      <a:cubicBezTo>
                        <a:pt x="1195" y="4409"/>
                        <a:pt x="1195" y="4409"/>
                        <a:pt x="1195" y="4409"/>
                      </a:cubicBezTo>
                      <a:cubicBezTo>
                        <a:pt x="1199" y="4399"/>
                        <a:pt x="1199" y="4399"/>
                        <a:pt x="1199" y="4399"/>
                      </a:cubicBezTo>
                      <a:cubicBezTo>
                        <a:pt x="1187" y="4378"/>
                        <a:pt x="1187" y="4378"/>
                        <a:pt x="1187" y="4378"/>
                      </a:cubicBezTo>
                      <a:cubicBezTo>
                        <a:pt x="1158" y="4367"/>
                        <a:pt x="1158" y="4367"/>
                        <a:pt x="1158" y="4367"/>
                      </a:cubicBezTo>
                      <a:cubicBezTo>
                        <a:pt x="1169" y="4342"/>
                        <a:pt x="1169" y="4342"/>
                        <a:pt x="1169" y="4342"/>
                      </a:cubicBezTo>
                      <a:cubicBezTo>
                        <a:pt x="1175" y="4298"/>
                        <a:pt x="1175" y="4298"/>
                        <a:pt x="1175" y="4298"/>
                      </a:cubicBezTo>
                      <a:cubicBezTo>
                        <a:pt x="1164" y="4287"/>
                        <a:pt x="1164" y="4287"/>
                        <a:pt x="1164" y="4287"/>
                      </a:cubicBezTo>
                      <a:cubicBezTo>
                        <a:pt x="1160" y="4252"/>
                        <a:pt x="1160" y="4252"/>
                        <a:pt x="1160" y="4252"/>
                      </a:cubicBezTo>
                      <a:cubicBezTo>
                        <a:pt x="1174" y="4246"/>
                        <a:pt x="1174" y="4246"/>
                        <a:pt x="1174" y="4246"/>
                      </a:cubicBezTo>
                      <a:cubicBezTo>
                        <a:pt x="1193" y="4222"/>
                        <a:pt x="1193" y="4222"/>
                        <a:pt x="1193" y="4222"/>
                      </a:cubicBezTo>
                      <a:cubicBezTo>
                        <a:pt x="1193" y="4204"/>
                        <a:pt x="1193" y="4204"/>
                        <a:pt x="1193" y="4204"/>
                      </a:cubicBezTo>
                      <a:cubicBezTo>
                        <a:pt x="1204" y="4191"/>
                        <a:pt x="1204" y="4191"/>
                        <a:pt x="1204" y="4191"/>
                      </a:cubicBezTo>
                      <a:cubicBezTo>
                        <a:pt x="1242" y="4225"/>
                        <a:pt x="1242" y="4225"/>
                        <a:pt x="1242" y="4225"/>
                      </a:cubicBezTo>
                      <a:cubicBezTo>
                        <a:pt x="1246" y="4238"/>
                        <a:pt x="1246" y="4238"/>
                        <a:pt x="1246" y="4238"/>
                      </a:cubicBezTo>
                      <a:cubicBezTo>
                        <a:pt x="1268" y="4251"/>
                        <a:pt x="1268" y="4251"/>
                        <a:pt x="1268" y="4251"/>
                      </a:cubicBezTo>
                      <a:cubicBezTo>
                        <a:pt x="1290" y="4249"/>
                        <a:pt x="1290" y="4249"/>
                        <a:pt x="1290" y="4249"/>
                      </a:cubicBezTo>
                      <a:cubicBezTo>
                        <a:pt x="1287" y="4228"/>
                        <a:pt x="1287" y="4228"/>
                        <a:pt x="1287" y="4228"/>
                      </a:cubicBezTo>
                      <a:cubicBezTo>
                        <a:pt x="1296" y="4220"/>
                        <a:pt x="1296" y="4220"/>
                        <a:pt x="1296" y="4220"/>
                      </a:cubicBezTo>
                      <a:cubicBezTo>
                        <a:pt x="1280" y="4163"/>
                        <a:pt x="1280" y="4163"/>
                        <a:pt x="1280" y="4163"/>
                      </a:cubicBezTo>
                      <a:cubicBezTo>
                        <a:pt x="1302" y="4161"/>
                        <a:pt x="1302" y="4161"/>
                        <a:pt x="1302" y="4161"/>
                      </a:cubicBezTo>
                      <a:cubicBezTo>
                        <a:pt x="1325" y="4161"/>
                        <a:pt x="1325" y="4161"/>
                        <a:pt x="1325" y="4161"/>
                      </a:cubicBezTo>
                      <a:cubicBezTo>
                        <a:pt x="1325" y="4144"/>
                        <a:pt x="1325" y="4144"/>
                        <a:pt x="1325" y="4144"/>
                      </a:cubicBezTo>
                      <a:cubicBezTo>
                        <a:pt x="1315" y="4131"/>
                        <a:pt x="1315" y="4131"/>
                        <a:pt x="1315" y="4131"/>
                      </a:cubicBezTo>
                      <a:cubicBezTo>
                        <a:pt x="1319" y="4114"/>
                        <a:pt x="1319" y="4114"/>
                        <a:pt x="1319" y="4114"/>
                      </a:cubicBezTo>
                      <a:cubicBezTo>
                        <a:pt x="1340" y="4101"/>
                        <a:pt x="1340" y="4101"/>
                        <a:pt x="1340" y="4101"/>
                      </a:cubicBezTo>
                      <a:cubicBezTo>
                        <a:pt x="1350" y="4100"/>
                        <a:pt x="1350" y="4100"/>
                        <a:pt x="1350" y="4100"/>
                      </a:cubicBezTo>
                      <a:cubicBezTo>
                        <a:pt x="1357" y="4081"/>
                        <a:pt x="1357" y="4081"/>
                        <a:pt x="1357" y="4081"/>
                      </a:cubicBezTo>
                      <a:cubicBezTo>
                        <a:pt x="1368" y="4073"/>
                        <a:pt x="1368" y="4073"/>
                        <a:pt x="1368" y="4073"/>
                      </a:cubicBezTo>
                      <a:cubicBezTo>
                        <a:pt x="1383" y="4077"/>
                        <a:pt x="1383" y="4077"/>
                        <a:pt x="1383" y="4077"/>
                      </a:cubicBezTo>
                      <a:cubicBezTo>
                        <a:pt x="1385" y="4064"/>
                        <a:pt x="1385" y="4064"/>
                        <a:pt x="1385" y="4064"/>
                      </a:cubicBezTo>
                      <a:cubicBezTo>
                        <a:pt x="1381" y="4052"/>
                        <a:pt x="1381" y="4052"/>
                        <a:pt x="1381" y="4052"/>
                      </a:cubicBezTo>
                      <a:cubicBezTo>
                        <a:pt x="1385" y="4042"/>
                        <a:pt x="1385" y="4042"/>
                        <a:pt x="1385" y="4042"/>
                      </a:cubicBezTo>
                      <a:cubicBezTo>
                        <a:pt x="1406" y="4055"/>
                        <a:pt x="1406" y="4055"/>
                        <a:pt x="1406" y="4055"/>
                      </a:cubicBezTo>
                      <a:cubicBezTo>
                        <a:pt x="1423" y="4062"/>
                        <a:pt x="1423" y="4062"/>
                        <a:pt x="1423" y="4062"/>
                      </a:cubicBezTo>
                      <a:cubicBezTo>
                        <a:pt x="1421" y="4071"/>
                        <a:pt x="1421" y="4071"/>
                        <a:pt x="1421" y="4071"/>
                      </a:cubicBezTo>
                      <a:cubicBezTo>
                        <a:pt x="1411" y="4083"/>
                        <a:pt x="1411" y="4083"/>
                        <a:pt x="1411" y="4083"/>
                      </a:cubicBezTo>
                      <a:cubicBezTo>
                        <a:pt x="1418" y="4090"/>
                        <a:pt x="1418" y="4090"/>
                        <a:pt x="1418" y="4090"/>
                      </a:cubicBezTo>
                      <a:cubicBezTo>
                        <a:pt x="1432" y="4082"/>
                        <a:pt x="1432" y="4082"/>
                        <a:pt x="1432" y="4082"/>
                      </a:cubicBezTo>
                      <a:cubicBezTo>
                        <a:pt x="1435" y="4072"/>
                        <a:pt x="1435" y="4072"/>
                        <a:pt x="1435" y="4072"/>
                      </a:cubicBezTo>
                      <a:cubicBezTo>
                        <a:pt x="1445" y="4065"/>
                        <a:pt x="1445" y="4065"/>
                        <a:pt x="1445" y="4065"/>
                      </a:cubicBezTo>
                      <a:cubicBezTo>
                        <a:pt x="1446" y="4078"/>
                        <a:pt x="1446" y="4078"/>
                        <a:pt x="1446" y="4078"/>
                      </a:cubicBezTo>
                      <a:cubicBezTo>
                        <a:pt x="1455" y="4068"/>
                        <a:pt x="1455" y="4068"/>
                        <a:pt x="1455" y="4068"/>
                      </a:cubicBezTo>
                      <a:cubicBezTo>
                        <a:pt x="1457" y="4059"/>
                        <a:pt x="1457" y="4059"/>
                        <a:pt x="1457" y="4059"/>
                      </a:cubicBezTo>
                      <a:cubicBezTo>
                        <a:pt x="1471" y="4058"/>
                        <a:pt x="1471" y="4058"/>
                        <a:pt x="1471" y="4058"/>
                      </a:cubicBezTo>
                      <a:cubicBezTo>
                        <a:pt x="1486" y="4047"/>
                        <a:pt x="1486" y="4047"/>
                        <a:pt x="1486" y="4047"/>
                      </a:cubicBezTo>
                      <a:cubicBezTo>
                        <a:pt x="1499" y="4047"/>
                        <a:pt x="1499" y="4047"/>
                        <a:pt x="1499" y="4047"/>
                      </a:cubicBezTo>
                      <a:cubicBezTo>
                        <a:pt x="1506" y="4066"/>
                        <a:pt x="1506" y="4066"/>
                        <a:pt x="1506" y="4066"/>
                      </a:cubicBezTo>
                      <a:cubicBezTo>
                        <a:pt x="1522" y="4077"/>
                        <a:pt x="1522" y="4077"/>
                        <a:pt x="1522" y="4077"/>
                      </a:cubicBezTo>
                      <a:cubicBezTo>
                        <a:pt x="1548" y="4069"/>
                        <a:pt x="1548" y="4069"/>
                        <a:pt x="1548" y="4069"/>
                      </a:cubicBezTo>
                      <a:cubicBezTo>
                        <a:pt x="1560" y="4069"/>
                        <a:pt x="1560" y="4069"/>
                        <a:pt x="1560" y="4069"/>
                      </a:cubicBezTo>
                      <a:cubicBezTo>
                        <a:pt x="1567" y="4080"/>
                        <a:pt x="1567" y="4080"/>
                        <a:pt x="1567" y="4080"/>
                      </a:cubicBezTo>
                      <a:cubicBezTo>
                        <a:pt x="1575" y="4080"/>
                        <a:pt x="1575" y="4080"/>
                        <a:pt x="1575" y="4080"/>
                      </a:cubicBezTo>
                      <a:cubicBezTo>
                        <a:pt x="1590" y="4099"/>
                        <a:pt x="1590" y="4099"/>
                        <a:pt x="1590" y="4099"/>
                      </a:cubicBezTo>
                      <a:cubicBezTo>
                        <a:pt x="1605" y="4099"/>
                        <a:pt x="1605" y="4099"/>
                        <a:pt x="1605" y="4099"/>
                      </a:cubicBezTo>
                      <a:cubicBezTo>
                        <a:pt x="1616" y="4114"/>
                        <a:pt x="1616" y="4114"/>
                        <a:pt x="1616" y="4114"/>
                      </a:cubicBezTo>
                      <a:cubicBezTo>
                        <a:pt x="1636" y="4129"/>
                        <a:pt x="1636" y="4129"/>
                        <a:pt x="1636" y="4129"/>
                      </a:cubicBezTo>
                      <a:cubicBezTo>
                        <a:pt x="1648" y="4130"/>
                        <a:pt x="1648" y="4130"/>
                        <a:pt x="1648" y="4130"/>
                      </a:cubicBezTo>
                      <a:cubicBezTo>
                        <a:pt x="1653" y="4140"/>
                        <a:pt x="1653" y="4140"/>
                        <a:pt x="1653" y="4140"/>
                      </a:cubicBezTo>
                      <a:cubicBezTo>
                        <a:pt x="1655" y="4156"/>
                        <a:pt x="1655" y="4156"/>
                        <a:pt x="1655" y="4156"/>
                      </a:cubicBezTo>
                      <a:cubicBezTo>
                        <a:pt x="1663" y="4159"/>
                        <a:pt x="1663" y="4159"/>
                        <a:pt x="1663" y="4159"/>
                      </a:cubicBezTo>
                      <a:cubicBezTo>
                        <a:pt x="1672" y="4145"/>
                        <a:pt x="1672" y="4145"/>
                        <a:pt x="1672" y="4145"/>
                      </a:cubicBezTo>
                      <a:cubicBezTo>
                        <a:pt x="1670" y="4127"/>
                        <a:pt x="1670" y="4127"/>
                        <a:pt x="1670" y="4127"/>
                      </a:cubicBezTo>
                      <a:cubicBezTo>
                        <a:pt x="1684" y="4118"/>
                        <a:pt x="1684" y="4118"/>
                        <a:pt x="1684" y="4118"/>
                      </a:cubicBezTo>
                      <a:cubicBezTo>
                        <a:pt x="1694" y="4132"/>
                        <a:pt x="1694" y="4132"/>
                        <a:pt x="1694" y="4132"/>
                      </a:cubicBezTo>
                      <a:cubicBezTo>
                        <a:pt x="1721" y="4136"/>
                        <a:pt x="1721" y="4136"/>
                        <a:pt x="1721" y="4136"/>
                      </a:cubicBezTo>
                      <a:cubicBezTo>
                        <a:pt x="1730" y="4150"/>
                        <a:pt x="1730" y="4150"/>
                        <a:pt x="1730" y="4150"/>
                      </a:cubicBezTo>
                      <a:cubicBezTo>
                        <a:pt x="1741" y="4155"/>
                        <a:pt x="1741" y="4155"/>
                        <a:pt x="1741" y="4155"/>
                      </a:cubicBezTo>
                      <a:cubicBezTo>
                        <a:pt x="1758" y="4141"/>
                        <a:pt x="1758" y="4141"/>
                        <a:pt x="1758" y="4141"/>
                      </a:cubicBezTo>
                      <a:cubicBezTo>
                        <a:pt x="1760" y="4114"/>
                        <a:pt x="1760" y="4114"/>
                        <a:pt x="1760" y="4114"/>
                      </a:cubicBezTo>
                      <a:cubicBezTo>
                        <a:pt x="1775" y="4113"/>
                        <a:pt x="1775" y="4113"/>
                        <a:pt x="1775" y="4113"/>
                      </a:cubicBezTo>
                      <a:cubicBezTo>
                        <a:pt x="1776" y="4099"/>
                        <a:pt x="1776" y="4099"/>
                        <a:pt x="1776" y="4099"/>
                      </a:cubicBezTo>
                      <a:cubicBezTo>
                        <a:pt x="1787" y="4096"/>
                        <a:pt x="1787" y="4096"/>
                        <a:pt x="1787" y="4096"/>
                      </a:cubicBezTo>
                      <a:cubicBezTo>
                        <a:pt x="1796" y="4107"/>
                        <a:pt x="1796" y="4107"/>
                        <a:pt x="1796" y="4107"/>
                      </a:cubicBezTo>
                      <a:cubicBezTo>
                        <a:pt x="1802" y="4095"/>
                        <a:pt x="1802" y="4095"/>
                        <a:pt x="1802" y="4095"/>
                      </a:cubicBezTo>
                      <a:cubicBezTo>
                        <a:pt x="1818" y="4092"/>
                        <a:pt x="1818" y="4092"/>
                        <a:pt x="1818" y="4092"/>
                      </a:cubicBezTo>
                      <a:cubicBezTo>
                        <a:pt x="1839" y="4111"/>
                        <a:pt x="1839" y="4111"/>
                        <a:pt x="1839" y="4111"/>
                      </a:cubicBezTo>
                      <a:cubicBezTo>
                        <a:pt x="1843" y="4119"/>
                        <a:pt x="1843" y="4119"/>
                        <a:pt x="1843" y="4119"/>
                      </a:cubicBezTo>
                      <a:cubicBezTo>
                        <a:pt x="1863" y="4117"/>
                        <a:pt x="1863" y="4117"/>
                        <a:pt x="1863" y="4117"/>
                      </a:cubicBezTo>
                      <a:cubicBezTo>
                        <a:pt x="1860" y="4099"/>
                        <a:pt x="1860" y="4099"/>
                        <a:pt x="1860" y="4099"/>
                      </a:cubicBezTo>
                      <a:cubicBezTo>
                        <a:pt x="1872" y="4096"/>
                        <a:pt x="1872" y="4096"/>
                        <a:pt x="1872" y="4096"/>
                      </a:cubicBezTo>
                      <a:cubicBezTo>
                        <a:pt x="1888" y="4097"/>
                        <a:pt x="1888" y="4097"/>
                        <a:pt x="1888" y="4097"/>
                      </a:cubicBezTo>
                      <a:cubicBezTo>
                        <a:pt x="1895" y="4088"/>
                        <a:pt x="1895" y="4088"/>
                        <a:pt x="1895" y="4088"/>
                      </a:cubicBezTo>
                      <a:cubicBezTo>
                        <a:pt x="1912" y="4097"/>
                        <a:pt x="1912" y="4097"/>
                        <a:pt x="1912" y="4097"/>
                      </a:cubicBezTo>
                      <a:cubicBezTo>
                        <a:pt x="1923" y="4102"/>
                        <a:pt x="1923" y="4102"/>
                        <a:pt x="1923" y="4102"/>
                      </a:cubicBezTo>
                      <a:cubicBezTo>
                        <a:pt x="1918" y="4112"/>
                        <a:pt x="1918" y="4112"/>
                        <a:pt x="1918" y="4112"/>
                      </a:cubicBezTo>
                      <a:cubicBezTo>
                        <a:pt x="1907" y="4117"/>
                        <a:pt x="1907" y="4117"/>
                        <a:pt x="1907" y="4117"/>
                      </a:cubicBezTo>
                      <a:cubicBezTo>
                        <a:pt x="1921" y="4134"/>
                        <a:pt x="1921" y="4134"/>
                        <a:pt x="1921" y="4134"/>
                      </a:cubicBezTo>
                      <a:cubicBezTo>
                        <a:pt x="1934" y="4138"/>
                        <a:pt x="1934" y="4138"/>
                        <a:pt x="1934" y="4138"/>
                      </a:cubicBezTo>
                      <a:cubicBezTo>
                        <a:pt x="1940" y="4134"/>
                        <a:pt x="1940" y="4134"/>
                        <a:pt x="1940" y="4134"/>
                      </a:cubicBezTo>
                      <a:cubicBezTo>
                        <a:pt x="1950" y="4140"/>
                        <a:pt x="1950" y="4140"/>
                        <a:pt x="1950" y="4140"/>
                      </a:cubicBezTo>
                      <a:cubicBezTo>
                        <a:pt x="1972" y="4139"/>
                        <a:pt x="1972" y="4139"/>
                        <a:pt x="1972" y="4139"/>
                      </a:cubicBezTo>
                      <a:cubicBezTo>
                        <a:pt x="1997" y="4152"/>
                        <a:pt x="1997" y="4152"/>
                        <a:pt x="1997" y="4152"/>
                      </a:cubicBezTo>
                      <a:cubicBezTo>
                        <a:pt x="2013" y="4149"/>
                        <a:pt x="2013" y="4149"/>
                        <a:pt x="2013" y="4149"/>
                      </a:cubicBezTo>
                      <a:cubicBezTo>
                        <a:pt x="2020" y="4134"/>
                        <a:pt x="2020" y="4134"/>
                        <a:pt x="2020" y="4134"/>
                      </a:cubicBezTo>
                      <a:cubicBezTo>
                        <a:pt x="2021" y="4121"/>
                        <a:pt x="2021" y="4121"/>
                        <a:pt x="2021" y="4121"/>
                      </a:cubicBezTo>
                      <a:cubicBezTo>
                        <a:pt x="2028" y="4114"/>
                        <a:pt x="2028" y="4114"/>
                        <a:pt x="2028" y="4114"/>
                      </a:cubicBezTo>
                      <a:cubicBezTo>
                        <a:pt x="2050" y="4127"/>
                        <a:pt x="2050" y="4127"/>
                        <a:pt x="2050" y="4127"/>
                      </a:cubicBezTo>
                      <a:cubicBezTo>
                        <a:pt x="2070" y="4129"/>
                        <a:pt x="2070" y="4129"/>
                        <a:pt x="2070" y="4129"/>
                      </a:cubicBezTo>
                      <a:cubicBezTo>
                        <a:pt x="2095" y="4121"/>
                        <a:pt x="2095" y="4121"/>
                        <a:pt x="2095" y="4121"/>
                      </a:cubicBezTo>
                      <a:cubicBezTo>
                        <a:pt x="2101" y="4109"/>
                        <a:pt x="2101" y="4109"/>
                        <a:pt x="2101" y="4109"/>
                      </a:cubicBezTo>
                      <a:cubicBezTo>
                        <a:pt x="2098" y="4053"/>
                        <a:pt x="2098" y="4053"/>
                        <a:pt x="2098" y="4053"/>
                      </a:cubicBezTo>
                      <a:cubicBezTo>
                        <a:pt x="2091" y="4048"/>
                        <a:pt x="2091" y="4048"/>
                        <a:pt x="2091" y="4048"/>
                      </a:cubicBezTo>
                      <a:cubicBezTo>
                        <a:pt x="2070" y="4047"/>
                        <a:pt x="2070" y="4047"/>
                        <a:pt x="2070" y="4047"/>
                      </a:cubicBezTo>
                      <a:cubicBezTo>
                        <a:pt x="2057" y="4037"/>
                        <a:pt x="2057" y="4037"/>
                        <a:pt x="2057" y="4037"/>
                      </a:cubicBezTo>
                      <a:cubicBezTo>
                        <a:pt x="2054" y="4029"/>
                        <a:pt x="2054" y="4029"/>
                        <a:pt x="2054" y="4029"/>
                      </a:cubicBezTo>
                      <a:cubicBezTo>
                        <a:pt x="2038" y="4025"/>
                        <a:pt x="2038" y="4025"/>
                        <a:pt x="2038" y="4025"/>
                      </a:cubicBezTo>
                      <a:cubicBezTo>
                        <a:pt x="2028" y="4016"/>
                        <a:pt x="2028" y="4016"/>
                        <a:pt x="2028" y="4016"/>
                      </a:cubicBezTo>
                      <a:cubicBezTo>
                        <a:pt x="2011" y="4016"/>
                        <a:pt x="2011" y="4016"/>
                        <a:pt x="2011" y="4016"/>
                      </a:cubicBezTo>
                      <a:cubicBezTo>
                        <a:pt x="2010" y="4007"/>
                        <a:pt x="2010" y="4007"/>
                        <a:pt x="2010" y="4007"/>
                      </a:cubicBezTo>
                      <a:cubicBezTo>
                        <a:pt x="2006" y="3998"/>
                        <a:pt x="2006" y="3998"/>
                        <a:pt x="2006" y="3998"/>
                      </a:cubicBezTo>
                      <a:cubicBezTo>
                        <a:pt x="2008" y="3991"/>
                        <a:pt x="2008" y="3991"/>
                        <a:pt x="2008" y="3991"/>
                      </a:cubicBezTo>
                      <a:cubicBezTo>
                        <a:pt x="2021" y="3989"/>
                        <a:pt x="2021" y="3989"/>
                        <a:pt x="2021" y="3989"/>
                      </a:cubicBezTo>
                      <a:cubicBezTo>
                        <a:pt x="2023" y="3974"/>
                        <a:pt x="2023" y="3974"/>
                        <a:pt x="2023" y="3974"/>
                      </a:cubicBezTo>
                      <a:cubicBezTo>
                        <a:pt x="2034" y="3961"/>
                        <a:pt x="2034" y="3961"/>
                        <a:pt x="2034" y="3961"/>
                      </a:cubicBezTo>
                      <a:cubicBezTo>
                        <a:pt x="2030" y="3945"/>
                        <a:pt x="2030" y="3945"/>
                        <a:pt x="2030" y="3945"/>
                      </a:cubicBezTo>
                      <a:cubicBezTo>
                        <a:pt x="2019" y="3943"/>
                        <a:pt x="2019" y="3943"/>
                        <a:pt x="2019" y="3943"/>
                      </a:cubicBezTo>
                      <a:cubicBezTo>
                        <a:pt x="2018" y="3928"/>
                        <a:pt x="2018" y="3928"/>
                        <a:pt x="2018" y="3928"/>
                      </a:cubicBezTo>
                      <a:cubicBezTo>
                        <a:pt x="2034" y="3905"/>
                        <a:pt x="2034" y="3905"/>
                        <a:pt x="2034" y="3905"/>
                      </a:cubicBezTo>
                      <a:cubicBezTo>
                        <a:pt x="2051" y="3890"/>
                        <a:pt x="2051" y="3890"/>
                        <a:pt x="2051" y="3890"/>
                      </a:cubicBezTo>
                      <a:cubicBezTo>
                        <a:pt x="2081" y="3887"/>
                        <a:pt x="2081" y="3887"/>
                        <a:pt x="2081" y="3887"/>
                      </a:cubicBezTo>
                      <a:cubicBezTo>
                        <a:pt x="2093" y="3891"/>
                        <a:pt x="2093" y="3891"/>
                        <a:pt x="2093" y="3891"/>
                      </a:cubicBezTo>
                      <a:cubicBezTo>
                        <a:pt x="2101" y="3885"/>
                        <a:pt x="2101" y="3885"/>
                        <a:pt x="2101" y="3885"/>
                      </a:cubicBezTo>
                      <a:cubicBezTo>
                        <a:pt x="2101" y="3871"/>
                        <a:pt x="2101" y="3871"/>
                        <a:pt x="2101" y="3871"/>
                      </a:cubicBezTo>
                      <a:cubicBezTo>
                        <a:pt x="2087" y="3867"/>
                        <a:pt x="2087" y="3867"/>
                        <a:pt x="2087" y="3867"/>
                      </a:cubicBezTo>
                      <a:cubicBezTo>
                        <a:pt x="2076" y="3855"/>
                        <a:pt x="2076" y="3855"/>
                        <a:pt x="2076" y="3855"/>
                      </a:cubicBezTo>
                      <a:cubicBezTo>
                        <a:pt x="2065" y="3856"/>
                        <a:pt x="2065" y="3856"/>
                        <a:pt x="2065" y="3856"/>
                      </a:cubicBezTo>
                      <a:cubicBezTo>
                        <a:pt x="2056" y="3863"/>
                        <a:pt x="2056" y="3863"/>
                        <a:pt x="2056" y="3863"/>
                      </a:cubicBezTo>
                      <a:cubicBezTo>
                        <a:pt x="2042" y="3856"/>
                        <a:pt x="2042" y="3856"/>
                        <a:pt x="2042" y="3856"/>
                      </a:cubicBezTo>
                      <a:cubicBezTo>
                        <a:pt x="2024" y="3856"/>
                        <a:pt x="2024" y="3856"/>
                        <a:pt x="2024" y="3856"/>
                      </a:cubicBezTo>
                      <a:cubicBezTo>
                        <a:pt x="2022" y="3847"/>
                        <a:pt x="2022" y="3847"/>
                        <a:pt x="2022" y="3847"/>
                      </a:cubicBezTo>
                      <a:cubicBezTo>
                        <a:pt x="2028" y="3841"/>
                        <a:pt x="2028" y="3841"/>
                        <a:pt x="2028" y="3841"/>
                      </a:cubicBezTo>
                      <a:cubicBezTo>
                        <a:pt x="2047" y="3840"/>
                        <a:pt x="2047" y="3840"/>
                        <a:pt x="2047" y="3840"/>
                      </a:cubicBezTo>
                      <a:cubicBezTo>
                        <a:pt x="2042" y="3825"/>
                        <a:pt x="2042" y="3825"/>
                        <a:pt x="2042" y="3825"/>
                      </a:cubicBezTo>
                      <a:cubicBezTo>
                        <a:pt x="2024" y="3828"/>
                        <a:pt x="2024" y="3828"/>
                        <a:pt x="2024" y="3828"/>
                      </a:cubicBezTo>
                      <a:cubicBezTo>
                        <a:pt x="2011" y="3824"/>
                        <a:pt x="2011" y="3824"/>
                        <a:pt x="2011" y="3824"/>
                      </a:cubicBezTo>
                      <a:cubicBezTo>
                        <a:pt x="2017" y="3817"/>
                        <a:pt x="2017" y="3817"/>
                        <a:pt x="2017" y="3817"/>
                      </a:cubicBezTo>
                      <a:cubicBezTo>
                        <a:pt x="2010" y="3800"/>
                        <a:pt x="2010" y="3800"/>
                        <a:pt x="2010" y="3800"/>
                      </a:cubicBezTo>
                      <a:cubicBezTo>
                        <a:pt x="2015" y="3795"/>
                        <a:pt x="2015" y="3795"/>
                        <a:pt x="2015" y="3795"/>
                      </a:cubicBezTo>
                      <a:cubicBezTo>
                        <a:pt x="2030" y="3794"/>
                        <a:pt x="2030" y="3794"/>
                        <a:pt x="2030" y="3794"/>
                      </a:cubicBezTo>
                      <a:cubicBezTo>
                        <a:pt x="2037" y="3785"/>
                        <a:pt x="2037" y="3785"/>
                        <a:pt x="2037" y="3785"/>
                      </a:cubicBezTo>
                      <a:cubicBezTo>
                        <a:pt x="2048" y="3786"/>
                        <a:pt x="2048" y="3786"/>
                        <a:pt x="2048" y="3786"/>
                      </a:cubicBezTo>
                      <a:cubicBezTo>
                        <a:pt x="2052" y="3794"/>
                        <a:pt x="2052" y="3794"/>
                        <a:pt x="2052" y="3794"/>
                      </a:cubicBezTo>
                      <a:cubicBezTo>
                        <a:pt x="2069" y="3792"/>
                        <a:pt x="2069" y="3792"/>
                        <a:pt x="2069" y="3792"/>
                      </a:cubicBezTo>
                      <a:cubicBezTo>
                        <a:pt x="2082" y="3801"/>
                        <a:pt x="2082" y="3801"/>
                        <a:pt x="2082" y="3801"/>
                      </a:cubicBezTo>
                      <a:cubicBezTo>
                        <a:pt x="2087" y="3794"/>
                        <a:pt x="2087" y="3794"/>
                        <a:pt x="2087" y="3794"/>
                      </a:cubicBezTo>
                      <a:cubicBezTo>
                        <a:pt x="2087" y="3785"/>
                        <a:pt x="2087" y="3785"/>
                        <a:pt x="2087" y="3785"/>
                      </a:cubicBezTo>
                      <a:cubicBezTo>
                        <a:pt x="2100" y="3777"/>
                        <a:pt x="2100" y="3777"/>
                        <a:pt x="2100" y="3777"/>
                      </a:cubicBezTo>
                      <a:cubicBezTo>
                        <a:pt x="2113" y="3778"/>
                        <a:pt x="2113" y="3778"/>
                        <a:pt x="2113" y="3778"/>
                      </a:cubicBezTo>
                      <a:cubicBezTo>
                        <a:pt x="2121" y="3791"/>
                        <a:pt x="2121" y="3791"/>
                        <a:pt x="2121" y="3791"/>
                      </a:cubicBezTo>
                      <a:cubicBezTo>
                        <a:pt x="2128" y="3781"/>
                        <a:pt x="2128" y="3781"/>
                        <a:pt x="2128" y="3781"/>
                      </a:cubicBezTo>
                      <a:cubicBezTo>
                        <a:pt x="2129" y="3771"/>
                        <a:pt x="2129" y="3771"/>
                        <a:pt x="2129" y="3771"/>
                      </a:cubicBezTo>
                      <a:cubicBezTo>
                        <a:pt x="2154" y="3763"/>
                        <a:pt x="2154" y="3763"/>
                        <a:pt x="2154" y="3763"/>
                      </a:cubicBezTo>
                      <a:cubicBezTo>
                        <a:pt x="2170" y="3762"/>
                        <a:pt x="2170" y="3762"/>
                        <a:pt x="2170" y="3762"/>
                      </a:cubicBezTo>
                      <a:cubicBezTo>
                        <a:pt x="2188" y="3753"/>
                        <a:pt x="2188" y="3753"/>
                        <a:pt x="2188" y="3753"/>
                      </a:cubicBezTo>
                      <a:cubicBezTo>
                        <a:pt x="2207" y="3751"/>
                        <a:pt x="2207" y="3751"/>
                        <a:pt x="2207" y="3751"/>
                      </a:cubicBezTo>
                      <a:cubicBezTo>
                        <a:pt x="2211" y="3745"/>
                        <a:pt x="2211" y="3745"/>
                        <a:pt x="2211" y="3745"/>
                      </a:cubicBezTo>
                      <a:cubicBezTo>
                        <a:pt x="2230" y="3733"/>
                        <a:pt x="2230" y="3733"/>
                        <a:pt x="2230" y="3733"/>
                      </a:cubicBezTo>
                      <a:cubicBezTo>
                        <a:pt x="2248" y="3733"/>
                        <a:pt x="2248" y="3733"/>
                        <a:pt x="2248" y="3733"/>
                      </a:cubicBezTo>
                      <a:cubicBezTo>
                        <a:pt x="2259" y="3725"/>
                        <a:pt x="2259" y="3725"/>
                        <a:pt x="2259" y="3725"/>
                      </a:cubicBezTo>
                      <a:cubicBezTo>
                        <a:pt x="2269" y="3724"/>
                        <a:pt x="2269" y="3724"/>
                        <a:pt x="2269" y="3724"/>
                      </a:cubicBezTo>
                      <a:cubicBezTo>
                        <a:pt x="2279" y="3728"/>
                        <a:pt x="2279" y="3728"/>
                        <a:pt x="2279" y="3728"/>
                      </a:cubicBezTo>
                      <a:cubicBezTo>
                        <a:pt x="2285" y="3723"/>
                        <a:pt x="2285" y="3723"/>
                        <a:pt x="2285" y="3723"/>
                      </a:cubicBezTo>
                      <a:cubicBezTo>
                        <a:pt x="2284" y="3708"/>
                        <a:pt x="2284" y="3708"/>
                        <a:pt x="2284" y="3708"/>
                      </a:cubicBezTo>
                      <a:cubicBezTo>
                        <a:pt x="2292" y="3701"/>
                        <a:pt x="2292" y="3701"/>
                        <a:pt x="2292" y="3701"/>
                      </a:cubicBezTo>
                      <a:cubicBezTo>
                        <a:pt x="2308" y="3701"/>
                        <a:pt x="2308" y="3701"/>
                        <a:pt x="2308" y="3701"/>
                      </a:cubicBezTo>
                      <a:cubicBezTo>
                        <a:pt x="2310" y="3692"/>
                        <a:pt x="2310" y="3692"/>
                        <a:pt x="2310" y="3692"/>
                      </a:cubicBezTo>
                      <a:cubicBezTo>
                        <a:pt x="2319" y="3684"/>
                        <a:pt x="2319" y="3684"/>
                        <a:pt x="2319" y="3684"/>
                      </a:cubicBezTo>
                      <a:cubicBezTo>
                        <a:pt x="2327" y="3691"/>
                        <a:pt x="2327" y="3691"/>
                        <a:pt x="2327" y="3691"/>
                      </a:cubicBezTo>
                      <a:cubicBezTo>
                        <a:pt x="2337" y="3693"/>
                        <a:pt x="2337" y="3693"/>
                        <a:pt x="2337" y="3693"/>
                      </a:cubicBezTo>
                      <a:cubicBezTo>
                        <a:pt x="2350" y="3686"/>
                        <a:pt x="2350" y="3686"/>
                        <a:pt x="2350" y="3686"/>
                      </a:cubicBezTo>
                      <a:cubicBezTo>
                        <a:pt x="2366" y="3680"/>
                        <a:pt x="2366" y="3680"/>
                        <a:pt x="2366" y="3680"/>
                      </a:cubicBezTo>
                      <a:cubicBezTo>
                        <a:pt x="2397" y="3660"/>
                        <a:pt x="2397" y="3660"/>
                        <a:pt x="2397" y="3660"/>
                      </a:cubicBezTo>
                      <a:cubicBezTo>
                        <a:pt x="2403" y="3660"/>
                        <a:pt x="2403" y="3660"/>
                        <a:pt x="2403" y="3660"/>
                      </a:cubicBezTo>
                      <a:cubicBezTo>
                        <a:pt x="2410" y="3655"/>
                        <a:pt x="2410" y="3655"/>
                        <a:pt x="2410" y="3655"/>
                      </a:cubicBezTo>
                      <a:cubicBezTo>
                        <a:pt x="2427" y="3652"/>
                        <a:pt x="2427" y="3652"/>
                        <a:pt x="2427" y="3652"/>
                      </a:cubicBezTo>
                      <a:cubicBezTo>
                        <a:pt x="2437" y="3639"/>
                        <a:pt x="2437" y="3639"/>
                        <a:pt x="2437" y="3639"/>
                      </a:cubicBezTo>
                      <a:cubicBezTo>
                        <a:pt x="2446" y="3642"/>
                        <a:pt x="2446" y="3642"/>
                        <a:pt x="2446" y="3642"/>
                      </a:cubicBezTo>
                      <a:cubicBezTo>
                        <a:pt x="2465" y="3638"/>
                        <a:pt x="2465" y="3638"/>
                        <a:pt x="2465" y="3638"/>
                      </a:cubicBezTo>
                      <a:cubicBezTo>
                        <a:pt x="2465" y="3627"/>
                        <a:pt x="2465" y="3627"/>
                        <a:pt x="2465" y="3627"/>
                      </a:cubicBezTo>
                      <a:cubicBezTo>
                        <a:pt x="2458" y="3617"/>
                        <a:pt x="2458" y="3617"/>
                        <a:pt x="2458" y="3617"/>
                      </a:cubicBezTo>
                      <a:cubicBezTo>
                        <a:pt x="2466" y="3612"/>
                        <a:pt x="2466" y="3612"/>
                        <a:pt x="2466" y="3612"/>
                      </a:cubicBezTo>
                      <a:cubicBezTo>
                        <a:pt x="2485" y="3611"/>
                        <a:pt x="2485" y="3611"/>
                        <a:pt x="2485" y="3611"/>
                      </a:cubicBezTo>
                      <a:cubicBezTo>
                        <a:pt x="2489" y="3597"/>
                        <a:pt x="2489" y="3597"/>
                        <a:pt x="2489" y="3597"/>
                      </a:cubicBezTo>
                      <a:cubicBezTo>
                        <a:pt x="2502" y="3590"/>
                        <a:pt x="2502" y="3590"/>
                        <a:pt x="2502" y="3590"/>
                      </a:cubicBezTo>
                      <a:cubicBezTo>
                        <a:pt x="2511" y="3592"/>
                        <a:pt x="2511" y="3592"/>
                        <a:pt x="2511" y="3592"/>
                      </a:cubicBezTo>
                      <a:cubicBezTo>
                        <a:pt x="2521" y="3588"/>
                        <a:pt x="2521" y="3588"/>
                        <a:pt x="2521" y="3588"/>
                      </a:cubicBezTo>
                      <a:cubicBezTo>
                        <a:pt x="2539" y="3595"/>
                        <a:pt x="2539" y="3595"/>
                        <a:pt x="2539" y="3595"/>
                      </a:cubicBezTo>
                      <a:cubicBezTo>
                        <a:pt x="2558" y="3593"/>
                        <a:pt x="2558" y="3593"/>
                        <a:pt x="2558" y="3593"/>
                      </a:cubicBezTo>
                      <a:cubicBezTo>
                        <a:pt x="2576" y="3605"/>
                        <a:pt x="2576" y="3605"/>
                        <a:pt x="2576" y="3605"/>
                      </a:cubicBezTo>
                      <a:cubicBezTo>
                        <a:pt x="2593" y="3605"/>
                        <a:pt x="2593" y="3605"/>
                        <a:pt x="2593" y="3605"/>
                      </a:cubicBezTo>
                      <a:cubicBezTo>
                        <a:pt x="2608" y="3598"/>
                        <a:pt x="2608" y="3598"/>
                        <a:pt x="2608" y="3598"/>
                      </a:cubicBezTo>
                      <a:cubicBezTo>
                        <a:pt x="2623" y="3599"/>
                        <a:pt x="2623" y="3599"/>
                        <a:pt x="2623" y="3599"/>
                      </a:cubicBezTo>
                      <a:cubicBezTo>
                        <a:pt x="2629" y="3617"/>
                        <a:pt x="2629" y="3617"/>
                        <a:pt x="2629" y="3617"/>
                      </a:cubicBezTo>
                      <a:cubicBezTo>
                        <a:pt x="2635" y="3621"/>
                        <a:pt x="2635" y="3621"/>
                        <a:pt x="2635" y="3621"/>
                      </a:cubicBezTo>
                      <a:cubicBezTo>
                        <a:pt x="2640" y="3636"/>
                        <a:pt x="2640" y="3636"/>
                        <a:pt x="2640" y="3636"/>
                      </a:cubicBezTo>
                      <a:cubicBezTo>
                        <a:pt x="2650" y="3648"/>
                        <a:pt x="2650" y="3648"/>
                        <a:pt x="2650" y="3648"/>
                      </a:cubicBezTo>
                      <a:cubicBezTo>
                        <a:pt x="2659" y="3654"/>
                        <a:pt x="2659" y="3654"/>
                        <a:pt x="2659" y="3654"/>
                      </a:cubicBezTo>
                      <a:cubicBezTo>
                        <a:pt x="2661" y="3662"/>
                        <a:pt x="2661" y="3662"/>
                        <a:pt x="2661" y="3662"/>
                      </a:cubicBezTo>
                      <a:cubicBezTo>
                        <a:pt x="2657" y="3674"/>
                        <a:pt x="2657" y="3674"/>
                        <a:pt x="2657" y="3674"/>
                      </a:cubicBezTo>
                      <a:cubicBezTo>
                        <a:pt x="2660" y="3687"/>
                        <a:pt x="2660" y="3687"/>
                        <a:pt x="2660" y="3687"/>
                      </a:cubicBezTo>
                      <a:cubicBezTo>
                        <a:pt x="2659" y="3693"/>
                        <a:pt x="2659" y="3693"/>
                        <a:pt x="2659" y="3693"/>
                      </a:cubicBezTo>
                      <a:cubicBezTo>
                        <a:pt x="2648" y="3696"/>
                        <a:pt x="2648" y="3696"/>
                        <a:pt x="2648" y="3696"/>
                      </a:cubicBezTo>
                      <a:cubicBezTo>
                        <a:pt x="2654" y="3709"/>
                        <a:pt x="2654" y="3709"/>
                        <a:pt x="2654" y="3709"/>
                      </a:cubicBezTo>
                      <a:cubicBezTo>
                        <a:pt x="2663" y="3716"/>
                        <a:pt x="2663" y="3716"/>
                        <a:pt x="2663" y="3716"/>
                      </a:cubicBezTo>
                      <a:cubicBezTo>
                        <a:pt x="2679" y="3706"/>
                        <a:pt x="2679" y="3706"/>
                        <a:pt x="2679" y="3706"/>
                      </a:cubicBezTo>
                      <a:cubicBezTo>
                        <a:pt x="2690" y="3715"/>
                        <a:pt x="2690" y="3715"/>
                        <a:pt x="2690" y="3715"/>
                      </a:cubicBezTo>
                      <a:cubicBezTo>
                        <a:pt x="2698" y="3712"/>
                        <a:pt x="2698" y="3712"/>
                        <a:pt x="2698" y="3712"/>
                      </a:cubicBezTo>
                      <a:cubicBezTo>
                        <a:pt x="2700" y="3698"/>
                        <a:pt x="2700" y="3698"/>
                        <a:pt x="2700" y="3698"/>
                      </a:cubicBezTo>
                      <a:cubicBezTo>
                        <a:pt x="2709" y="3695"/>
                        <a:pt x="2709" y="3695"/>
                        <a:pt x="2709" y="3695"/>
                      </a:cubicBezTo>
                      <a:cubicBezTo>
                        <a:pt x="2714" y="3709"/>
                        <a:pt x="2714" y="3709"/>
                        <a:pt x="2714" y="3709"/>
                      </a:cubicBezTo>
                      <a:cubicBezTo>
                        <a:pt x="2723" y="3709"/>
                        <a:pt x="2723" y="3709"/>
                        <a:pt x="2723" y="3709"/>
                      </a:cubicBezTo>
                      <a:cubicBezTo>
                        <a:pt x="2725" y="3698"/>
                        <a:pt x="2725" y="3698"/>
                        <a:pt x="2725" y="3698"/>
                      </a:cubicBezTo>
                      <a:cubicBezTo>
                        <a:pt x="2719" y="3684"/>
                        <a:pt x="2719" y="3684"/>
                        <a:pt x="2719" y="3684"/>
                      </a:cubicBezTo>
                      <a:cubicBezTo>
                        <a:pt x="2724" y="3680"/>
                        <a:pt x="2724" y="3680"/>
                        <a:pt x="2724" y="3680"/>
                      </a:cubicBezTo>
                      <a:cubicBezTo>
                        <a:pt x="2748" y="3698"/>
                        <a:pt x="2748" y="3698"/>
                        <a:pt x="2748" y="3698"/>
                      </a:cubicBezTo>
                      <a:cubicBezTo>
                        <a:pt x="2751" y="3721"/>
                        <a:pt x="2751" y="3721"/>
                        <a:pt x="2751" y="3721"/>
                      </a:cubicBezTo>
                      <a:cubicBezTo>
                        <a:pt x="2760" y="3739"/>
                        <a:pt x="2760" y="3739"/>
                        <a:pt x="2760" y="3739"/>
                      </a:cubicBezTo>
                      <a:cubicBezTo>
                        <a:pt x="2769" y="3738"/>
                        <a:pt x="2769" y="3738"/>
                        <a:pt x="2769" y="3738"/>
                      </a:cubicBezTo>
                      <a:cubicBezTo>
                        <a:pt x="2779" y="3727"/>
                        <a:pt x="2779" y="3727"/>
                        <a:pt x="2779" y="3727"/>
                      </a:cubicBezTo>
                      <a:cubicBezTo>
                        <a:pt x="2771" y="3724"/>
                        <a:pt x="2771" y="3724"/>
                        <a:pt x="2771" y="3724"/>
                      </a:cubicBezTo>
                      <a:cubicBezTo>
                        <a:pt x="2767" y="3716"/>
                        <a:pt x="2767" y="3716"/>
                        <a:pt x="2767" y="3716"/>
                      </a:cubicBezTo>
                      <a:cubicBezTo>
                        <a:pt x="2783" y="3712"/>
                        <a:pt x="2783" y="3712"/>
                        <a:pt x="2783" y="3712"/>
                      </a:cubicBezTo>
                      <a:cubicBezTo>
                        <a:pt x="2810" y="3725"/>
                        <a:pt x="2810" y="3725"/>
                        <a:pt x="2810" y="3725"/>
                      </a:cubicBezTo>
                      <a:cubicBezTo>
                        <a:pt x="2819" y="3725"/>
                        <a:pt x="2819" y="3725"/>
                        <a:pt x="2819" y="3725"/>
                      </a:cubicBezTo>
                      <a:cubicBezTo>
                        <a:pt x="2830" y="3716"/>
                        <a:pt x="2830" y="3716"/>
                        <a:pt x="2830" y="3716"/>
                      </a:cubicBezTo>
                      <a:cubicBezTo>
                        <a:pt x="2838" y="3721"/>
                        <a:pt x="2838" y="3721"/>
                        <a:pt x="2838" y="3721"/>
                      </a:cubicBezTo>
                      <a:cubicBezTo>
                        <a:pt x="2832" y="3735"/>
                        <a:pt x="2832" y="3735"/>
                        <a:pt x="2832" y="3735"/>
                      </a:cubicBezTo>
                      <a:cubicBezTo>
                        <a:pt x="2823" y="3742"/>
                        <a:pt x="2823" y="3742"/>
                        <a:pt x="2823" y="3742"/>
                      </a:cubicBezTo>
                      <a:cubicBezTo>
                        <a:pt x="2823" y="3761"/>
                        <a:pt x="2823" y="3761"/>
                        <a:pt x="2823" y="3761"/>
                      </a:cubicBezTo>
                      <a:cubicBezTo>
                        <a:pt x="2832" y="3774"/>
                        <a:pt x="2832" y="3774"/>
                        <a:pt x="2832" y="3774"/>
                      </a:cubicBezTo>
                      <a:cubicBezTo>
                        <a:pt x="2842" y="3773"/>
                        <a:pt x="2842" y="3773"/>
                        <a:pt x="2842" y="3773"/>
                      </a:cubicBezTo>
                      <a:cubicBezTo>
                        <a:pt x="2850" y="3763"/>
                        <a:pt x="2850" y="3763"/>
                        <a:pt x="2850" y="3763"/>
                      </a:cubicBezTo>
                      <a:cubicBezTo>
                        <a:pt x="2867" y="3758"/>
                        <a:pt x="2867" y="3758"/>
                        <a:pt x="2867" y="3758"/>
                      </a:cubicBezTo>
                      <a:cubicBezTo>
                        <a:pt x="2895" y="3765"/>
                        <a:pt x="2895" y="3765"/>
                        <a:pt x="2895" y="3765"/>
                      </a:cubicBezTo>
                      <a:cubicBezTo>
                        <a:pt x="2902" y="3770"/>
                        <a:pt x="2902" y="3770"/>
                        <a:pt x="2902" y="3770"/>
                      </a:cubicBezTo>
                      <a:cubicBezTo>
                        <a:pt x="2911" y="3764"/>
                        <a:pt x="2911" y="3764"/>
                        <a:pt x="2911" y="3764"/>
                      </a:cubicBezTo>
                      <a:cubicBezTo>
                        <a:pt x="2908" y="3748"/>
                        <a:pt x="2908" y="3748"/>
                        <a:pt x="2908" y="3748"/>
                      </a:cubicBezTo>
                      <a:cubicBezTo>
                        <a:pt x="2922" y="3743"/>
                        <a:pt x="2922" y="3743"/>
                        <a:pt x="2922" y="3743"/>
                      </a:cubicBezTo>
                      <a:cubicBezTo>
                        <a:pt x="2943" y="3740"/>
                        <a:pt x="2943" y="3740"/>
                        <a:pt x="2943" y="3740"/>
                      </a:cubicBezTo>
                      <a:cubicBezTo>
                        <a:pt x="2956" y="3731"/>
                        <a:pt x="2956" y="3731"/>
                        <a:pt x="2956" y="3731"/>
                      </a:cubicBezTo>
                      <a:cubicBezTo>
                        <a:pt x="2962" y="3718"/>
                        <a:pt x="2962" y="3718"/>
                        <a:pt x="2962" y="3718"/>
                      </a:cubicBezTo>
                      <a:cubicBezTo>
                        <a:pt x="2973" y="3710"/>
                        <a:pt x="2973" y="3710"/>
                        <a:pt x="2973" y="3710"/>
                      </a:cubicBezTo>
                      <a:cubicBezTo>
                        <a:pt x="2974" y="3699"/>
                        <a:pt x="2974" y="3699"/>
                        <a:pt x="2974" y="3699"/>
                      </a:cubicBezTo>
                      <a:cubicBezTo>
                        <a:pt x="2990" y="3684"/>
                        <a:pt x="2990" y="3684"/>
                        <a:pt x="2990" y="3684"/>
                      </a:cubicBezTo>
                      <a:cubicBezTo>
                        <a:pt x="3001" y="3679"/>
                        <a:pt x="3001" y="3679"/>
                        <a:pt x="3001" y="3679"/>
                      </a:cubicBezTo>
                      <a:cubicBezTo>
                        <a:pt x="3012" y="3668"/>
                        <a:pt x="3012" y="3668"/>
                        <a:pt x="3012" y="3668"/>
                      </a:cubicBezTo>
                      <a:cubicBezTo>
                        <a:pt x="3028" y="3664"/>
                        <a:pt x="3028" y="3664"/>
                        <a:pt x="3028" y="3664"/>
                      </a:cubicBezTo>
                      <a:cubicBezTo>
                        <a:pt x="3046" y="3658"/>
                        <a:pt x="3046" y="3658"/>
                        <a:pt x="3046" y="3658"/>
                      </a:cubicBezTo>
                      <a:cubicBezTo>
                        <a:pt x="3054" y="3663"/>
                        <a:pt x="3054" y="3663"/>
                        <a:pt x="3054" y="3663"/>
                      </a:cubicBezTo>
                      <a:cubicBezTo>
                        <a:pt x="3053" y="3676"/>
                        <a:pt x="3053" y="3676"/>
                        <a:pt x="3053" y="3676"/>
                      </a:cubicBezTo>
                      <a:cubicBezTo>
                        <a:pt x="3042" y="3689"/>
                        <a:pt x="3042" y="3689"/>
                        <a:pt x="3042" y="3689"/>
                      </a:cubicBezTo>
                      <a:cubicBezTo>
                        <a:pt x="3030" y="3692"/>
                        <a:pt x="3030" y="3692"/>
                        <a:pt x="3030" y="3692"/>
                      </a:cubicBezTo>
                      <a:cubicBezTo>
                        <a:pt x="3036" y="3702"/>
                        <a:pt x="3036" y="3702"/>
                        <a:pt x="3036" y="3702"/>
                      </a:cubicBezTo>
                      <a:cubicBezTo>
                        <a:pt x="3164" y="3799"/>
                        <a:pt x="3164" y="3799"/>
                        <a:pt x="3164" y="3799"/>
                      </a:cubicBezTo>
                      <a:cubicBezTo>
                        <a:pt x="3340" y="4018"/>
                        <a:pt x="3340" y="4018"/>
                        <a:pt x="3340" y="4018"/>
                      </a:cubicBezTo>
                      <a:cubicBezTo>
                        <a:pt x="3357" y="4015"/>
                        <a:pt x="3357" y="4015"/>
                        <a:pt x="3357" y="4015"/>
                      </a:cubicBezTo>
                      <a:cubicBezTo>
                        <a:pt x="3369" y="4008"/>
                        <a:pt x="3369" y="4008"/>
                        <a:pt x="3369" y="4008"/>
                      </a:cubicBezTo>
                      <a:cubicBezTo>
                        <a:pt x="3372" y="3999"/>
                        <a:pt x="3372" y="3999"/>
                        <a:pt x="3372" y="3999"/>
                      </a:cubicBezTo>
                      <a:cubicBezTo>
                        <a:pt x="3368" y="3996"/>
                        <a:pt x="3368" y="3996"/>
                        <a:pt x="3368" y="3996"/>
                      </a:cubicBezTo>
                      <a:cubicBezTo>
                        <a:pt x="3368" y="3981"/>
                        <a:pt x="3368" y="3981"/>
                        <a:pt x="3368" y="3981"/>
                      </a:cubicBezTo>
                      <a:cubicBezTo>
                        <a:pt x="3379" y="3975"/>
                        <a:pt x="3379" y="3975"/>
                        <a:pt x="3379" y="3975"/>
                      </a:cubicBezTo>
                      <a:cubicBezTo>
                        <a:pt x="3400" y="3985"/>
                        <a:pt x="3400" y="3985"/>
                        <a:pt x="3400" y="3985"/>
                      </a:cubicBezTo>
                      <a:cubicBezTo>
                        <a:pt x="3397" y="3995"/>
                        <a:pt x="3397" y="3995"/>
                        <a:pt x="3397" y="3995"/>
                      </a:cubicBezTo>
                      <a:cubicBezTo>
                        <a:pt x="3399" y="4005"/>
                        <a:pt x="3399" y="4005"/>
                        <a:pt x="3399" y="4005"/>
                      </a:cubicBezTo>
                      <a:cubicBezTo>
                        <a:pt x="3415" y="4009"/>
                        <a:pt x="3415" y="4009"/>
                        <a:pt x="3415" y="4009"/>
                      </a:cubicBezTo>
                      <a:cubicBezTo>
                        <a:pt x="3425" y="4020"/>
                        <a:pt x="3425" y="4020"/>
                        <a:pt x="3425" y="4020"/>
                      </a:cubicBezTo>
                      <a:cubicBezTo>
                        <a:pt x="3438" y="4020"/>
                        <a:pt x="3438" y="4020"/>
                        <a:pt x="3438" y="4020"/>
                      </a:cubicBezTo>
                      <a:cubicBezTo>
                        <a:pt x="3448" y="4013"/>
                        <a:pt x="3448" y="4013"/>
                        <a:pt x="3448" y="4013"/>
                      </a:cubicBezTo>
                      <a:cubicBezTo>
                        <a:pt x="3460" y="4011"/>
                        <a:pt x="3460" y="4011"/>
                        <a:pt x="3460" y="4011"/>
                      </a:cubicBezTo>
                      <a:cubicBezTo>
                        <a:pt x="3478" y="4021"/>
                        <a:pt x="3478" y="4021"/>
                        <a:pt x="3478" y="4021"/>
                      </a:cubicBezTo>
                      <a:cubicBezTo>
                        <a:pt x="3493" y="4014"/>
                        <a:pt x="3493" y="4014"/>
                        <a:pt x="3493" y="4014"/>
                      </a:cubicBezTo>
                      <a:cubicBezTo>
                        <a:pt x="3505" y="4017"/>
                        <a:pt x="3505" y="4017"/>
                        <a:pt x="3505" y="4017"/>
                      </a:cubicBezTo>
                      <a:cubicBezTo>
                        <a:pt x="3519" y="4012"/>
                        <a:pt x="3519" y="4012"/>
                        <a:pt x="3519" y="4012"/>
                      </a:cubicBezTo>
                      <a:cubicBezTo>
                        <a:pt x="3523" y="4005"/>
                        <a:pt x="3523" y="4005"/>
                        <a:pt x="3523" y="4005"/>
                      </a:cubicBezTo>
                      <a:cubicBezTo>
                        <a:pt x="3518" y="3998"/>
                        <a:pt x="3518" y="3998"/>
                        <a:pt x="3518" y="3998"/>
                      </a:cubicBezTo>
                      <a:cubicBezTo>
                        <a:pt x="3521" y="3990"/>
                        <a:pt x="3521" y="3990"/>
                        <a:pt x="3521" y="3990"/>
                      </a:cubicBezTo>
                      <a:cubicBezTo>
                        <a:pt x="3544" y="3987"/>
                        <a:pt x="3544" y="3987"/>
                        <a:pt x="3544" y="3987"/>
                      </a:cubicBezTo>
                      <a:cubicBezTo>
                        <a:pt x="3570" y="3987"/>
                        <a:pt x="3570" y="3987"/>
                        <a:pt x="3570" y="3987"/>
                      </a:cubicBezTo>
                      <a:cubicBezTo>
                        <a:pt x="3591" y="3992"/>
                        <a:pt x="3591" y="3992"/>
                        <a:pt x="3591" y="3992"/>
                      </a:cubicBezTo>
                      <a:cubicBezTo>
                        <a:pt x="3613" y="4008"/>
                        <a:pt x="3613" y="4008"/>
                        <a:pt x="3613" y="4008"/>
                      </a:cubicBezTo>
                      <a:cubicBezTo>
                        <a:pt x="3624" y="4029"/>
                        <a:pt x="3624" y="4029"/>
                        <a:pt x="3624" y="4029"/>
                      </a:cubicBezTo>
                      <a:cubicBezTo>
                        <a:pt x="3632" y="4045"/>
                        <a:pt x="3632" y="4045"/>
                        <a:pt x="3632" y="4045"/>
                      </a:cubicBezTo>
                      <a:cubicBezTo>
                        <a:pt x="3639" y="4046"/>
                        <a:pt x="3639" y="4046"/>
                        <a:pt x="3639" y="4046"/>
                      </a:cubicBezTo>
                      <a:cubicBezTo>
                        <a:pt x="3654" y="4050"/>
                        <a:pt x="3654" y="4050"/>
                        <a:pt x="3654" y="4050"/>
                      </a:cubicBezTo>
                      <a:cubicBezTo>
                        <a:pt x="3670" y="4060"/>
                        <a:pt x="3670" y="4060"/>
                        <a:pt x="3670" y="4060"/>
                      </a:cubicBezTo>
                      <a:cubicBezTo>
                        <a:pt x="3675" y="4060"/>
                        <a:pt x="3675" y="4060"/>
                        <a:pt x="3675" y="4060"/>
                      </a:cubicBezTo>
                      <a:cubicBezTo>
                        <a:pt x="3686" y="4065"/>
                        <a:pt x="3686" y="4065"/>
                        <a:pt x="3686" y="4065"/>
                      </a:cubicBezTo>
                      <a:cubicBezTo>
                        <a:pt x="3687" y="4074"/>
                        <a:pt x="3687" y="4074"/>
                        <a:pt x="3687" y="4074"/>
                      </a:cubicBezTo>
                      <a:cubicBezTo>
                        <a:pt x="3684" y="4080"/>
                        <a:pt x="3684" y="4080"/>
                        <a:pt x="3684" y="4080"/>
                      </a:cubicBezTo>
                      <a:cubicBezTo>
                        <a:pt x="3685" y="4092"/>
                        <a:pt x="3685" y="4092"/>
                        <a:pt x="3685" y="4092"/>
                      </a:cubicBezTo>
                      <a:cubicBezTo>
                        <a:pt x="3688" y="4101"/>
                        <a:pt x="3688" y="4101"/>
                        <a:pt x="3688" y="4101"/>
                      </a:cubicBezTo>
                      <a:cubicBezTo>
                        <a:pt x="3695" y="4108"/>
                        <a:pt x="3695" y="4108"/>
                        <a:pt x="3695" y="4108"/>
                      </a:cubicBezTo>
                      <a:cubicBezTo>
                        <a:pt x="3698" y="4112"/>
                        <a:pt x="3698" y="4112"/>
                        <a:pt x="3698" y="4112"/>
                      </a:cubicBezTo>
                      <a:cubicBezTo>
                        <a:pt x="3705" y="4111"/>
                        <a:pt x="3705" y="4111"/>
                        <a:pt x="3705" y="4111"/>
                      </a:cubicBezTo>
                      <a:cubicBezTo>
                        <a:pt x="3719" y="4117"/>
                        <a:pt x="3719" y="4117"/>
                        <a:pt x="3719" y="4117"/>
                      </a:cubicBezTo>
                      <a:cubicBezTo>
                        <a:pt x="3730" y="4123"/>
                        <a:pt x="3730" y="4123"/>
                        <a:pt x="3730" y="4123"/>
                      </a:cubicBezTo>
                      <a:cubicBezTo>
                        <a:pt x="3734" y="4116"/>
                        <a:pt x="3734" y="4116"/>
                        <a:pt x="3734" y="4116"/>
                      </a:cubicBezTo>
                      <a:cubicBezTo>
                        <a:pt x="3745" y="4110"/>
                        <a:pt x="3745" y="4110"/>
                        <a:pt x="3745" y="4110"/>
                      </a:cubicBezTo>
                      <a:cubicBezTo>
                        <a:pt x="3779" y="4108"/>
                        <a:pt x="3779" y="4108"/>
                        <a:pt x="3779" y="4108"/>
                      </a:cubicBezTo>
                      <a:cubicBezTo>
                        <a:pt x="3794" y="4103"/>
                        <a:pt x="3794" y="4103"/>
                        <a:pt x="3794" y="4103"/>
                      </a:cubicBezTo>
                      <a:cubicBezTo>
                        <a:pt x="3802" y="4091"/>
                        <a:pt x="3802" y="4091"/>
                        <a:pt x="3802" y="4091"/>
                      </a:cubicBezTo>
                      <a:cubicBezTo>
                        <a:pt x="3815" y="4083"/>
                        <a:pt x="3815" y="4083"/>
                        <a:pt x="3815" y="4083"/>
                      </a:cubicBezTo>
                      <a:cubicBezTo>
                        <a:pt x="3823" y="4087"/>
                        <a:pt x="3823" y="4087"/>
                        <a:pt x="3823" y="4087"/>
                      </a:cubicBezTo>
                      <a:cubicBezTo>
                        <a:pt x="3817" y="4104"/>
                        <a:pt x="3817" y="4104"/>
                        <a:pt x="3817" y="4104"/>
                      </a:cubicBezTo>
                      <a:cubicBezTo>
                        <a:pt x="3821" y="4116"/>
                        <a:pt x="3821" y="4116"/>
                        <a:pt x="3821" y="4116"/>
                      </a:cubicBezTo>
                      <a:cubicBezTo>
                        <a:pt x="3831" y="4118"/>
                        <a:pt x="3831" y="4118"/>
                        <a:pt x="3831" y="4118"/>
                      </a:cubicBezTo>
                      <a:cubicBezTo>
                        <a:pt x="3847" y="4132"/>
                        <a:pt x="3847" y="4132"/>
                        <a:pt x="3847" y="4132"/>
                      </a:cubicBezTo>
                      <a:cubicBezTo>
                        <a:pt x="3868" y="4140"/>
                        <a:pt x="3868" y="4140"/>
                        <a:pt x="3868" y="4140"/>
                      </a:cubicBezTo>
                      <a:cubicBezTo>
                        <a:pt x="3872" y="4144"/>
                        <a:pt x="3872" y="4144"/>
                        <a:pt x="3872" y="4144"/>
                      </a:cubicBezTo>
                      <a:cubicBezTo>
                        <a:pt x="3881" y="4144"/>
                        <a:pt x="3881" y="4144"/>
                        <a:pt x="3881" y="4144"/>
                      </a:cubicBezTo>
                      <a:cubicBezTo>
                        <a:pt x="3895" y="4149"/>
                        <a:pt x="3895" y="4149"/>
                        <a:pt x="3895" y="4149"/>
                      </a:cubicBezTo>
                      <a:cubicBezTo>
                        <a:pt x="3901" y="4149"/>
                        <a:pt x="3901" y="4149"/>
                        <a:pt x="3901" y="4149"/>
                      </a:cubicBezTo>
                      <a:cubicBezTo>
                        <a:pt x="3901" y="4147"/>
                        <a:pt x="3901" y="4147"/>
                        <a:pt x="3901" y="4147"/>
                      </a:cubicBezTo>
                      <a:cubicBezTo>
                        <a:pt x="3912" y="4121"/>
                        <a:pt x="3912" y="4121"/>
                        <a:pt x="3912" y="4121"/>
                      </a:cubicBezTo>
                      <a:cubicBezTo>
                        <a:pt x="3925" y="4114"/>
                        <a:pt x="3925" y="4114"/>
                        <a:pt x="3925" y="4114"/>
                      </a:cubicBezTo>
                      <a:cubicBezTo>
                        <a:pt x="3958" y="4116"/>
                        <a:pt x="3958" y="4116"/>
                        <a:pt x="3958" y="4116"/>
                      </a:cubicBezTo>
                      <a:cubicBezTo>
                        <a:pt x="3963" y="4109"/>
                        <a:pt x="3963" y="4109"/>
                        <a:pt x="3963" y="4109"/>
                      </a:cubicBezTo>
                      <a:cubicBezTo>
                        <a:pt x="3975" y="4095"/>
                        <a:pt x="3975" y="4095"/>
                        <a:pt x="3975" y="4095"/>
                      </a:cubicBezTo>
                      <a:cubicBezTo>
                        <a:pt x="3998" y="4087"/>
                        <a:pt x="3998" y="4087"/>
                        <a:pt x="3998" y="4087"/>
                      </a:cubicBezTo>
                      <a:cubicBezTo>
                        <a:pt x="3999" y="4073"/>
                        <a:pt x="3999" y="4073"/>
                        <a:pt x="3999" y="4073"/>
                      </a:cubicBezTo>
                      <a:cubicBezTo>
                        <a:pt x="4004" y="4058"/>
                        <a:pt x="4004" y="4058"/>
                        <a:pt x="4004" y="4058"/>
                      </a:cubicBezTo>
                      <a:cubicBezTo>
                        <a:pt x="4022" y="4050"/>
                        <a:pt x="4022" y="4050"/>
                        <a:pt x="4022" y="4050"/>
                      </a:cubicBezTo>
                      <a:cubicBezTo>
                        <a:pt x="4023" y="4040"/>
                        <a:pt x="4023" y="4040"/>
                        <a:pt x="4023" y="4040"/>
                      </a:cubicBezTo>
                      <a:cubicBezTo>
                        <a:pt x="4035" y="4028"/>
                        <a:pt x="4035" y="4028"/>
                        <a:pt x="4035" y="4028"/>
                      </a:cubicBezTo>
                      <a:cubicBezTo>
                        <a:pt x="4047" y="4025"/>
                        <a:pt x="4047" y="4025"/>
                        <a:pt x="4047" y="4025"/>
                      </a:cubicBezTo>
                      <a:cubicBezTo>
                        <a:pt x="4056" y="4011"/>
                        <a:pt x="4056" y="4011"/>
                        <a:pt x="4056" y="4011"/>
                      </a:cubicBezTo>
                      <a:cubicBezTo>
                        <a:pt x="4063" y="4006"/>
                        <a:pt x="4063" y="4006"/>
                        <a:pt x="4063" y="4006"/>
                      </a:cubicBezTo>
                      <a:cubicBezTo>
                        <a:pt x="4055" y="4000"/>
                        <a:pt x="4055" y="4000"/>
                        <a:pt x="4055" y="4000"/>
                      </a:cubicBezTo>
                      <a:cubicBezTo>
                        <a:pt x="4054" y="3990"/>
                        <a:pt x="4054" y="3990"/>
                        <a:pt x="4054" y="3990"/>
                      </a:cubicBezTo>
                      <a:cubicBezTo>
                        <a:pt x="4059" y="3984"/>
                        <a:pt x="4059" y="3984"/>
                        <a:pt x="4059" y="3984"/>
                      </a:cubicBezTo>
                      <a:cubicBezTo>
                        <a:pt x="4083" y="3990"/>
                        <a:pt x="4083" y="3990"/>
                        <a:pt x="4083" y="3990"/>
                      </a:cubicBezTo>
                      <a:cubicBezTo>
                        <a:pt x="4092" y="3985"/>
                        <a:pt x="4092" y="3985"/>
                        <a:pt x="4092" y="3985"/>
                      </a:cubicBezTo>
                      <a:cubicBezTo>
                        <a:pt x="4100" y="3967"/>
                        <a:pt x="4100" y="3967"/>
                        <a:pt x="4100" y="3967"/>
                      </a:cubicBezTo>
                      <a:cubicBezTo>
                        <a:pt x="4111" y="3962"/>
                        <a:pt x="4111" y="3962"/>
                        <a:pt x="4111" y="3962"/>
                      </a:cubicBezTo>
                      <a:cubicBezTo>
                        <a:pt x="4136" y="3959"/>
                        <a:pt x="4136" y="3959"/>
                        <a:pt x="4136" y="3959"/>
                      </a:cubicBezTo>
                      <a:cubicBezTo>
                        <a:pt x="4150" y="3955"/>
                        <a:pt x="4150" y="3955"/>
                        <a:pt x="4150" y="3955"/>
                      </a:cubicBezTo>
                      <a:cubicBezTo>
                        <a:pt x="4162" y="3955"/>
                        <a:pt x="4162" y="3955"/>
                        <a:pt x="4162" y="3955"/>
                      </a:cubicBezTo>
                      <a:cubicBezTo>
                        <a:pt x="4178" y="3956"/>
                        <a:pt x="4178" y="3956"/>
                        <a:pt x="4178" y="3956"/>
                      </a:cubicBezTo>
                      <a:cubicBezTo>
                        <a:pt x="4189" y="3949"/>
                        <a:pt x="4189" y="3949"/>
                        <a:pt x="4189" y="3949"/>
                      </a:cubicBezTo>
                      <a:cubicBezTo>
                        <a:pt x="4193" y="3950"/>
                        <a:pt x="4193" y="3950"/>
                        <a:pt x="4193" y="3950"/>
                      </a:cubicBezTo>
                      <a:cubicBezTo>
                        <a:pt x="4202" y="3961"/>
                        <a:pt x="4202" y="3961"/>
                        <a:pt x="4202" y="3961"/>
                      </a:cubicBezTo>
                      <a:cubicBezTo>
                        <a:pt x="4203" y="3970"/>
                        <a:pt x="4203" y="3970"/>
                        <a:pt x="4203" y="3970"/>
                      </a:cubicBezTo>
                      <a:cubicBezTo>
                        <a:pt x="4211" y="3978"/>
                        <a:pt x="4211" y="3978"/>
                        <a:pt x="4211" y="3978"/>
                      </a:cubicBezTo>
                      <a:cubicBezTo>
                        <a:pt x="4226" y="3977"/>
                        <a:pt x="4226" y="3977"/>
                        <a:pt x="4226" y="3977"/>
                      </a:cubicBezTo>
                      <a:cubicBezTo>
                        <a:pt x="4234" y="3975"/>
                        <a:pt x="4234" y="3975"/>
                        <a:pt x="4234" y="3975"/>
                      </a:cubicBezTo>
                      <a:cubicBezTo>
                        <a:pt x="4247" y="3976"/>
                        <a:pt x="4247" y="3976"/>
                        <a:pt x="4247" y="3976"/>
                      </a:cubicBezTo>
                      <a:cubicBezTo>
                        <a:pt x="4258" y="3969"/>
                        <a:pt x="4258" y="3969"/>
                        <a:pt x="4258" y="3969"/>
                      </a:cubicBezTo>
                      <a:cubicBezTo>
                        <a:pt x="4280" y="3967"/>
                        <a:pt x="4280" y="3967"/>
                        <a:pt x="4280" y="3967"/>
                      </a:cubicBezTo>
                      <a:cubicBezTo>
                        <a:pt x="4285" y="3978"/>
                        <a:pt x="4285" y="3978"/>
                        <a:pt x="4285" y="3978"/>
                      </a:cubicBezTo>
                      <a:cubicBezTo>
                        <a:pt x="4288" y="3990"/>
                        <a:pt x="4288" y="3990"/>
                        <a:pt x="4288" y="3990"/>
                      </a:cubicBezTo>
                      <a:cubicBezTo>
                        <a:pt x="4292" y="4000"/>
                        <a:pt x="4292" y="4000"/>
                        <a:pt x="4292" y="4000"/>
                      </a:cubicBezTo>
                      <a:cubicBezTo>
                        <a:pt x="4327" y="4020"/>
                        <a:pt x="4327" y="4020"/>
                        <a:pt x="4327" y="4020"/>
                      </a:cubicBezTo>
                      <a:cubicBezTo>
                        <a:pt x="4340" y="4030"/>
                        <a:pt x="4340" y="4030"/>
                        <a:pt x="4340" y="4030"/>
                      </a:cubicBezTo>
                      <a:cubicBezTo>
                        <a:pt x="4366" y="4042"/>
                        <a:pt x="4366" y="4042"/>
                        <a:pt x="4366" y="4042"/>
                      </a:cubicBezTo>
                      <a:cubicBezTo>
                        <a:pt x="4375" y="4037"/>
                        <a:pt x="4375" y="4037"/>
                        <a:pt x="4375" y="4037"/>
                      </a:cubicBezTo>
                      <a:cubicBezTo>
                        <a:pt x="4389" y="4032"/>
                        <a:pt x="4389" y="4032"/>
                        <a:pt x="4389" y="4032"/>
                      </a:cubicBezTo>
                      <a:cubicBezTo>
                        <a:pt x="4405" y="4021"/>
                        <a:pt x="4405" y="4021"/>
                        <a:pt x="4405" y="4021"/>
                      </a:cubicBezTo>
                      <a:cubicBezTo>
                        <a:pt x="4417" y="4019"/>
                        <a:pt x="4417" y="4019"/>
                        <a:pt x="4417" y="4019"/>
                      </a:cubicBezTo>
                      <a:cubicBezTo>
                        <a:pt x="4431" y="4023"/>
                        <a:pt x="4431" y="4023"/>
                        <a:pt x="4431" y="4023"/>
                      </a:cubicBezTo>
                      <a:cubicBezTo>
                        <a:pt x="4441" y="4030"/>
                        <a:pt x="4441" y="4030"/>
                        <a:pt x="4441" y="4030"/>
                      </a:cubicBezTo>
                      <a:cubicBezTo>
                        <a:pt x="4453" y="4027"/>
                        <a:pt x="4453" y="4027"/>
                        <a:pt x="4453" y="4027"/>
                      </a:cubicBezTo>
                      <a:cubicBezTo>
                        <a:pt x="4484" y="4027"/>
                        <a:pt x="4484" y="4027"/>
                        <a:pt x="4484" y="4027"/>
                      </a:cubicBezTo>
                      <a:cubicBezTo>
                        <a:pt x="4496" y="4033"/>
                        <a:pt x="4496" y="4033"/>
                        <a:pt x="4496" y="4033"/>
                      </a:cubicBezTo>
                      <a:cubicBezTo>
                        <a:pt x="4509" y="4031"/>
                        <a:pt x="4509" y="4031"/>
                        <a:pt x="4509" y="4031"/>
                      </a:cubicBezTo>
                      <a:cubicBezTo>
                        <a:pt x="4512" y="4028"/>
                        <a:pt x="4512" y="4028"/>
                        <a:pt x="4512" y="4028"/>
                      </a:cubicBezTo>
                      <a:cubicBezTo>
                        <a:pt x="4525" y="4030"/>
                        <a:pt x="4525" y="4030"/>
                        <a:pt x="4525" y="4030"/>
                      </a:cubicBezTo>
                      <a:cubicBezTo>
                        <a:pt x="4550" y="4027"/>
                        <a:pt x="4550" y="4027"/>
                        <a:pt x="4550" y="4027"/>
                      </a:cubicBezTo>
                      <a:cubicBezTo>
                        <a:pt x="4563" y="4006"/>
                        <a:pt x="4563" y="4006"/>
                        <a:pt x="4563" y="4006"/>
                      </a:cubicBezTo>
                      <a:cubicBezTo>
                        <a:pt x="4555" y="3997"/>
                        <a:pt x="4555" y="3997"/>
                        <a:pt x="4555" y="3997"/>
                      </a:cubicBezTo>
                      <a:cubicBezTo>
                        <a:pt x="4541" y="3987"/>
                        <a:pt x="4541" y="3987"/>
                        <a:pt x="4541" y="3987"/>
                      </a:cubicBezTo>
                      <a:cubicBezTo>
                        <a:pt x="4541" y="3966"/>
                        <a:pt x="4541" y="3966"/>
                        <a:pt x="4541" y="3966"/>
                      </a:cubicBezTo>
                      <a:cubicBezTo>
                        <a:pt x="4545" y="3942"/>
                        <a:pt x="4545" y="3942"/>
                        <a:pt x="4545" y="3942"/>
                      </a:cubicBezTo>
                      <a:cubicBezTo>
                        <a:pt x="4543" y="3933"/>
                        <a:pt x="4543" y="3933"/>
                        <a:pt x="4543" y="3933"/>
                      </a:cubicBezTo>
                      <a:cubicBezTo>
                        <a:pt x="4529" y="3929"/>
                        <a:pt x="4529" y="3929"/>
                        <a:pt x="4529" y="3929"/>
                      </a:cubicBezTo>
                      <a:cubicBezTo>
                        <a:pt x="4522" y="3919"/>
                        <a:pt x="4522" y="3919"/>
                        <a:pt x="4522" y="3919"/>
                      </a:cubicBezTo>
                      <a:cubicBezTo>
                        <a:pt x="4501" y="3914"/>
                        <a:pt x="4501" y="3914"/>
                        <a:pt x="4501" y="3914"/>
                      </a:cubicBezTo>
                      <a:cubicBezTo>
                        <a:pt x="4496" y="3896"/>
                        <a:pt x="4496" y="3896"/>
                        <a:pt x="4496" y="3896"/>
                      </a:cubicBezTo>
                      <a:cubicBezTo>
                        <a:pt x="4497" y="3861"/>
                        <a:pt x="4497" y="3861"/>
                        <a:pt x="4497" y="3861"/>
                      </a:cubicBezTo>
                      <a:cubicBezTo>
                        <a:pt x="4511" y="3845"/>
                        <a:pt x="4511" y="3845"/>
                        <a:pt x="4511" y="3845"/>
                      </a:cubicBezTo>
                      <a:cubicBezTo>
                        <a:pt x="4511" y="3834"/>
                        <a:pt x="4511" y="3834"/>
                        <a:pt x="4511" y="3834"/>
                      </a:cubicBezTo>
                      <a:cubicBezTo>
                        <a:pt x="4518" y="3822"/>
                        <a:pt x="4518" y="3822"/>
                        <a:pt x="4518" y="3822"/>
                      </a:cubicBezTo>
                      <a:cubicBezTo>
                        <a:pt x="4530" y="3818"/>
                        <a:pt x="4530" y="3818"/>
                        <a:pt x="4530" y="3818"/>
                      </a:cubicBezTo>
                      <a:cubicBezTo>
                        <a:pt x="4537" y="3820"/>
                        <a:pt x="4537" y="3820"/>
                        <a:pt x="4537" y="3820"/>
                      </a:cubicBezTo>
                      <a:cubicBezTo>
                        <a:pt x="4542" y="3809"/>
                        <a:pt x="4542" y="3809"/>
                        <a:pt x="4542" y="3809"/>
                      </a:cubicBezTo>
                      <a:cubicBezTo>
                        <a:pt x="4538" y="3797"/>
                        <a:pt x="4538" y="3797"/>
                        <a:pt x="4538" y="3797"/>
                      </a:cubicBezTo>
                      <a:cubicBezTo>
                        <a:pt x="4540" y="3786"/>
                        <a:pt x="4540" y="3786"/>
                        <a:pt x="4540" y="3786"/>
                      </a:cubicBezTo>
                      <a:cubicBezTo>
                        <a:pt x="4549" y="3778"/>
                        <a:pt x="4549" y="3778"/>
                        <a:pt x="4549" y="3778"/>
                      </a:cubicBezTo>
                      <a:cubicBezTo>
                        <a:pt x="4563" y="3778"/>
                        <a:pt x="4563" y="3778"/>
                        <a:pt x="4563" y="3778"/>
                      </a:cubicBezTo>
                      <a:cubicBezTo>
                        <a:pt x="4573" y="3785"/>
                        <a:pt x="4573" y="3785"/>
                        <a:pt x="4573" y="3785"/>
                      </a:cubicBezTo>
                      <a:cubicBezTo>
                        <a:pt x="4591" y="3790"/>
                        <a:pt x="4591" y="3790"/>
                        <a:pt x="4591" y="3790"/>
                      </a:cubicBezTo>
                      <a:cubicBezTo>
                        <a:pt x="4611" y="3799"/>
                        <a:pt x="4611" y="3799"/>
                        <a:pt x="4611" y="3799"/>
                      </a:cubicBezTo>
                      <a:cubicBezTo>
                        <a:pt x="4613" y="3804"/>
                        <a:pt x="4613" y="3804"/>
                        <a:pt x="4613" y="3804"/>
                      </a:cubicBezTo>
                      <a:cubicBezTo>
                        <a:pt x="4630" y="3809"/>
                        <a:pt x="4630" y="3809"/>
                        <a:pt x="4630" y="3809"/>
                      </a:cubicBezTo>
                      <a:cubicBezTo>
                        <a:pt x="4647" y="3811"/>
                        <a:pt x="4647" y="3811"/>
                        <a:pt x="4647" y="3811"/>
                      </a:cubicBezTo>
                      <a:cubicBezTo>
                        <a:pt x="4673" y="3810"/>
                        <a:pt x="4673" y="3810"/>
                        <a:pt x="4673" y="3810"/>
                      </a:cubicBezTo>
                      <a:cubicBezTo>
                        <a:pt x="4683" y="3817"/>
                        <a:pt x="4683" y="3817"/>
                        <a:pt x="4683" y="3817"/>
                      </a:cubicBezTo>
                      <a:cubicBezTo>
                        <a:pt x="4690" y="3823"/>
                        <a:pt x="4690" y="3823"/>
                        <a:pt x="4690" y="3823"/>
                      </a:cubicBezTo>
                      <a:cubicBezTo>
                        <a:pt x="4708" y="3825"/>
                        <a:pt x="4708" y="3825"/>
                        <a:pt x="4708" y="3825"/>
                      </a:cubicBezTo>
                      <a:cubicBezTo>
                        <a:pt x="4718" y="3830"/>
                        <a:pt x="4718" y="3830"/>
                        <a:pt x="4718" y="3830"/>
                      </a:cubicBezTo>
                      <a:cubicBezTo>
                        <a:pt x="4730" y="3832"/>
                        <a:pt x="4730" y="3832"/>
                        <a:pt x="4730" y="3832"/>
                      </a:cubicBezTo>
                      <a:cubicBezTo>
                        <a:pt x="4761" y="3831"/>
                        <a:pt x="4761" y="3831"/>
                        <a:pt x="4761" y="3831"/>
                      </a:cubicBezTo>
                      <a:cubicBezTo>
                        <a:pt x="4772" y="3835"/>
                        <a:pt x="4772" y="3835"/>
                        <a:pt x="4772" y="3835"/>
                      </a:cubicBezTo>
                      <a:cubicBezTo>
                        <a:pt x="4777" y="3847"/>
                        <a:pt x="4777" y="3847"/>
                        <a:pt x="4777" y="3847"/>
                      </a:cubicBezTo>
                      <a:cubicBezTo>
                        <a:pt x="4777" y="3856"/>
                        <a:pt x="4777" y="3856"/>
                        <a:pt x="4777" y="3856"/>
                      </a:cubicBezTo>
                      <a:cubicBezTo>
                        <a:pt x="4784" y="3866"/>
                        <a:pt x="4784" y="3866"/>
                        <a:pt x="4784" y="3866"/>
                      </a:cubicBezTo>
                      <a:cubicBezTo>
                        <a:pt x="4784" y="3876"/>
                        <a:pt x="4784" y="3876"/>
                        <a:pt x="4784" y="3876"/>
                      </a:cubicBezTo>
                      <a:cubicBezTo>
                        <a:pt x="4791" y="3884"/>
                        <a:pt x="4791" y="3884"/>
                        <a:pt x="4791" y="3884"/>
                      </a:cubicBezTo>
                      <a:cubicBezTo>
                        <a:pt x="4798" y="3900"/>
                        <a:pt x="4798" y="3900"/>
                        <a:pt x="4798" y="3900"/>
                      </a:cubicBezTo>
                      <a:cubicBezTo>
                        <a:pt x="4798" y="3913"/>
                        <a:pt x="4798" y="3913"/>
                        <a:pt x="4798" y="3913"/>
                      </a:cubicBezTo>
                      <a:cubicBezTo>
                        <a:pt x="4806" y="3920"/>
                        <a:pt x="4806" y="3920"/>
                        <a:pt x="4806" y="3920"/>
                      </a:cubicBezTo>
                      <a:cubicBezTo>
                        <a:pt x="4815" y="3920"/>
                        <a:pt x="4815" y="3920"/>
                        <a:pt x="4815" y="3920"/>
                      </a:cubicBezTo>
                      <a:cubicBezTo>
                        <a:pt x="4830" y="3933"/>
                        <a:pt x="4830" y="3933"/>
                        <a:pt x="4830" y="3933"/>
                      </a:cubicBezTo>
                      <a:cubicBezTo>
                        <a:pt x="4834" y="3941"/>
                        <a:pt x="4834" y="3941"/>
                        <a:pt x="4834" y="3941"/>
                      </a:cubicBezTo>
                      <a:cubicBezTo>
                        <a:pt x="4855" y="3947"/>
                        <a:pt x="4855" y="3947"/>
                        <a:pt x="4855" y="3947"/>
                      </a:cubicBezTo>
                      <a:cubicBezTo>
                        <a:pt x="4877" y="3958"/>
                        <a:pt x="4877" y="3958"/>
                        <a:pt x="4877" y="3958"/>
                      </a:cubicBezTo>
                      <a:cubicBezTo>
                        <a:pt x="4887" y="3959"/>
                        <a:pt x="4887" y="3959"/>
                        <a:pt x="4887" y="3959"/>
                      </a:cubicBezTo>
                      <a:cubicBezTo>
                        <a:pt x="4892" y="3954"/>
                        <a:pt x="4892" y="3954"/>
                        <a:pt x="4892" y="3954"/>
                      </a:cubicBezTo>
                      <a:cubicBezTo>
                        <a:pt x="4914" y="3955"/>
                        <a:pt x="4914" y="3955"/>
                        <a:pt x="4914" y="3955"/>
                      </a:cubicBezTo>
                      <a:cubicBezTo>
                        <a:pt x="4923" y="3948"/>
                        <a:pt x="4923" y="3948"/>
                        <a:pt x="4923" y="3948"/>
                      </a:cubicBezTo>
                      <a:cubicBezTo>
                        <a:pt x="4934" y="3949"/>
                        <a:pt x="4934" y="3949"/>
                        <a:pt x="4934" y="3949"/>
                      </a:cubicBezTo>
                      <a:cubicBezTo>
                        <a:pt x="4943" y="3952"/>
                        <a:pt x="4943" y="3952"/>
                        <a:pt x="4943" y="3952"/>
                      </a:cubicBezTo>
                      <a:cubicBezTo>
                        <a:pt x="4952" y="3949"/>
                        <a:pt x="4952" y="3949"/>
                        <a:pt x="4952" y="3949"/>
                      </a:cubicBezTo>
                      <a:cubicBezTo>
                        <a:pt x="4964" y="3936"/>
                        <a:pt x="4964" y="3936"/>
                        <a:pt x="4964" y="3936"/>
                      </a:cubicBezTo>
                      <a:cubicBezTo>
                        <a:pt x="4985" y="3929"/>
                        <a:pt x="4985" y="3929"/>
                        <a:pt x="4985" y="3929"/>
                      </a:cubicBezTo>
                      <a:cubicBezTo>
                        <a:pt x="4989" y="693"/>
                        <a:pt x="4989" y="693"/>
                        <a:pt x="4989" y="693"/>
                      </a:cubicBezTo>
                      <a:cubicBezTo>
                        <a:pt x="4977" y="685"/>
                        <a:pt x="4977" y="685"/>
                        <a:pt x="4977" y="685"/>
                      </a:cubicBezTo>
                    </a:path>
                  </a:pathLst>
                </a:custGeom>
                <a:solidFill>
                  <a:srgbClr val="D9DADB"/>
                </a:solidFill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785" name="Freeform 163"/>
                <p:cNvSpPr>
                  <a:spLocks/>
                </p:cNvSpPr>
                <p:nvPr/>
              </p:nvSpPr>
              <p:spPr bwMode="auto">
                <a:xfrm>
                  <a:off x="12247563" y="-1041400"/>
                  <a:ext cx="15479713" cy="15606713"/>
                </a:xfrm>
                <a:custGeom>
                  <a:avLst/>
                  <a:gdLst>
                    <a:gd name="T0" fmla="*/ 4783 w 4989"/>
                    <a:gd name="T1" fmla="*/ 466 h 5029"/>
                    <a:gd name="T2" fmla="*/ 4618 w 4989"/>
                    <a:gd name="T3" fmla="*/ 484 h 5029"/>
                    <a:gd name="T4" fmla="*/ 4433 w 4989"/>
                    <a:gd name="T5" fmla="*/ 662 h 5029"/>
                    <a:gd name="T6" fmla="*/ 4055 w 4989"/>
                    <a:gd name="T7" fmla="*/ 668 h 5029"/>
                    <a:gd name="T8" fmla="*/ 3872 w 4989"/>
                    <a:gd name="T9" fmla="*/ 681 h 5029"/>
                    <a:gd name="T10" fmla="*/ 3707 w 4989"/>
                    <a:gd name="T11" fmla="*/ 943 h 5029"/>
                    <a:gd name="T12" fmla="*/ 3752 w 4989"/>
                    <a:gd name="T13" fmla="*/ 590 h 5029"/>
                    <a:gd name="T14" fmla="*/ 3797 w 4989"/>
                    <a:gd name="T15" fmla="*/ 297 h 5029"/>
                    <a:gd name="T16" fmla="*/ 3731 w 4989"/>
                    <a:gd name="T17" fmla="*/ 155 h 5029"/>
                    <a:gd name="T18" fmla="*/ 3468 w 4989"/>
                    <a:gd name="T19" fmla="*/ 120 h 5029"/>
                    <a:gd name="T20" fmla="*/ 3303 w 4989"/>
                    <a:gd name="T21" fmla="*/ 98 h 5029"/>
                    <a:gd name="T22" fmla="*/ 3130 w 4989"/>
                    <a:gd name="T23" fmla="*/ 7 h 5029"/>
                    <a:gd name="T24" fmla="*/ 3172 w 4989"/>
                    <a:gd name="T25" fmla="*/ 342 h 5029"/>
                    <a:gd name="T26" fmla="*/ 3041 w 4989"/>
                    <a:gd name="T27" fmla="*/ 398 h 5029"/>
                    <a:gd name="T28" fmla="*/ 2813 w 4989"/>
                    <a:gd name="T29" fmla="*/ 478 h 5029"/>
                    <a:gd name="T30" fmla="*/ 2643 w 4989"/>
                    <a:gd name="T31" fmla="*/ 626 h 5029"/>
                    <a:gd name="T32" fmla="*/ 2538 w 4989"/>
                    <a:gd name="T33" fmla="*/ 822 h 5029"/>
                    <a:gd name="T34" fmla="*/ 2638 w 4989"/>
                    <a:gd name="T35" fmla="*/ 930 h 5029"/>
                    <a:gd name="T36" fmla="*/ 2361 w 4989"/>
                    <a:gd name="T37" fmla="*/ 1088 h 5029"/>
                    <a:gd name="T38" fmla="*/ 2650 w 4989"/>
                    <a:gd name="T39" fmla="*/ 1421 h 5029"/>
                    <a:gd name="T40" fmla="*/ 2865 w 4989"/>
                    <a:gd name="T41" fmla="*/ 1666 h 5029"/>
                    <a:gd name="T42" fmla="*/ 2630 w 4989"/>
                    <a:gd name="T43" fmla="*/ 1523 h 5029"/>
                    <a:gd name="T44" fmla="*/ 2264 w 4989"/>
                    <a:gd name="T45" fmla="*/ 1374 h 5029"/>
                    <a:gd name="T46" fmla="*/ 2390 w 4989"/>
                    <a:gd name="T47" fmla="*/ 1556 h 5029"/>
                    <a:gd name="T48" fmla="*/ 2091 w 4989"/>
                    <a:gd name="T49" fmla="*/ 1282 h 5029"/>
                    <a:gd name="T50" fmla="*/ 2311 w 4989"/>
                    <a:gd name="T51" fmla="*/ 1864 h 5029"/>
                    <a:gd name="T52" fmla="*/ 2600 w 4989"/>
                    <a:gd name="T53" fmla="*/ 2031 h 5029"/>
                    <a:gd name="T54" fmla="*/ 2322 w 4989"/>
                    <a:gd name="T55" fmla="*/ 1974 h 5029"/>
                    <a:gd name="T56" fmla="*/ 2068 w 4989"/>
                    <a:gd name="T57" fmla="*/ 2227 h 5029"/>
                    <a:gd name="T58" fmla="*/ 2283 w 4989"/>
                    <a:gd name="T59" fmla="*/ 2065 h 5029"/>
                    <a:gd name="T60" fmla="*/ 2060 w 4989"/>
                    <a:gd name="T61" fmla="*/ 1576 h 5029"/>
                    <a:gd name="T62" fmla="*/ 1808 w 4989"/>
                    <a:gd name="T63" fmla="*/ 1321 h 5029"/>
                    <a:gd name="T64" fmla="*/ 1785 w 4989"/>
                    <a:gd name="T65" fmla="*/ 1689 h 5029"/>
                    <a:gd name="T66" fmla="*/ 2009 w 4989"/>
                    <a:gd name="T67" fmla="*/ 1941 h 5029"/>
                    <a:gd name="T68" fmla="*/ 1693 w 4989"/>
                    <a:gd name="T69" fmla="*/ 1968 h 5029"/>
                    <a:gd name="T70" fmla="*/ 1009 w 4989"/>
                    <a:gd name="T71" fmla="*/ 2327 h 5029"/>
                    <a:gd name="T72" fmla="*/ 721 w 4989"/>
                    <a:gd name="T73" fmla="*/ 2696 h 5029"/>
                    <a:gd name="T74" fmla="*/ 861 w 4989"/>
                    <a:gd name="T75" fmla="*/ 2861 h 5029"/>
                    <a:gd name="T76" fmla="*/ 809 w 4989"/>
                    <a:gd name="T77" fmla="*/ 3155 h 5029"/>
                    <a:gd name="T78" fmla="*/ 356 w 4989"/>
                    <a:gd name="T79" fmla="*/ 3360 h 5029"/>
                    <a:gd name="T80" fmla="*/ 3 w 4989"/>
                    <a:gd name="T81" fmla="*/ 3701 h 5029"/>
                    <a:gd name="T82" fmla="*/ 177 w 4989"/>
                    <a:gd name="T83" fmla="*/ 4040 h 5029"/>
                    <a:gd name="T84" fmla="*/ 658 w 4989"/>
                    <a:gd name="T85" fmla="*/ 4267 h 5029"/>
                    <a:gd name="T86" fmla="*/ 652 w 4989"/>
                    <a:gd name="T87" fmla="*/ 4560 h 5029"/>
                    <a:gd name="T88" fmla="*/ 589 w 4989"/>
                    <a:gd name="T89" fmla="*/ 4723 h 5029"/>
                    <a:gd name="T90" fmla="*/ 1003 w 4989"/>
                    <a:gd name="T91" fmla="*/ 4974 h 5029"/>
                    <a:gd name="T92" fmla="*/ 1289 w 4989"/>
                    <a:gd name="T93" fmla="*/ 4808 h 5029"/>
                    <a:gd name="T94" fmla="*/ 1330 w 4989"/>
                    <a:gd name="T95" fmla="*/ 4602 h 5029"/>
                    <a:gd name="T96" fmla="*/ 1199 w 4989"/>
                    <a:gd name="T97" fmla="*/ 4399 h 5029"/>
                    <a:gd name="T98" fmla="*/ 1381 w 4989"/>
                    <a:gd name="T99" fmla="*/ 4052 h 5029"/>
                    <a:gd name="T100" fmla="*/ 1663 w 4989"/>
                    <a:gd name="T101" fmla="*/ 4159 h 5029"/>
                    <a:gd name="T102" fmla="*/ 1940 w 4989"/>
                    <a:gd name="T103" fmla="*/ 4134 h 5029"/>
                    <a:gd name="T104" fmla="*/ 2034 w 4989"/>
                    <a:gd name="T105" fmla="*/ 3905 h 5029"/>
                    <a:gd name="T106" fmla="*/ 2100 w 4989"/>
                    <a:gd name="T107" fmla="*/ 3777 h 5029"/>
                    <a:gd name="T108" fmla="*/ 2437 w 4989"/>
                    <a:gd name="T109" fmla="*/ 3639 h 5029"/>
                    <a:gd name="T110" fmla="*/ 2679 w 4989"/>
                    <a:gd name="T111" fmla="*/ 3706 h 5029"/>
                    <a:gd name="T112" fmla="*/ 2895 w 4989"/>
                    <a:gd name="T113" fmla="*/ 3765 h 5029"/>
                    <a:gd name="T114" fmla="*/ 3397 w 4989"/>
                    <a:gd name="T115" fmla="*/ 3995 h 5029"/>
                    <a:gd name="T116" fmla="*/ 3695 w 4989"/>
                    <a:gd name="T117" fmla="*/ 4108 h 5029"/>
                    <a:gd name="T118" fmla="*/ 4004 w 4989"/>
                    <a:gd name="T119" fmla="*/ 4058 h 5029"/>
                    <a:gd name="T120" fmla="*/ 4288 w 4989"/>
                    <a:gd name="T121" fmla="*/ 3990 h 5029"/>
                    <a:gd name="T122" fmla="*/ 4511 w 4989"/>
                    <a:gd name="T123" fmla="*/ 3845 h 5029"/>
                    <a:gd name="T124" fmla="*/ 4798 w 4989"/>
                    <a:gd name="T125" fmla="*/ 3900 h 5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989" h="5029">
                      <a:moveTo>
                        <a:pt x="4987" y="565"/>
                      </a:moveTo>
                      <a:cubicBezTo>
                        <a:pt x="4968" y="584"/>
                        <a:pt x="4968" y="584"/>
                        <a:pt x="4968" y="584"/>
                      </a:cubicBezTo>
                      <a:cubicBezTo>
                        <a:pt x="4966" y="568"/>
                        <a:pt x="4966" y="568"/>
                        <a:pt x="4966" y="568"/>
                      </a:cubicBezTo>
                      <a:cubicBezTo>
                        <a:pt x="4977" y="556"/>
                        <a:pt x="4977" y="556"/>
                        <a:pt x="4977" y="556"/>
                      </a:cubicBezTo>
                      <a:cubicBezTo>
                        <a:pt x="4972" y="540"/>
                        <a:pt x="4972" y="540"/>
                        <a:pt x="4972" y="540"/>
                      </a:cubicBezTo>
                      <a:cubicBezTo>
                        <a:pt x="4966" y="542"/>
                        <a:pt x="4966" y="542"/>
                        <a:pt x="4966" y="542"/>
                      </a:cubicBezTo>
                      <a:cubicBezTo>
                        <a:pt x="4960" y="547"/>
                        <a:pt x="4960" y="547"/>
                        <a:pt x="4960" y="547"/>
                      </a:cubicBezTo>
                      <a:cubicBezTo>
                        <a:pt x="4956" y="534"/>
                        <a:pt x="4956" y="534"/>
                        <a:pt x="4956" y="534"/>
                      </a:cubicBezTo>
                      <a:cubicBezTo>
                        <a:pt x="4943" y="533"/>
                        <a:pt x="4943" y="533"/>
                        <a:pt x="4943" y="533"/>
                      </a:cubicBezTo>
                      <a:cubicBezTo>
                        <a:pt x="4938" y="527"/>
                        <a:pt x="4938" y="527"/>
                        <a:pt x="4938" y="527"/>
                      </a:cubicBezTo>
                      <a:cubicBezTo>
                        <a:pt x="4928" y="519"/>
                        <a:pt x="4928" y="519"/>
                        <a:pt x="4928" y="519"/>
                      </a:cubicBezTo>
                      <a:cubicBezTo>
                        <a:pt x="4936" y="500"/>
                        <a:pt x="4936" y="500"/>
                        <a:pt x="4936" y="500"/>
                      </a:cubicBezTo>
                      <a:cubicBezTo>
                        <a:pt x="4929" y="494"/>
                        <a:pt x="4929" y="494"/>
                        <a:pt x="4929" y="494"/>
                      </a:cubicBezTo>
                      <a:cubicBezTo>
                        <a:pt x="4920" y="501"/>
                        <a:pt x="4920" y="501"/>
                        <a:pt x="4920" y="501"/>
                      </a:cubicBezTo>
                      <a:cubicBezTo>
                        <a:pt x="4911" y="518"/>
                        <a:pt x="4911" y="518"/>
                        <a:pt x="4911" y="518"/>
                      </a:cubicBezTo>
                      <a:cubicBezTo>
                        <a:pt x="4906" y="491"/>
                        <a:pt x="4906" y="491"/>
                        <a:pt x="4906" y="491"/>
                      </a:cubicBezTo>
                      <a:cubicBezTo>
                        <a:pt x="4893" y="479"/>
                        <a:pt x="4893" y="479"/>
                        <a:pt x="4893" y="479"/>
                      </a:cubicBezTo>
                      <a:cubicBezTo>
                        <a:pt x="4880" y="489"/>
                        <a:pt x="4880" y="489"/>
                        <a:pt x="4880" y="489"/>
                      </a:cubicBezTo>
                      <a:cubicBezTo>
                        <a:pt x="4871" y="489"/>
                        <a:pt x="4871" y="489"/>
                        <a:pt x="4871" y="489"/>
                      </a:cubicBezTo>
                      <a:cubicBezTo>
                        <a:pt x="4866" y="469"/>
                        <a:pt x="4866" y="469"/>
                        <a:pt x="4866" y="469"/>
                      </a:cubicBezTo>
                      <a:cubicBezTo>
                        <a:pt x="4854" y="481"/>
                        <a:pt x="4854" y="481"/>
                        <a:pt x="4854" y="481"/>
                      </a:cubicBezTo>
                      <a:cubicBezTo>
                        <a:pt x="4847" y="482"/>
                        <a:pt x="4847" y="482"/>
                        <a:pt x="4847" y="482"/>
                      </a:cubicBezTo>
                      <a:cubicBezTo>
                        <a:pt x="4843" y="491"/>
                        <a:pt x="4843" y="491"/>
                        <a:pt x="4843" y="491"/>
                      </a:cubicBezTo>
                      <a:cubicBezTo>
                        <a:pt x="4839" y="472"/>
                        <a:pt x="4839" y="472"/>
                        <a:pt x="4839" y="472"/>
                      </a:cubicBezTo>
                      <a:cubicBezTo>
                        <a:pt x="4839" y="462"/>
                        <a:pt x="4839" y="462"/>
                        <a:pt x="4839" y="462"/>
                      </a:cubicBezTo>
                      <a:cubicBezTo>
                        <a:pt x="4819" y="462"/>
                        <a:pt x="4819" y="462"/>
                        <a:pt x="4819" y="462"/>
                      </a:cubicBezTo>
                      <a:cubicBezTo>
                        <a:pt x="4811" y="466"/>
                        <a:pt x="4811" y="466"/>
                        <a:pt x="4811" y="466"/>
                      </a:cubicBezTo>
                      <a:cubicBezTo>
                        <a:pt x="4804" y="460"/>
                        <a:pt x="4804" y="460"/>
                        <a:pt x="4804" y="460"/>
                      </a:cubicBezTo>
                      <a:cubicBezTo>
                        <a:pt x="4783" y="466"/>
                        <a:pt x="4783" y="466"/>
                        <a:pt x="4783" y="466"/>
                      </a:cubicBezTo>
                      <a:cubicBezTo>
                        <a:pt x="4770" y="466"/>
                        <a:pt x="4770" y="466"/>
                        <a:pt x="4770" y="466"/>
                      </a:cubicBezTo>
                      <a:cubicBezTo>
                        <a:pt x="4767" y="472"/>
                        <a:pt x="4767" y="472"/>
                        <a:pt x="4767" y="472"/>
                      </a:cubicBezTo>
                      <a:cubicBezTo>
                        <a:pt x="4774" y="479"/>
                        <a:pt x="4774" y="479"/>
                        <a:pt x="4774" y="479"/>
                      </a:cubicBezTo>
                      <a:cubicBezTo>
                        <a:pt x="4779" y="493"/>
                        <a:pt x="4779" y="493"/>
                        <a:pt x="4779" y="493"/>
                      </a:cubicBezTo>
                      <a:cubicBezTo>
                        <a:pt x="4770" y="491"/>
                        <a:pt x="4770" y="491"/>
                        <a:pt x="4770" y="491"/>
                      </a:cubicBezTo>
                      <a:cubicBezTo>
                        <a:pt x="4763" y="494"/>
                        <a:pt x="4763" y="494"/>
                        <a:pt x="4763" y="494"/>
                      </a:cubicBezTo>
                      <a:cubicBezTo>
                        <a:pt x="4763" y="505"/>
                        <a:pt x="4763" y="505"/>
                        <a:pt x="4763" y="505"/>
                      </a:cubicBezTo>
                      <a:cubicBezTo>
                        <a:pt x="4759" y="503"/>
                        <a:pt x="4759" y="503"/>
                        <a:pt x="4759" y="503"/>
                      </a:cubicBezTo>
                      <a:cubicBezTo>
                        <a:pt x="4743" y="506"/>
                        <a:pt x="4743" y="506"/>
                        <a:pt x="4743" y="506"/>
                      </a:cubicBezTo>
                      <a:cubicBezTo>
                        <a:pt x="4738" y="502"/>
                        <a:pt x="4738" y="502"/>
                        <a:pt x="4738" y="502"/>
                      </a:cubicBezTo>
                      <a:cubicBezTo>
                        <a:pt x="4744" y="490"/>
                        <a:pt x="4744" y="490"/>
                        <a:pt x="4744" y="490"/>
                      </a:cubicBezTo>
                      <a:cubicBezTo>
                        <a:pt x="4753" y="483"/>
                        <a:pt x="4753" y="483"/>
                        <a:pt x="4753" y="483"/>
                      </a:cubicBezTo>
                      <a:cubicBezTo>
                        <a:pt x="4745" y="469"/>
                        <a:pt x="4745" y="469"/>
                        <a:pt x="4745" y="469"/>
                      </a:cubicBezTo>
                      <a:cubicBezTo>
                        <a:pt x="4733" y="466"/>
                        <a:pt x="4733" y="466"/>
                        <a:pt x="4733" y="466"/>
                      </a:cubicBezTo>
                      <a:cubicBezTo>
                        <a:pt x="4733" y="479"/>
                        <a:pt x="4733" y="479"/>
                        <a:pt x="4733" y="479"/>
                      </a:cubicBezTo>
                      <a:cubicBezTo>
                        <a:pt x="4725" y="486"/>
                        <a:pt x="4725" y="486"/>
                        <a:pt x="4725" y="486"/>
                      </a:cubicBezTo>
                      <a:cubicBezTo>
                        <a:pt x="4716" y="475"/>
                        <a:pt x="4716" y="475"/>
                        <a:pt x="4716" y="475"/>
                      </a:cubicBezTo>
                      <a:cubicBezTo>
                        <a:pt x="4704" y="470"/>
                        <a:pt x="4704" y="470"/>
                        <a:pt x="4704" y="470"/>
                      </a:cubicBezTo>
                      <a:cubicBezTo>
                        <a:pt x="4691" y="457"/>
                        <a:pt x="4691" y="457"/>
                        <a:pt x="4691" y="457"/>
                      </a:cubicBezTo>
                      <a:cubicBezTo>
                        <a:pt x="4686" y="465"/>
                        <a:pt x="4686" y="465"/>
                        <a:pt x="4686" y="465"/>
                      </a:cubicBezTo>
                      <a:cubicBezTo>
                        <a:pt x="4675" y="468"/>
                        <a:pt x="4675" y="468"/>
                        <a:pt x="4675" y="468"/>
                      </a:cubicBezTo>
                      <a:cubicBezTo>
                        <a:pt x="4657" y="469"/>
                        <a:pt x="4657" y="469"/>
                        <a:pt x="4657" y="469"/>
                      </a:cubicBezTo>
                      <a:cubicBezTo>
                        <a:pt x="4651" y="460"/>
                        <a:pt x="4651" y="460"/>
                        <a:pt x="4651" y="460"/>
                      </a:cubicBezTo>
                      <a:cubicBezTo>
                        <a:pt x="4648" y="472"/>
                        <a:pt x="4648" y="472"/>
                        <a:pt x="4648" y="472"/>
                      </a:cubicBezTo>
                      <a:cubicBezTo>
                        <a:pt x="4640" y="478"/>
                        <a:pt x="4640" y="478"/>
                        <a:pt x="4640" y="478"/>
                      </a:cubicBezTo>
                      <a:cubicBezTo>
                        <a:pt x="4623" y="465"/>
                        <a:pt x="4623" y="465"/>
                        <a:pt x="4623" y="465"/>
                      </a:cubicBezTo>
                      <a:cubicBezTo>
                        <a:pt x="4612" y="466"/>
                        <a:pt x="4612" y="466"/>
                        <a:pt x="4612" y="466"/>
                      </a:cubicBezTo>
                      <a:cubicBezTo>
                        <a:pt x="4615" y="479"/>
                        <a:pt x="4615" y="479"/>
                        <a:pt x="4615" y="479"/>
                      </a:cubicBezTo>
                      <a:cubicBezTo>
                        <a:pt x="4618" y="484"/>
                        <a:pt x="4618" y="484"/>
                        <a:pt x="4618" y="484"/>
                      </a:cubicBezTo>
                      <a:cubicBezTo>
                        <a:pt x="4602" y="497"/>
                        <a:pt x="4602" y="497"/>
                        <a:pt x="4602" y="497"/>
                      </a:cubicBezTo>
                      <a:cubicBezTo>
                        <a:pt x="4596" y="493"/>
                        <a:pt x="4596" y="493"/>
                        <a:pt x="4596" y="493"/>
                      </a:cubicBezTo>
                      <a:cubicBezTo>
                        <a:pt x="4593" y="485"/>
                        <a:pt x="4593" y="485"/>
                        <a:pt x="4593" y="485"/>
                      </a:cubicBezTo>
                      <a:cubicBezTo>
                        <a:pt x="4586" y="498"/>
                        <a:pt x="4586" y="498"/>
                        <a:pt x="4586" y="498"/>
                      </a:cubicBezTo>
                      <a:cubicBezTo>
                        <a:pt x="4588" y="516"/>
                        <a:pt x="4588" y="516"/>
                        <a:pt x="4588" y="516"/>
                      </a:cubicBezTo>
                      <a:cubicBezTo>
                        <a:pt x="4597" y="527"/>
                        <a:pt x="4597" y="527"/>
                        <a:pt x="4597" y="527"/>
                      </a:cubicBezTo>
                      <a:cubicBezTo>
                        <a:pt x="4601" y="542"/>
                        <a:pt x="4601" y="542"/>
                        <a:pt x="4601" y="542"/>
                      </a:cubicBezTo>
                      <a:cubicBezTo>
                        <a:pt x="4608" y="545"/>
                        <a:pt x="4608" y="545"/>
                        <a:pt x="4608" y="545"/>
                      </a:cubicBezTo>
                      <a:cubicBezTo>
                        <a:pt x="4611" y="563"/>
                        <a:pt x="4611" y="563"/>
                        <a:pt x="4611" y="563"/>
                      </a:cubicBezTo>
                      <a:cubicBezTo>
                        <a:pt x="4627" y="567"/>
                        <a:pt x="4627" y="567"/>
                        <a:pt x="4627" y="567"/>
                      </a:cubicBezTo>
                      <a:cubicBezTo>
                        <a:pt x="4634" y="577"/>
                        <a:pt x="4634" y="577"/>
                        <a:pt x="4634" y="577"/>
                      </a:cubicBezTo>
                      <a:cubicBezTo>
                        <a:pt x="4632" y="591"/>
                        <a:pt x="4632" y="591"/>
                        <a:pt x="4632" y="591"/>
                      </a:cubicBezTo>
                      <a:cubicBezTo>
                        <a:pt x="4644" y="603"/>
                        <a:pt x="4644" y="603"/>
                        <a:pt x="4644" y="603"/>
                      </a:cubicBezTo>
                      <a:cubicBezTo>
                        <a:pt x="4649" y="614"/>
                        <a:pt x="4649" y="614"/>
                        <a:pt x="4649" y="614"/>
                      </a:cubicBezTo>
                      <a:cubicBezTo>
                        <a:pt x="4639" y="628"/>
                        <a:pt x="4639" y="628"/>
                        <a:pt x="4639" y="628"/>
                      </a:cubicBezTo>
                      <a:cubicBezTo>
                        <a:pt x="4632" y="625"/>
                        <a:pt x="4632" y="625"/>
                        <a:pt x="4632" y="625"/>
                      </a:cubicBezTo>
                      <a:cubicBezTo>
                        <a:pt x="4628" y="614"/>
                        <a:pt x="4628" y="614"/>
                        <a:pt x="4628" y="614"/>
                      </a:cubicBezTo>
                      <a:cubicBezTo>
                        <a:pt x="4608" y="620"/>
                        <a:pt x="4608" y="620"/>
                        <a:pt x="4608" y="620"/>
                      </a:cubicBezTo>
                      <a:cubicBezTo>
                        <a:pt x="4596" y="616"/>
                        <a:pt x="4596" y="616"/>
                        <a:pt x="4596" y="616"/>
                      </a:cubicBezTo>
                      <a:cubicBezTo>
                        <a:pt x="4582" y="620"/>
                        <a:pt x="4582" y="620"/>
                        <a:pt x="4582" y="620"/>
                      </a:cubicBezTo>
                      <a:cubicBezTo>
                        <a:pt x="4588" y="630"/>
                        <a:pt x="4588" y="630"/>
                        <a:pt x="4588" y="630"/>
                      </a:cubicBezTo>
                      <a:cubicBezTo>
                        <a:pt x="4580" y="643"/>
                        <a:pt x="4580" y="643"/>
                        <a:pt x="4580" y="643"/>
                      </a:cubicBezTo>
                      <a:cubicBezTo>
                        <a:pt x="4565" y="645"/>
                        <a:pt x="4565" y="645"/>
                        <a:pt x="4565" y="645"/>
                      </a:cubicBezTo>
                      <a:cubicBezTo>
                        <a:pt x="4554" y="641"/>
                        <a:pt x="4554" y="641"/>
                        <a:pt x="4554" y="641"/>
                      </a:cubicBezTo>
                      <a:cubicBezTo>
                        <a:pt x="4522" y="658"/>
                        <a:pt x="4522" y="658"/>
                        <a:pt x="4522" y="658"/>
                      </a:cubicBezTo>
                      <a:cubicBezTo>
                        <a:pt x="4478" y="665"/>
                        <a:pt x="4478" y="665"/>
                        <a:pt x="4478" y="665"/>
                      </a:cubicBezTo>
                      <a:cubicBezTo>
                        <a:pt x="4461" y="659"/>
                        <a:pt x="4461" y="659"/>
                        <a:pt x="4461" y="659"/>
                      </a:cubicBezTo>
                      <a:cubicBezTo>
                        <a:pt x="4438" y="659"/>
                        <a:pt x="4438" y="659"/>
                        <a:pt x="4438" y="659"/>
                      </a:cubicBezTo>
                      <a:cubicBezTo>
                        <a:pt x="4433" y="662"/>
                        <a:pt x="4433" y="662"/>
                        <a:pt x="4433" y="662"/>
                      </a:cubicBezTo>
                      <a:cubicBezTo>
                        <a:pt x="4421" y="658"/>
                        <a:pt x="4421" y="658"/>
                        <a:pt x="4421" y="658"/>
                      </a:cubicBezTo>
                      <a:cubicBezTo>
                        <a:pt x="4358" y="655"/>
                        <a:pt x="4358" y="655"/>
                        <a:pt x="4358" y="655"/>
                      </a:cubicBezTo>
                      <a:cubicBezTo>
                        <a:pt x="4339" y="640"/>
                        <a:pt x="4339" y="640"/>
                        <a:pt x="4339" y="640"/>
                      </a:cubicBezTo>
                      <a:cubicBezTo>
                        <a:pt x="4331" y="613"/>
                        <a:pt x="4331" y="613"/>
                        <a:pt x="4331" y="613"/>
                      </a:cubicBezTo>
                      <a:cubicBezTo>
                        <a:pt x="4340" y="596"/>
                        <a:pt x="4340" y="596"/>
                        <a:pt x="4340" y="596"/>
                      </a:cubicBezTo>
                      <a:cubicBezTo>
                        <a:pt x="4345" y="594"/>
                        <a:pt x="4345" y="594"/>
                        <a:pt x="4345" y="594"/>
                      </a:cubicBezTo>
                      <a:cubicBezTo>
                        <a:pt x="4346" y="582"/>
                        <a:pt x="4346" y="582"/>
                        <a:pt x="4346" y="582"/>
                      </a:cubicBezTo>
                      <a:cubicBezTo>
                        <a:pt x="4326" y="575"/>
                        <a:pt x="4326" y="575"/>
                        <a:pt x="4326" y="575"/>
                      </a:cubicBezTo>
                      <a:cubicBezTo>
                        <a:pt x="4305" y="575"/>
                        <a:pt x="4305" y="575"/>
                        <a:pt x="4305" y="575"/>
                      </a:cubicBezTo>
                      <a:cubicBezTo>
                        <a:pt x="4261" y="595"/>
                        <a:pt x="4261" y="595"/>
                        <a:pt x="4261" y="595"/>
                      </a:cubicBezTo>
                      <a:cubicBezTo>
                        <a:pt x="4204" y="597"/>
                        <a:pt x="4204" y="597"/>
                        <a:pt x="4204" y="597"/>
                      </a:cubicBezTo>
                      <a:cubicBezTo>
                        <a:pt x="4157" y="609"/>
                        <a:pt x="4157" y="609"/>
                        <a:pt x="4157" y="609"/>
                      </a:cubicBezTo>
                      <a:cubicBezTo>
                        <a:pt x="4128" y="615"/>
                        <a:pt x="4128" y="615"/>
                        <a:pt x="4128" y="615"/>
                      </a:cubicBezTo>
                      <a:cubicBezTo>
                        <a:pt x="4122" y="625"/>
                        <a:pt x="4122" y="625"/>
                        <a:pt x="4122" y="625"/>
                      </a:cubicBezTo>
                      <a:cubicBezTo>
                        <a:pt x="4112" y="625"/>
                        <a:pt x="4112" y="625"/>
                        <a:pt x="4112" y="625"/>
                      </a:cubicBezTo>
                      <a:cubicBezTo>
                        <a:pt x="4105" y="635"/>
                        <a:pt x="4105" y="635"/>
                        <a:pt x="4105" y="635"/>
                      </a:cubicBezTo>
                      <a:cubicBezTo>
                        <a:pt x="4090" y="643"/>
                        <a:pt x="4090" y="643"/>
                        <a:pt x="4090" y="643"/>
                      </a:cubicBezTo>
                      <a:cubicBezTo>
                        <a:pt x="4072" y="661"/>
                        <a:pt x="4072" y="661"/>
                        <a:pt x="4072" y="661"/>
                      </a:cubicBezTo>
                      <a:cubicBezTo>
                        <a:pt x="4081" y="678"/>
                        <a:pt x="4081" y="678"/>
                        <a:pt x="4081" y="678"/>
                      </a:cubicBezTo>
                      <a:cubicBezTo>
                        <a:pt x="4091" y="682"/>
                        <a:pt x="4091" y="682"/>
                        <a:pt x="4091" y="682"/>
                      </a:cubicBezTo>
                      <a:cubicBezTo>
                        <a:pt x="4103" y="676"/>
                        <a:pt x="4103" y="676"/>
                        <a:pt x="4103" y="676"/>
                      </a:cubicBezTo>
                      <a:cubicBezTo>
                        <a:pt x="4109" y="681"/>
                        <a:pt x="4109" y="681"/>
                        <a:pt x="4109" y="681"/>
                      </a:cubicBezTo>
                      <a:cubicBezTo>
                        <a:pt x="4102" y="691"/>
                        <a:pt x="4102" y="691"/>
                        <a:pt x="4102" y="691"/>
                      </a:cubicBezTo>
                      <a:cubicBezTo>
                        <a:pt x="4094" y="693"/>
                        <a:pt x="4094" y="693"/>
                        <a:pt x="4094" y="693"/>
                      </a:cubicBezTo>
                      <a:cubicBezTo>
                        <a:pt x="4081" y="707"/>
                        <a:pt x="4081" y="707"/>
                        <a:pt x="4081" y="707"/>
                      </a:cubicBezTo>
                      <a:cubicBezTo>
                        <a:pt x="4082" y="715"/>
                        <a:pt x="4082" y="715"/>
                        <a:pt x="4082" y="715"/>
                      </a:cubicBezTo>
                      <a:cubicBezTo>
                        <a:pt x="4077" y="710"/>
                        <a:pt x="4077" y="710"/>
                        <a:pt x="4077" y="710"/>
                      </a:cubicBezTo>
                      <a:cubicBezTo>
                        <a:pt x="4074" y="683"/>
                        <a:pt x="4074" y="683"/>
                        <a:pt x="4074" y="683"/>
                      </a:cubicBezTo>
                      <a:cubicBezTo>
                        <a:pt x="4055" y="668"/>
                        <a:pt x="4055" y="668"/>
                        <a:pt x="4055" y="668"/>
                      </a:cubicBezTo>
                      <a:cubicBezTo>
                        <a:pt x="4052" y="657"/>
                        <a:pt x="4052" y="657"/>
                        <a:pt x="4052" y="657"/>
                      </a:cubicBezTo>
                      <a:cubicBezTo>
                        <a:pt x="4055" y="646"/>
                        <a:pt x="4055" y="646"/>
                        <a:pt x="4055" y="646"/>
                      </a:cubicBezTo>
                      <a:cubicBezTo>
                        <a:pt x="4040" y="633"/>
                        <a:pt x="4040" y="633"/>
                        <a:pt x="4040" y="633"/>
                      </a:cubicBezTo>
                      <a:cubicBezTo>
                        <a:pt x="4030" y="631"/>
                        <a:pt x="4030" y="631"/>
                        <a:pt x="4030" y="631"/>
                      </a:cubicBezTo>
                      <a:cubicBezTo>
                        <a:pt x="4003" y="604"/>
                        <a:pt x="4003" y="604"/>
                        <a:pt x="4003" y="604"/>
                      </a:cubicBezTo>
                      <a:cubicBezTo>
                        <a:pt x="3995" y="603"/>
                        <a:pt x="3995" y="603"/>
                        <a:pt x="3995" y="603"/>
                      </a:cubicBezTo>
                      <a:cubicBezTo>
                        <a:pt x="3996" y="611"/>
                        <a:pt x="3996" y="611"/>
                        <a:pt x="3996" y="611"/>
                      </a:cubicBezTo>
                      <a:cubicBezTo>
                        <a:pt x="4018" y="637"/>
                        <a:pt x="4018" y="637"/>
                        <a:pt x="4018" y="637"/>
                      </a:cubicBezTo>
                      <a:cubicBezTo>
                        <a:pt x="4020" y="652"/>
                        <a:pt x="4020" y="652"/>
                        <a:pt x="4020" y="652"/>
                      </a:cubicBezTo>
                      <a:cubicBezTo>
                        <a:pt x="4008" y="665"/>
                        <a:pt x="4008" y="665"/>
                        <a:pt x="4008" y="665"/>
                      </a:cubicBezTo>
                      <a:cubicBezTo>
                        <a:pt x="3981" y="670"/>
                        <a:pt x="3981" y="670"/>
                        <a:pt x="3981" y="670"/>
                      </a:cubicBezTo>
                      <a:cubicBezTo>
                        <a:pt x="3971" y="676"/>
                        <a:pt x="3971" y="676"/>
                        <a:pt x="3971" y="676"/>
                      </a:cubicBezTo>
                      <a:cubicBezTo>
                        <a:pt x="3952" y="674"/>
                        <a:pt x="3952" y="674"/>
                        <a:pt x="3952" y="674"/>
                      </a:cubicBezTo>
                      <a:cubicBezTo>
                        <a:pt x="3914" y="643"/>
                        <a:pt x="3914" y="643"/>
                        <a:pt x="3914" y="643"/>
                      </a:cubicBezTo>
                      <a:cubicBezTo>
                        <a:pt x="3912" y="629"/>
                        <a:pt x="3912" y="629"/>
                        <a:pt x="3912" y="629"/>
                      </a:cubicBezTo>
                      <a:cubicBezTo>
                        <a:pt x="3921" y="619"/>
                        <a:pt x="3921" y="619"/>
                        <a:pt x="3921" y="619"/>
                      </a:cubicBezTo>
                      <a:cubicBezTo>
                        <a:pt x="3918" y="608"/>
                        <a:pt x="3918" y="608"/>
                        <a:pt x="3918" y="608"/>
                      </a:cubicBezTo>
                      <a:cubicBezTo>
                        <a:pt x="3899" y="616"/>
                        <a:pt x="3899" y="616"/>
                        <a:pt x="3899" y="616"/>
                      </a:cubicBezTo>
                      <a:cubicBezTo>
                        <a:pt x="3900" y="632"/>
                        <a:pt x="3900" y="632"/>
                        <a:pt x="3900" y="632"/>
                      </a:cubicBezTo>
                      <a:cubicBezTo>
                        <a:pt x="3890" y="644"/>
                        <a:pt x="3890" y="644"/>
                        <a:pt x="3890" y="644"/>
                      </a:cubicBezTo>
                      <a:cubicBezTo>
                        <a:pt x="3866" y="628"/>
                        <a:pt x="3866" y="628"/>
                        <a:pt x="3866" y="628"/>
                      </a:cubicBezTo>
                      <a:cubicBezTo>
                        <a:pt x="3845" y="629"/>
                        <a:pt x="3845" y="629"/>
                        <a:pt x="3845" y="629"/>
                      </a:cubicBezTo>
                      <a:cubicBezTo>
                        <a:pt x="3831" y="641"/>
                        <a:pt x="3831" y="641"/>
                        <a:pt x="3831" y="641"/>
                      </a:cubicBezTo>
                      <a:cubicBezTo>
                        <a:pt x="3835" y="664"/>
                        <a:pt x="3835" y="664"/>
                        <a:pt x="3835" y="664"/>
                      </a:cubicBezTo>
                      <a:cubicBezTo>
                        <a:pt x="3823" y="681"/>
                        <a:pt x="3823" y="681"/>
                        <a:pt x="3823" y="681"/>
                      </a:cubicBezTo>
                      <a:cubicBezTo>
                        <a:pt x="3834" y="699"/>
                        <a:pt x="3834" y="699"/>
                        <a:pt x="3834" y="699"/>
                      </a:cubicBezTo>
                      <a:cubicBezTo>
                        <a:pt x="3849" y="706"/>
                        <a:pt x="3849" y="706"/>
                        <a:pt x="3849" y="706"/>
                      </a:cubicBezTo>
                      <a:cubicBezTo>
                        <a:pt x="3870" y="691"/>
                        <a:pt x="3870" y="691"/>
                        <a:pt x="3870" y="691"/>
                      </a:cubicBezTo>
                      <a:cubicBezTo>
                        <a:pt x="3872" y="681"/>
                        <a:pt x="3872" y="681"/>
                        <a:pt x="3872" y="681"/>
                      </a:cubicBezTo>
                      <a:cubicBezTo>
                        <a:pt x="3899" y="666"/>
                        <a:pt x="3899" y="666"/>
                        <a:pt x="3899" y="666"/>
                      </a:cubicBezTo>
                      <a:cubicBezTo>
                        <a:pt x="3905" y="677"/>
                        <a:pt x="3905" y="677"/>
                        <a:pt x="3905" y="677"/>
                      </a:cubicBezTo>
                      <a:cubicBezTo>
                        <a:pt x="3903" y="692"/>
                        <a:pt x="3903" y="692"/>
                        <a:pt x="3903" y="692"/>
                      </a:cubicBezTo>
                      <a:cubicBezTo>
                        <a:pt x="3877" y="712"/>
                        <a:pt x="3877" y="712"/>
                        <a:pt x="3877" y="712"/>
                      </a:cubicBezTo>
                      <a:cubicBezTo>
                        <a:pt x="3885" y="723"/>
                        <a:pt x="3885" y="723"/>
                        <a:pt x="3885" y="723"/>
                      </a:cubicBezTo>
                      <a:cubicBezTo>
                        <a:pt x="3875" y="739"/>
                        <a:pt x="3875" y="739"/>
                        <a:pt x="3875" y="739"/>
                      </a:cubicBezTo>
                      <a:cubicBezTo>
                        <a:pt x="3857" y="744"/>
                        <a:pt x="3857" y="744"/>
                        <a:pt x="3857" y="744"/>
                      </a:cubicBezTo>
                      <a:cubicBezTo>
                        <a:pt x="3842" y="736"/>
                        <a:pt x="3842" y="736"/>
                        <a:pt x="3842" y="736"/>
                      </a:cubicBezTo>
                      <a:cubicBezTo>
                        <a:pt x="3843" y="741"/>
                        <a:pt x="3843" y="741"/>
                        <a:pt x="3843" y="741"/>
                      </a:cubicBezTo>
                      <a:cubicBezTo>
                        <a:pt x="3850" y="756"/>
                        <a:pt x="3850" y="756"/>
                        <a:pt x="3850" y="756"/>
                      </a:cubicBezTo>
                      <a:cubicBezTo>
                        <a:pt x="3840" y="773"/>
                        <a:pt x="3840" y="773"/>
                        <a:pt x="3840" y="773"/>
                      </a:cubicBezTo>
                      <a:cubicBezTo>
                        <a:pt x="3819" y="790"/>
                        <a:pt x="3819" y="790"/>
                        <a:pt x="3819" y="790"/>
                      </a:cubicBezTo>
                      <a:cubicBezTo>
                        <a:pt x="3827" y="802"/>
                        <a:pt x="3827" y="802"/>
                        <a:pt x="3827" y="802"/>
                      </a:cubicBezTo>
                      <a:cubicBezTo>
                        <a:pt x="3819" y="809"/>
                        <a:pt x="3819" y="809"/>
                        <a:pt x="3819" y="809"/>
                      </a:cubicBezTo>
                      <a:cubicBezTo>
                        <a:pt x="3808" y="809"/>
                        <a:pt x="3808" y="809"/>
                        <a:pt x="3808" y="809"/>
                      </a:cubicBezTo>
                      <a:cubicBezTo>
                        <a:pt x="3787" y="827"/>
                        <a:pt x="3787" y="827"/>
                        <a:pt x="3787" y="827"/>
                      </a:cubicBezTo>
                      <a:cubicBezTo>
                        <a:pt x="3762" y="831"/>
                        <a:pt x="3762" y="831"/>
                        <a:pt x="3762" y="831"/>
                      </a:cubicBezTo>
                      <a:cubicBezTo>
                        <a:pt x="3737" y="833"/>
                        <a:pt x="3737" y="833"/>
                        <a:pt x="3737" y="833"/>
                      </a:cubicBezTo>
                      <a:cubicBezTo>
                        <a:pt x="3729" y="849"/>
                        <a:pt x="3729" y="849"/>
                        <a:pt x="3729" y="849"/>
                      </a:cubicBezTo>
                      <a:cubicBezTo>
                        <a:pt x="3736" y="867"/>
                        <a:pt x="3736" y="867"/>
                        <a:pt x="3736" y="867"/>
                      </a:cubicBezTo>
                      <a:cubicBezTo>
                        <a:pt x="3760" y="892"/>
                        <a:pt x="3760" y="892"/>
                        <a:pt x="3760" y="892"/>
                      </a:cubicBezTo>
                      <a:cubicBezTo>
                        <a:pt x="3771" y="895"/>
                        <a:pt x="3771" y="895"/>
                        <a:pt x="3771" y="895"/>
                      </a:cubicBezTo>
                      <a:cubicBezTo>
                        <a:pt x="3761" y="899"/>
                        <a:pt x="3761" y="899"/>
                        <a:pt x="3761" y="899"/>
                      </a:cubicBezTo>
                      <a:cubicBezTo>
                        <a:pt x="3742" y="899"/>
                        <a:pt x="3742" y="899"/>
                        <a:pt x="3742" y="899"/>
                      </a:cubicBezTo>
                      <a:cubicBezTo>
                        <a:pt x="3737" y="909"/>
                        <a:pt x="3737" y="909"/>
                        <a:pt x="3737" y="909"/>
                      </a:cubicBezTo>
                      <a:cubicBezTo>
                        <a:pt x="3740" y="915"/>
                        <a:pt x="3740" y="915"/>
                        <a:pt x="3740" y="915"/>
                      </a:cubicBezTo>
                      <a:cubicBezTo>
                        <a:pt x="3734" y="928"/>
                        <a:pt x="3734" y="928"/>
                        <a:pt x="3734" y="928"/>
                      </a:cubicBezTo>
                      <a:cubicBezTo>
                        <a:pt x="3720" y="942"/>
                        <a:pt x="3720" y="942"/>
                        <a:pt x="3720" y="942"/>
                      </a:cubicBezTo>
                      <a:cubicBezTo>
                        <a:pt x="3707" y="943"/>
                        <a:pt x="3707" y="943"/>
                        <a:pt x="3707" y="943"/>
                      </a:cubicBezTo>
                      <a:cubicBezTo>
                        <a:pt x="3702" y="952"/>
                        <a:pt x="3702" y="952"/>
                        <a:pt x="3702" y="952"/>
                      </a:cubicBezTo>
                      <a:cubicBezTo>
                        <a:pt x="3705" y="939"/>
                        <a:pt x="3705" y="939"/>
                        <a:pt x="3705" y="939"/>
                      </a:cubicBezTo>
                      <a:cubicBezTo>
                        <a:pt x="3717" y="930"/>
                        <a:pt x="3717" y="930"/>
                        <a:pt x="3717" y="930"/>
                      </a:cubicBezTo>
                      <a:cubicBezTo>
                        <a:pt x="3727" y="892"/>
                        <a:pt x="3727" y="892"/>
                        <a:pt x="3727" y="892"/>
                      </a:cubicBezTo>
                      <a:cubicBezTo>
                        <a:pt x="3717" y="885"/>
                        <a:pt x="3717" y="885"/>
                        <a:pt x="3717" y="885"/>
                      </a:cubicBezTo>
                      <a:cubicBezTo>
                        <a:pt x="3715" y="874"/>
                        <a:pt x="3715" y="874"/>
                        <a:pt x="3715" y="874"/>
                      </a:cubicBezTo>
                      <a:cubicBezTo>
                        <a:pt x="3721" y="866"/>
                        <a:pt x="3721" y="866"/>
                        <a:pt x="3721" y="866"/>
                      </a:cubicBezTo>
                      <a:cubicBezTo>
                        <a:pt x="3720" y="849"/>
                        <a:pt x="3720" y="849"/>
                        <a:pt x="3720" y="849"/>
                      </a:cubicBezTo>
                      <a:cubicBezTo>
                        <a:pt x="3713" y="829"/>
                        <a:pt x="3713" y="829"/>
                        <a:pt x="3713" y="829"/>
                      </a:cubicBezTo>
                      <a:cubicBezTo>
                        <a:pt x="3720" y="810"/>
                        <a:pt x="3720" y="810"/>
                        <a:pt x="3720" y="810"/>
                      </a:cubicBezTo>
                      <a:cubicBezTo>
                        <a:pt x="3734" y="801"/>
                        <a:pt x="3734" y="801"/>
                        <a:pt x="3734" y="801"/>
                      </a:cubicBezTo>
                      <a:cubicBezTo>
                        <a:pt x="3740" y="788"/>
                        <a:pt x="3740" y="788"/>
                        <a:pt x="3740" y="788"/>
                      </a:cubicBezTo>
                      <a:cubicBezTo>
                        <a:pt x="3731" y="760"/>
                        <a:pt x="3731" y="760"/>
                        <a:pt x="3731" y="760"/>
                      </a:cubicBezTo>
                      <a:cubicBezTo>
                        <a:pt x="3727" y="752"/>
                        <a:pt x="3727" y="752"/>
                        <a:pt x="3727" y="752"/>
                      </a:cubicBezTo>
                      <a:cubicBezTo>
                        <a:pt x="3732" y="743"/>
                        <a:pt x="3732" y="743"/>
                        <a:pt x="3732" y="743"/>
                      </a:cubicBezTo>
                      <a:cubicBezTo>
                        <a:pt x="3742" y="742"/>
                        <a:pt x="3742" y="742"/>
                        <a:pt x="3742" y="742"/>
                      </a:cubicBezTo>
                      <a:cubicBezTo>
                        <a:pt x="3747" y="744"/>
                        <a:pt x="3747" y="744"/>
                        <a:pt x="3747" y="744"/>
                      </a:cubicBezTo>
                      <a:cubicBezTo>
                        <a:pt x="3767" y="737"/>
                        <a:pt x="3767" y="737"/>
                        <a:pt x="3767" y="737"/>
                      </a:cubicBezTo>
                      <a:cubicBezTo>
                        <a:pt x="3779" y="706"/>
                        <a:pt x="3779" y="706"/>
                        <a:pt x="3779" y="706"/>
                      </a:cubicBezTo>
                      <a:cubicBezTo>
                        <a:pt x="3777" y="694"/>
                        <a:pt x="3777" y="694"/>
                        <a:pt x="3777" y="694"/>
                      </a:cubicBezTo>
                      <a:cubicBezTo>
                        <a:pt x="3769" y="679"/>
                        <a:pt x="3769" y="679"/>
                        <a:pt x="3769" y="679"/>
                      </a:cubicBezTo>
                      <a:cubicBezTo>
                        <a:pt x="3778" y="645"/>
                        <a:pt x="3778" y="645"/>
                        <a:pt x="3778" y="645"/>
                      </a:cubicBezTo>
                      <a:cubicBezTo>
                        <a:pt x="3789" y="629"/>
                        <a:pt x="3789" y="629"/>
                        <a:pt x="3789" y="629"/>
                      </a:cubicBezTo>
                      <a:cubicBezTo>
                        <a:pt x="3800" y="605"/>
                        <a:pt x="3800" y="605"/>
                        <a:pt x="3800" y="605"/>
                      </a:cubicBezTo>
                      <a:cubicBezTo>
                        <a:pt x="3793" y="584"/>
                        <a:pt x="3793" y="584"/>
                        <a:pt x="3793" y="584"/>
                      </a:cubicBezTo>
                      <a:cubicBezTo>
                        <a:pt x="3788" y="584"/>
                        <a:pt x="3788" y="584"/>
                        <a:pt x="3788" y="584"/>
                      </a:cubicBezTo>
                      <a:cubicBezTo>
                        <a:pt x="3779" y="594"/>
                        <a:pt x="3779" y="594"/>
                        <a:pt x="3779" y="594"/>
                      </a:cubicBezTo>
                      <a:cubicBezTo>
                        <a:pt x="3768" y="595"/>
                        <a:pt x="3768" y="595"/>
                        <a:pt x="3768" y="595"/>
                      </a:cubicBezTo>
                      <a:cubicBezTo>
                        <a:pt x="3752" y="590"/>
                        <a:pt x="3752" y="590"/>
                        <a:pt x="3752" y="590"/>
                      </a:cubicBezTo>
                      <a:cubicBezTo>
                        <a:pt x="3767" y="589"/>
                        <a:pt x="3767" y="589"/>
                        <a:pt x="3767" y="589"/>
                      </a:cubicBezTo>
                      <a:cubicBezTo>
                        <a:pt x="3784" y="575"/>
                        <a:pt x="3784" y="575"/>
                        <a:pt x="3784" y="575"/>
                      </a:cubicBezTo>
                      <a:cubicBezTo>
                        <a:pt x="3796" y="569"/>
                        <a:pt x="3796" y="569"/>
                        <a:pt x="3796" y="569"/>
                      </a:cubicBezTo>
                      <a:cubicBezTo>
                        <a:pt x="3803" y="555"/>
                        <a:pt x="3803" y="555"/>
                        <a:pt x="3803" y="555"/>
                      </a:cubicBezTo>
                      <a:cubicBezTo>
                        <a:pt x="3801" y="547"/>
                        <a:pt x="3801" y="547"/>
                        <a:pt x="3801" y="547"/>
                      </a:cubicBezTo>
                      <a:cubicBezTo>
                        <a:pt x="3809" y="538"/>
                        <a:pt x="3809" y="538"/>
                        <a:pt x="3809" y="538"/>
                      </a:cubicBezTo>
                      <a:cubicBezTo>
                        <a:pt x="3820" y="515"/>
                        <a:pt x="3820" y="515"/>
                        <a:pt x="3820" y="515"/>
                      </a:cubicBezTo>
                      <a:cubicBezTo>
                        <a:pt x="3816" y="507"/>
                        <a:pt x="3816" y="507"/>
                        <a:pt x="3816" y="507"/>
                      </a:cubicBezTo>
                      <a:cubicBezTo>
                        <a:pt x="3822" y="493"/>
                        <a:pt x="3822" y="493"/>
                        <a:pt x="3822" y="493"/>
                      </a:cubicBezTo>
                      <a:cubicBezTo>
                        <a:pt x="3840" y="484"/>
                        <a:pt x="3840" y="484"/>
                        <a:pt x="3840" y="484"/>
                      </a:cubicBezTo>
                      <a:cubicBezTo>
                        <a:pt x="3839" y="473"/>
                        <a:pt x="3839" y="473"/>
                        <a:pt x="3839" y="473"/>
                      </a:cubicBezTo>
                      <a:cubicBezTo>
                        <a:pt x="3830" y="463"/>
                        <a:pt x="3830" y="463"/>
                        <a:pt x="3830" y="463"/>
                      </a:cubicBezTo>
                      <a:cubicBezTo>
                        <a:pt x="3828" y="456"/>
                        <a:pt x="3828" y="456"/>
                        <a:pt x="3828" y="456"/>
                      </a:cubicBezTo>
                      <a:cubicBezTo>
                        <a:pt x="3839" y="439"/>
                        <a:pt x="3839" y="439"/>
                        <a:pt x="3839" y="439"/>
                      </a:cubicBezTo>
                      <a:cubicBezTo>
                        <a:pt x="3836" y="425"/>
                        <a:pt x="3836" y="425"/>
                        <a:pt x="3836" y="425"/>
                      </a:cubicBezTo>
                      <a:cubicBezTo>
                        <a:pt x="3841" y="414"/>
                        <a:pt x="3841" y="414"/>
                        <a:pt x="3841" y="414"/>
                      </a:cubicBezTo>
                      <a:cubicBezTo>
                        <a:pt x="3847" y="411"/>
                        <a:pt x="3847" y="411"/>
                        <a:pt x="3847" y="411"/>
                      </a:cubicBezTo>
                      <a:cubicBezTo>
                        <a:pt x="3857" y="389"/>
                        <a:pt x="3857" y="389"/>
                        <a:pt x="3857" y="389"/>
                      </a:cubicBezTo>
                      <a:cubicBezTo>
                        <a:pt x="3858" y="361"/>
                        <a:pt x="3858" y="361"/>
                        <a:pt x="3858" y="361"/>
                      </a:cubicBezTo>
                      <a:cubicBezTo>
                        <a:pt x="3853" y="337"/>
                        <a:pt x="3853" y="337"/>
                        <a:pt x="3853" y="337"/>
                      </a:cubicBezTo>
                      <a:cubicBezTo>
                        <a:pt x="3840" y="314"/>
                        <a:pt x="3840" y="314"/>
                        <a:pt x="3840" y="314"/>
                      </a:cubicBezTo>
                      <a:cubicBezTo>
                        <a:pt x="3844" y="306"/>
                        <a:pt x="3844" y="306"/>
                        <a:pt x="3844" y="306"/>
                      </a:cubicBezTo>
                      <a:cubicBezTo>
                        <a:pt x="3841" y="296"/>
                        <a:pt x="3841" y="296"/>
                        <a:pt x="3841" y="296"/>
                      </a:cubicBezTo>
                      <a:cubicBezTo>
                        <a:pt x="3833" y="294"/>
                        <a:pt x="3833" y="294"/>
                        <a:pt x="3833" y="294"/>
                      </a:cubicBezTo>
                      <a:cubicBezTo>
                        <a:pt x="3826" y="298"/>
                        <a:pt x="3826" y="298"/>
                        <a:pt x="3826" y="298"/>
                      </a:cubicBezTo>
                      <a:cubicBezTo>
                        <a:pt x="3816" y="292"/>
                        <a:pt x="3816" y="292"/>
                        <a:pt x="3816" y="292"/>
                      </a:cubicBezTo>
                      <a:cubicBezTo>
                        <a:pt x="3809" y="281"/>
                        <a:pt x="3809" y="281"/>
                        <a:pt x="3809" y="281"/>
                      </a:cubicBezTo>
                      <a:cubicBezTo>
                        <a:pt x="3805" y="281"/>
                        <a:pt x="3805" y="281"/>
                        <a:pt x="3805" y="281"/>
                      </a:cubicBezTo>
                      <a:cubicBezTo>
                        <a:pt x="3797" y="297"/>
                        <a:pt x="3797" y="297"/>
                        <a:pt x="3797" y="297"/>
                      </a:cubicBezTo>
                      <a:cubicBezTo>
                        <a:pt x="3791" y="303"/>
                        <a:pt x="3791" y="303"/>
                        <a:pt x="3791" y="303"/>
                      </a:cubicBezTo>
                      <a:cubicBezTo>
                        <a:pt x="3783" y="297"/>
                        <a:pt x="3783" y="297"/>
                        <a:pt x="3783" y="297"/>
                      </a:cubicBezTo>
                      <a:cubicBezTo>
                        <a:pt x="3775" y="280"/>
                        <a:pt x="3775" y="280"/>
                        <a:pt x="3775" y="280"/>
                      </a:cubicBezTo>
                      <a:cubicBezTo>
                        <a:pt x="3778" y="276"/>
                        <a:pt x="3778" y="276"/>
                        <a:pt x="3778" y="276"/>
                      </a:cubicBezTo>
                      <a:cubicBezTo>
                        <a:pt x="3771" y="271"/>
                        <a:pt x="3771" y="271"/>
                        <a:pt x="3771" y="271"/>
                      </a:cubicBezTo>
                      <a:cubicBezTo>
                        <a:pt x="3752" y="269"/>
                        <a:pt x="3752" y="269"/>
                        <a:pt x="3752" y="269"/>
                      </a:cubicBezTo>
                      <a:cubicBezTo>
                        <a:pt x="3743" y="256"/>
                        <a:pt x="3743" y="256"/>
                        <a:pt x="3743" y="256"/>
                      </a:cubicBezTo>
                      <a:cubicBezTo>
                        <a:pt x="3745" y="252"/>
                        <a:pt x="3745" y="252"/>
                        <a:pt x="3745" y="252"/>
                      </a:cubicBezTo>
                      <a:cubicBezTo>
                        <a:pt x="3765" y="251"/>
                        <a:pt x="3765" y="251"/>
                        <a:pt x="3765" y="251"/>
                      </a:cubicBezTo>
                      <a:cubicBezTo>
                        <a:pt x="3789" y="260"/>
                        <a:pt x="3789" y="260"/>
                        <a:pt x="3789" y="260"/>
                      </a:cubicBezTo>
                      <a:cubicBezTo>
                        <a:pt x="3800" y="271"/>
                        <a:pt x="3800" y="271"/>
                        <a:pt x="3800" y="271"/>
                      </a:cubicBezTo>
                      <a:cubicBezTo>
                        <a:pt x="3807" y="264"/>
                        <a:pt x="3807" y="264"/>
                        <a:pt x="3807" y="264"/>
                      </a:cubicBezTo>
                      <a:cubicBezTo>
                        <a:pt x="3812" y="263"/>
                        <a:pt x="3812" y="263"/>
                        <a:pt x="3812" y="263"/>
                      </a:cubicBezTo>
                      <a:cubicBezTo>
                        <a:pt x="3818" y="271"/>
                        <a:pt x="3818" y="271"/>
                        <a:pt x="3818" y="271"/>
                      </a:cubicBezTo>
                      <a:cubicBezTo>
                        <a:pt x="3820" y="279"/>
                        <a:pt x="3820" y="279"/>
                        <a:pt x="3820" y="279"/>
                      </a:cubicBezTo>
                      <a:cubicBezTo>
                        <a:pt x="3825" y="280"/>
                        <a:pt x="3825" y="280"/>
                        <a:pt x="3825" y="280"/>
                      </a:cubicBezTo>
                      <a:cubicBezTo>
                        <a:pt x="3827" y="269"/>
                        <a:pt x="3827" y="269"/>
                        <a:pt x="3827" y="269"/>
                      </a:cubicBezTo>
                      <a:cubicBezTo>
                        <a:pt x="3816" y="254"/>
                        <a:pt x="3816" y="254"/>
                        <a:pt x="3816" y="254"/>
                      </a:cubicBezTo>
                      <a:cubicBezTo>
                        <a:pt x="3814" y="241"/>
                        <a:pt x="3814" y="241"/>
                        <a:pt x="3814" y="241"/>
                      </a:cubicBezTo>
                      <a:cubicBezTo>
                        <a:pt x="3804" y="227"/>
                        <a:pt x="3804" y="227"/>
                        <a:pt x="3804" y="227"/>
                      </a:cubicBezTo>
                      <a:cubicBezTo>
                        <a:pt x="3795" y="221"/>
                        <a:pt x="3795" y="221"/>
                        <a:pt x="3795" y="221"/>
                      </a:cubicBezTo>
                      <a:cubicBezTo>
                        <a:pt x="3790" y="222"/>
                        <a:pt x="3790" y="222"/>
                        <a:pt x="3790" y="222"/>
                      </a:cubicBezTo>
                      <a:cubicBezTo>
                        <a:pt x="3782" y="227"/>
                        <a:pt x="3782" y="227"/>
                        <a:pt x="3782" y="227"/>
                      </a:cubicBezTo>
                      <a:cubicBezTo>
                        <a:pt x="3772" y="223"/>
                        <a:pt x="3772" y="223"/>
                        <a:pt x="3772" y="223"/>
                      </a:cubicBezTo>
                      <a:cubicBezTo>
                        <a:pt x="3769" y="207"/>
                        <a:pt x="3769" y="207"/>
                        <a:pt x="3769" y="207"/>
                      </a:cubicBezTo>
                      <a:cubicBezTo>
                        <a:pt x="3749" y="188"/>
                        <a:pt x="3749" y="188"/>
                        <a:pt x="3749" y="188"/>
                      </a:cubicBezTo>
                      <a:cubicBezTo>
                        <a:pt x="3749" y="176"/>
                        <a:pt x="3749" y="176"/>
                        <a:pt x="3749" y="176"/>
                      </a:cubicBezTo>
                      <a:cubicBezTo>
                        <a:pt x="3738" y="167"/>
                        <a:pt x="3738" y="167"/>
                        <a:pt x="3738" y="167"/>
                      </a:cubicBezTo>
                      <a:cubicBezTo>
                        <a:pt x="3731" y="155"/>
                        <a:pt x="3731" y="155"/>
                        <a:pt x="3731" y="155"/>
                      </a:cubicBezTo>
                      <a:cubicBezTo>
                        <a:pt x="3721" y="155"/>
                        <a:pt x="3721" y="155"/>
                        <a:pt x="3721" y="155"/>
                      </a:cubicBezTo>
                      <a:cubicBezTo>
                        <a:pt x="3709" y="163"/>
                        <a:pt x="3709" y="163"/>
                        <a:pt x="3709" y="163"/>
                      </a:cubicBezTo>
                      <a:cubicBezTo>
                        <a:pt x="3710" y="177"/>
                        <a:pt x="3710" y="177"/>
                        <a:pt x="3710" y="177"/>
                      </a:cubicBezTo>
                      <a:cubicBezTo>
                        <a:pt x="3723" y="178"/>
                        <a:pt x="3723" y="178"/>
                        <a:pt x="3723" y="178"/>
                      </a:cubicBezTo>
                      <a:cubicBezTo>
                        <a:pt x="3732" y="184"/>
                        <a:pt x="3732" y="184"/>
                        <a:pt x="3732" y="184"/>
                      </a:cubicBezTo>
                      <a:cubicBezTo>
                        <a:pt x="3730" y="192"/>
                        <a:pt x="3730" y="192"/>
                        <a:pt x="3730" y="192"/>
                      </a:cubicBezTo>
                      <a:cubicBezTo>
                        <a:pt x="3721" y="197"/>
                        <a:pt x="3721" y="197"/>
                        <a:pt x="3721" y="197"/>
                      </a:cubicBezTo>
                      <a:cubicBezTo>
                        <a:pt x="3721" y="207"/>
                        <a:pt x="3721" y="207"/>
                        <a:pt x="3721" y="207"/>
                      </a:cubicBezTo>
                      <a:cubicBezTo>
                        <a:pt x="3715" y="211"/>
                        <a:pt x="3715" y="211"/>
                        <a:pt x="3715" y="211"/>
                      </a:cubicBezTo>
                      <a:cubicBezTo>
                        <a:pt x="3690" y="182"/>
                        <a:pt x="3690" y="182"/>
                        <a:pt x="3690" y="182"/>
                      </a:cubicBezTo>
                      <a:cubicBezTo>
                        <a:pt x="3691" y="171"/>
                        <a:pt x="3691" y="171"/>
                        <a:pt x="3691" y="171"/>
                      </a:cubicBezTo>
                      <a:cubicBezTo>
                        <a:pt x="3683" y="156"/>
                        <a:pt x="3683" y="156"/>
                        <a:pt x="3683" y="156"/>
                      </a:cubicBezTo>
                      <a:cubicBezTo>
                        <a:pt x="3671" y="154"/>
                        <a:pt x="3671" y="154"/>
                        <a:pt x="3671" y="154"/>
                      </a:cubicBezTo>
                      <a:cubicBezTo>
                        <a:pt x="3617" y="123"/>
                        <a:pt x="3617" y="123"/>
                        <a:pt x="3617" y="123"/>
                      </a:cubicBezTo>
                      <a:cubicBezTo>
                        <a:pt x="3603" y="118"/>
                        <a:pt x="3603" y="118"/>
                        <a:pt x="3603" y="118"/>
                      </a:cubicBezTo>
                      <a:cubicBezTo>
                        <a:pt x="3599" y="113"/>
                        <a:pt x="3599" y="113"/>
                        <a:pt x="3599" y="113"/>
                      </a:cubicBezTo>
                      <a:cubicBezTo>
                        <a:pt x="3567" y="116"/>
                        <a:pt x="3567" y="116"/>
                        <a:pt x="3567" y="116"/>
                      </a:cubicBezTo>
                      <a:cubicBezTo>
                        <a:pt x="3565" y="104"/>
                        <a:pt x="3565" y="104"/>
                        <a:pt x="3565" y="104"/>
                      </a:cubicBezTo>
                      <a:cubicBezTo>
                        <a:pt x="3570" y="97"/>
                        <a:pt x="3570" y="97"/>
                        <a:pt x="3570" y="97"/>
                      </a:cubicBezTo>
                      <a:cubicBezTo>
                        <a:pt x="3567" y="88"/>
                        <a:pt x="3567" y="88"/>
                        <a:pt x="3567" y="88"/>
                      </a:cubicBezTo>
                      <a:cubicBezTo>
                        <a:pt x="3552" y="91"/>
                        <a:pt x="3552" y="91"/>
                        <a:pt x="3552" y="91"/>
                      </a:cubicBezTo>
                      <a:cubicBezTo>
                        <a:pt x="3546" y="85"/>
                        <a:pt x="3546" y="85"/>
                        <a:pt x="3546" y="85"/>
                      </a:cubicBezTo>
                      <a:cubicBezTo>
                        <a:pt x="3532" y="89"/>
                        <a:pt x="3532" y="89"/>
                        <a:pt x="3532" y="89"/>
                      </a:cubicBezTo>
                      <a:cubicBezTo>
                        <a:pt x="3521" y="99"/>
                        <a:pt x="3521" y="99"/>
                        <a:pt x="3521" y="99"/>
                      </a:cubicBezTo>
                      <a:cubicBezTo>
                        <a:pt x="3516" y="96"/>
                        <a:pt x="3516" y="96"/>
                        <a:pt x="3516" y="96"/>
                      </a:cubicBezTo>
                      <a:cubicBezTo>
                        <a:pt x="3503" y="108"/>
                        <a:pt x="3503" y="108"/>
                        <a:pt x="3503" y="108"/>
                      </a:cubicBezTo>
                      <a:cubicBezTo>
                        <a:pt x="3498" y="122"/>
                        <a:pt x="3498" y="122"/>
                        <a:pt x="3498" y="122"/>
                      </a:cubicBezTo>
                      <a:cubicBezTo>
                        <a:pt x="3478" y="122"/>
                        <a:pt x="3478" y="122"/>
                        <a:pt x="3478" y="122"/>
                      </a:cubicBezTo>
                      <a:cubicBezTo>
                        <a:pt x="3468" y="120"/>
                        <a:pt x="3468" y="120"/>
                        <a:pt x="3468" y="120"/>
                      </a:cubicBezTo>
                      <a:cubicBezTo>
                        <a:pt x="3450" y="139"/>
                        <a:pt x="3450" y="139"/>
                        <a:pt x="3450" y="139"/>
                      </a:cubicBezTo>
                      <a:cubicBezTo>
                        <a:pt x="3426" y="145"/>
                        <a:pt x="3426" y="145"/>
                        <a:pt x="3426" y="145"/>
                      </a:cubicBezTo>
                      <a:cubicBezTo>
                        <a:pt x="3416" y="149"/>
                        <a:pt x="3416" y="149"/>
                        <a:pt x="3416" y="149"/>
                      </a:cubicBezTo>
                      <a:cubicBezTo>
                        <a:pt x="3410" y="143"/>
                        <a:pt x="3410" y="143"/>
                        <a:pt x="3410" y="143"/>
                      </a:cubicBezTo>
                      <a:cubicBezTo>
                        <a:pt x="3399" y="143"/>
                        <a:pt x="3399" y="143"/>
                        <a:pt x="3399" y="143"/>
                      </a:cubicBezTo>
                      <a:cubicBezTo>
                        <a:pt x="3393" y="149"/>
                        <a:pt x="3393" y="149"/>
                        <a:pt x="3393" y="149"/>
                      </a:cubicBezTo>
                      <a:cubicBezTo>
                        <a:pt x="3394" y="163"/>
                        <a:pt x="3394" y="163"/>
                        <a:pt x="3394" y="163"/>
                      </a:cubicBezTo>
                      <a:cubicBezTo>
                        <a:pt x="3405" y="167"/>
                        <a:pt x="3405" y="167"/>
                        <a:pt x="3405" y="167"/>
                      </a:cubicBezTo>
                      <a:cubicBezTo>
                        <a:pt x="3412" y="166"/>
                        <a:pt x="3412" y="166"/>
                        <a:pt x="3412" y="166"/>
                      </a:cubicBezTo>
                      <a:cubicBezTo>
                        <a:pt x="3420" y="185"/>
                        <a:pt x="3420" y="185"/>
                        <a:pt x="3420" y="185"/>
                      </a:cubicBezTo>
                      <a:cubicBezTo>
                        <a:pt x="3422" y="211"/>
                        <a:pt x="3422" y="211"/>
                        <a:pt x="3422" y="211"/>
                      </a:cubicBezTo>
                      <a:cubicBezTo>
                        <a:pt x="3412" y="231"/>
                        <a:pt x="3412" y="231"/>
                        <a:pt x="3412" y="231"/>
                      </a:cubicBezTo>
                      <a:cubicBezTo>
                        <a:pt x="3390" y="232"/>
                        <a:pt x="3390" y="232"/>
                        <a:pt x="3390" y="232"/>
                      </a:cubicBezTo>
                      <a:cubicBezTo>
                        <a:pt x="3374" y="249"/>
                        <a:pt x="3374" y="249"/>
                        <a:pt x="3374" y="249"/>
                      </a:cubicBezTo>
                      <a:cubicBezTo>
                        <a:pt x="3346" y="255"/>
                        <a:pt x="3346" y="255"/>
                        <a:pt x="3346" y="255"/>
                      </a:cubicBezTo>
                      <a:cubicBezTo>
                        <a:pt x="3336" y="253"/>
                        <a:pt x="3336" y="253"/>
                        <a:pt x="3336" y="253"/>
                      </a:cubicBezTo>
                      <a:cubicBezTo>
                        <a:pt x="3348" y="243"/>
                        <a:pt x="3348" y="243"/>
                        <a:pt x="3348" y="243"/>
                      </a:cubicBezTo>
                      <a:cubicBezTo>
                        <a:pt x="3360" y="239"/>
                        <a:pt x="3360" y="239"/>
                        <a:pt x="3360" y="239"/>
                      </a:cubicBezTo>
                      <a:cubicBezTo>
                        <a:pt x="3361" y="223"/>
                        <a:pt x="3361" y="223"/>
                        <a:pt x="3361" y="223"/>
                      </a:cubicBezTo>
                      <a:cubicBezTo>
                        <a:pt x="3344" y="194"/>
                        <a:pt x="3344" y="194"/>
                        <a:pt x="3344" y="194"/>
                      </a:cubicBezTo>
                      <a:cubicBezTo>
                        <a:pt x="3354" y="174"/>
                        <a:pt x="3354" y="174"/>
                        <a:pt x="3354" y="174"/>
                      </a:cubicBezTo>
                      <a:cubicBezTo>
                        <a:pt x="3354" y="160"/>
                        <a:pt x="3354" y="160"/>
                        <a:pt x="3354" y="160"/>
                      </a:cubicBezTo>
                      <a:cubicBezTo>
                        <a:pt x="3360" y="152"/>
                        <a:pt x="3360" y="152"/>
                        <a:pt x="3360" y="152"/>
                      </a:cubicBezTo>
                      <a:cubicBezTo>
                        <a:pt x="3351" y="130"/>
                        <a:pt x="3351" y="130"/>
                        <a:pt x="3351" y="130"/>
                      </a:cubicBezTo>
                      <a:cubicBezTo>
                        <a:pt x="3351" y="116"/>
                        <a:pt x="3351" y="116"/>
                        <a:pt x="3351" y="116"/>
                      </a:cubicBezTo>
                      <a:cubicBezTo>
                        <a:pt x="3332" y="97"/>
                        <a:pt x="3332" y="97"/>
                        <a:pt x="3332" y="97"/>
                      </a:cubicBezTo>
                      <a:cubicBezTo>
                        <a:pt x="3321" y="103"/>
                        <a:pt x="3321" y="103"/>
                        <a:pt x="3321" y="103"/>
                      </a:cubicBezTo>
                      <a:cubicBezTo>
                        <a:pt x="3311" y="97"/>
                        <a:pt x="3311" y="97"/>
                        <a:pt x="3311" y="97"/>
                      </a:cubicBezTo>
                      <a:cubicBezTo>
                        <a:pt x="3303" y="98"/>
                        <a:pt x="3303" y="98"/>
                        <a:pt x="3303" y="98"/>
                      </a:cubicBezTo>
                      <a:cubicBezTo>
                        <a:pt x="3300" y="114"/>
                        <a:pt x="3300" y="114"/>
                        <a:pt x="3300" y="114"/>
                      </a:cubicBezTo>
                      <a:cubicBezTo>
                        <a:pt x="3282" y="116"/>
                        <a:pt x="3282" y="116"/>
                        <a:pt x="3282" y="116"/>
                      </a:cubicBezTo>
                      <a:cubicBezTo>
                        <a:pt x="3275" y="109"/>
                        <a:pt x="3275" y="109"/>
                        <a:pt x="3275" y="109"/>
                      </a:cubicBezTo>
                      <a:cubicBezTo>
                        <a:pt x="3261" y="117"/>
                        <a:pt x="3261" y="117"/>
                        <a:pt x="3261" y="117"/>
                      </a:cubicBezTo>
                      <a:cubicBezTo>
                        <a:pt x="3248" y="136"/>
                        <a:pt x="3248" y="136"/>
                        <a:pt x="3248" y="136"/>
                      </a:cubicBezTo>
                      <a:cubicBezTo>
                        <a:pt x="3235" y="136"/>
                        <a:pt x="3235" y="136"/>
                        <a:pt x="3235" y="136"/>
                      </a:cubicBezTo>
                      <a:cubicBezTo>
                        <a:pt x="3234" y="126"/>
                        <a:pt x="3234" y="126"/>
                        <a:pt x="3234" y="126"/>
                      </a:cubicBezTo>
                      <a:cubicBezTo>
                        <a:pt x="3244" y="111"/>
                        <a:pt x="3244" y="111"/>
                        <a:pt x="3244" y="111"/>
                      </a:cubicBezTo>
                      <a:cubicBezTo>
                        <a:pt x="3243" y="101"/>
                        <a:pt x="3243" y="101"/>
                        <a:pt x="3243" y="101"/>
                      </a:cubicBezTo>
                      <a:cubicBezTo>
                        <a:pt x="3233" y="99"/>
                        <a:pt x="3233" y="99"/>
                        <a:pt x="3233" y="99"/>
                      </a:cubicBezTo>
                      <a:cubicBezTo>
                        <a:pt x="3210" y="133"/>
                        <a:pt x="3210" y="133"/>
                        <a:pt x="3210" y="133"/>
                      </a:cubicBezTo>
                      <a:cubicBezTo>
                        <a:pt x="3177" y="146"/>
                        <a:pt x="3177" y="146"/>
                        <a:pt x="3177" y="146"/>
                      </a:cubicBezTo>
                      <a:cubicBezTo>
                        <a:pt x="3166" y="143"/>
                        <a:pt x="3166" y="143"/>
                        <a:pt x="3166" y="143"/>
                      </a:cubicBezTo>
                      <a:cubicBezTo>
                        <a:pt x="3177" y="124"/>
                        <a:pt x="3177" y="124"/>
                        <a:pt x="3177" y="124"/>
                      </a:cubicBezTo>
                      <a:cubicBezTo>
                        <a:pt x="3193" y="121"/>
                        <a:pt x="3193" y="121"/>
                        <a:pt x="3193" y="121"/>
                      </a:cubicBezTo>
                      <a:cubicBezTo>
                        <a:pt x="3208" y="97"/>
                        <a:pt x="3208" y="97"/>
                        <a:pt x="3208" y="97"/>
                      </a:cubicBezTo>
                      <a:cubicBezTo>
                        <a:pt x="3204" y="82"/>
                        <a:pt x="3204" y="82"/>
                        <a:pt x="3204" y="82"/>
                      </a:cubicBezTo>
                      <a:cubicBezTo>
                        <a:pt x="3211" y="70"/>
                        <a:pt x="3211" y="70"/>
                        <a:pt x="3211" y="70"/>
                      </a:cubicBezTo>
                      <a:cubicBezTo>
                        <a:pt x="3211" y="63"/>
                        <a:pt x="3211" y="63"/>
                        <a:pt x="3211" y="63"/>
                      </a:cubicBezTo>
                      <a:cubicBezTo>
                        <a:pt x="3225" y="55"/>
                        <a:pt x="3225" y="55"/>
                        <a:pt x="3225" y="55"/>
                      </a:cubicBezTo>
                      <a:cubicBezTo>
                        <a:pt x="3224" y="49"/>
                        <a:pt x="3224" y="49"/>
                        <a:pt x="3224" y="49"/>
                      </a:cubicBezTo>
                      <a:cubicBezTo>
                        <a:pt x="3202" y="43"/>
                        <a:pt x="3202" y="43"/>
                        <a:pt x="3202" y="43"/>
                      </a:cubicBezTo>
                      <a:cubicBezTo>
                        <a:pt x="3196" y="37"/>
                        <a:pt x="3196" y="37"/>
                        <a:pt x="3196" y="37"/>
                      </a:cubicBezTo>
                      <a:cubicBezTo>
                        <a:pt x="3195" y="16"/>
                        <a:pt x="3195" y="16"/>
                        <a:pt x="3195" y="16"/>
                      </a:cubicBezTo>
                      <a:cubicBezTo>
                        <a:pt x="3188" y="14"/>
                        <a:pt x="3188" y="14"/>
                        <a:pt x="3188" y="14"/>
                      </a:cubicBezTo>
                      <a:cubicBezTo>
                        <a:pt x="3169" y="30"/>
                        <a:pt x="3169" y="30"/>
                        <a:pt x="3169" y="30"/>
                      </a:cubicBezTo>
                      <a:cubicBezTo>
                        <a:pt x="3150" y="27"/>
                        <a:pt x="3150" y="27"/>
                        <a:pt x="3150" y="27"/>
                      </a:cubicBezTo>
                      <a:cubicBezTo>
                        <a:pt x="3142" y="7"/>
                        <a:pt x="3142" y="7"/>
                        <a:pt x="3142" y="7"/>
                      </a:cubicBezTo>
                      <a:cubicBezTo>
                        <a:pt x="3130" y="7"/>
                        <a:pt x="3130" y="7"/>
                        <a:pt x="3130" y="7"/>
                      </a:cubicBezTo>
                      <a:cubicBezTo>
                        <a:pt x="3117" y="21"/>
                        <a:pt x="3117" y="21"/>
                        <a:pt x="3117" y="21"/>
                      </a:cubicBezTo>
                      <a:cubicBezTo>
                        <a:pt x="3099" y="1"/>
                        <a:pt x="3099" y="1"/>
                        <a:pt x="3099" y="1"/>
                      </a:cubicBezTo>
                      <a:cubicBezTo>
                        <a:pt x="3089" y="0"/>
                        <a:pt x="3089" y="0"/>
                        <a:pt x="3089" y="0"/>
                      </a:cubicBezTo>
                      <a:cubicBezTo>
                        <a:pt x="3069" y="18"/>
                        <a:pt x="3069" y="18"/>
                        <a:pt x="3069" y="18"/>
                      </a:cubicBezTo>
                      <a:cubicBezTo>
                        <a:pt x="3066" y="29"/>
                        <a:pt x="3066" y="29"/>
                        <a:pt x="3066" y="29"/>
                      </a:cubicBezTo>
                      <a:cubicBezTo>
                        <a:pt x="3053" y="33"/>
                        <a:pt x="3053" y="33"/>
                        <a:pt x="3053" y="33"/>
                      </a:cubicBezTo>
                      <a:cubicBezTo>
                        <a:pt x="3062" y="48"/>
                        <a:pt x="3062" y="48"/>
                        <a:pt x="3062" y="48"/>
                      </a:cubicBezTo>
                      <a:cubicBezTo>
                        <a:pt x="3049" y="61"/>
                        <a:pt x="3049" y="61"/>
                        <a:pt x="3049" y="61"/>
                      </a:cubicBezTo>
                      <a:cubicBezTo>
                        <a:pt x="3046" y="85"/>
                        <a:pt x="3046" y="85"/>
                        <a:pt x="3046" y="85"/>
                      </a:cubicBezTo>
                      <a:cubicBezTo>
                        <a:pt x="3051" y="102"/>
                        <a:pt x="3051" y="102"/>
                        <a:pt x="3051" y="102"/>
                      </a:cubicBezTo>
                      <a:cubicBezTo>
                        <a:pt x="3036" y="120"/>
                        <a:pt x="3036" y="120"/>
                        <a:pt x="3036" y="120"/>
                      </a:cubicBezTo>
                      <a:cubicBezTo>
                        <a:pt x="3034" y="186"/>
                        <a:pt x="3034" y="186"/>
                        <a:pt x="3034" y="186"/>
                      </a:cubicBezTo>
                      <a:cubicBezTo>
                        <a:pt x="3051" y="202"/>
                        <a:pt x="3051" y="202"/>
                        <a:pt x="3051" y="202"/>
                      </a:cubicBezTo>
                      <a:cubicBezTo>
                        <a:pt x="3051" y="219"/>
                        <a:pt x="3051" y="219"/>
                        <a:pt x="3051" y="219"/>
                      </a:cubicBezTo>
                      <a:cubicBezTo>
                        <a:pt x="3038" y="219"/>
                        <a:pt x="3038" y="219"/>
                        <a:pt x="3038" y="219"/>
                      </a:cubicBezTo>
                      <a:cubicBezTo>
                        <a:pt x="3040" y="236"/>
                        <a:pt x="3040" y="236"/>
                        <a:pt x="3040" y="236"/>
                      </a:cubicBezTo>
                      <a:cubicBezTo>
                        <a:pt x="3054" y="253"/>
                        <a:pt x="3054" y="253"/>
                        <a:pt x="3054" y="253"/>
                      </a:cubicBezTo>
                      <a:cubicBezTo>
                        <a:pt x="3068" y="252"/>
                        <a:pt x="3068" y="252"/>
                        <a:pt x="3068" y="252"/>
                      </a:cubicBezTo>
                      <a:cubicBezTo>
                        <a:pt x="3084" y="273"/>
                        <a:pt x="3084" y="273"/>
                        <a:pt x="3084" y="273"/>
                      </a:cubicBezTo>
                      <a:cubicBezTo>
                        <a:pt x="3104" y="277"/>
                        <a:pt x="3104" y="277"/>
                        <a:pt x="3104" y="277"/>
                      </a:cubicBezTo>
                      <a:cubicBezTo>
                        <a:pt x="3083" y="291"/>
                        <a:pt x="3083" y="291"/>
                        <a:pt x="3083" y="291"/>
                      </a:cubicBezTo>
                      <a:cubicBezTo>
                        <a:pt x="3089" y="308"/>
                        <a:pt x="3089" y="308"/>
                        <a:pt x="3089" y="308"/>
                      </a:cubicBezTo>
                      <a:cubicBezTo>
                        <a:pt x="3089" y="319"/>
                        <a:pt x="3089" y="319"/>
                        <a:pt x="3089" y="319"/>
                      </a:cubicBezTo>
                      <a:cubicBezTo>
                        <a:pt x="3115" y="321"/>
                        <a:pt x="3115" y="321"/>
                        <a:pt x="3115" y="321"/>
                      </a:cubicBezTo>
                      <a:cubicBezTo>
                        <a:pt x="3133" y="314"/>
                        <a:pt x="3133" y="314"/>
                        <a:pt x="3133" y="314"/>
                      </a:cubicBezTo>
                      <a:cubicBezTo>
                        <a:pt x="3155" y="323"/>
                        <a:pt x="3155" y="323"/>
                        <a:pt x="3155" y="323"/>
                      </a:cubicBezTo>
                      <a:cubicBezTo>
                        <a:pt x="3178" y="325"/>
                        <a:pt x="3178" y="325"/>
                        <a:pt x="3178" y="325"/>
                      </a:cubicBezTo>
                      <a:cubicBezTo>
                        <a:pt x="3184" y="334"/>
                        <a:pt x="3184" y="334"/>
                        <a:pt x="3184" y="334"/>
                      </a:cubicBezTo>
                      <a:cubicBezTo>
                        <a:pt x="3172" y="342"/>
                        <a:pt x="3172" y="342"/>
                        <a:pt x="3172" y="342"/>
                      </a:cubicBezTo>
                      <a:cubicBezTo>
                        <a:pt x="3159" y="340"/>
                        <a:pt x="3159" y="340"/>
                        <a:pt x="3159" y="340"/>
                      </a:cubicBezTo>
                      <a:cubicBezTo>
                        <a:pt x="3148" y="341"/>
                        <a:pt x="3148" y="341"/>
                        <a:pt x="3148" y="341"/>
                      </a:cubicBezTo>
                      <a:cubicBezTo>
                        <a:pt x="3131" y="333"/>
                        <a:pt x="3131" y="333"/>
                        <a:pt x="3131" y="333"/>
                      </a:cubicBezTo>
                      <a:cubicBezTo>
                        <a:pt x="3099" y="346"/>
                        <a:pt x="3099" y="346"/>
                        <a:pt x="3099" y="346"/>
                      </a:cubicBezTo>
                      <a:cubicBezTo>
                        <a:pt x="3089" y="340"/>
                        <a:pt x="3089" y="340"/>
                        <a:pt x="3089" y="340"/>
                      </a:cubicBezTo>
                      <a:cubicBezTo>
                        <a:pt x="3075" y="346"/>
                        <a:pt x="3075" y="346"/>
                        <a:pt x="3075" y="346"/>
                      </a:cubicBezTo>
                      <a:cubicBezTo>
                        <a:pt x="3061" y="342"/>
                        <a:pt x="3061" y="342"/>
                        <a:pt x="3061" y="342"/>
                      </a:cubicBezTo>
                      <a:cubicBezTo>
                        <a:pt x="3048" y="342"/>
                        <a:pt x="3048" y="342"/>
                        <a:pt x="3048" y="342"/>
                      </a:cubicBezTo>
                      <a:cubicBezTo>
                        <a:pt x="3038" y="353"/>
                        <a:pt x="3038" y="353"/>
                        <a:pt x="3038" y="353"/>
                      </a:cubicBezTo>
                      <a:cubicBezTo>
                        <a:pt x="3009" y="353"/>
                        <a:pt x="3009" y="353"/>
                        <a:pt x="3009" y="353"/>
                      </a:cubicBezTo>
                      <a:cubicBezTo>
                        <a:pt x="2999" y="364"/>
                        <a:pt x="2999" y="364"/>
                        <a:pt x="2999" y="364"/>
                      </a:cubicBezTo>
                      <a:cubicBezTo>
                        <a:pt x="3001" y="369"/>
                        <a:pt x="3001" y="369"/>
                        <a:pt x="3001" y="369"/>
                      </a:cubicBezTo>
                      <a:cubicBezTo>
                        <a:pt x="3016" y="374"/>
                        <a:pt x="3016" y="374"/>
                        <a:pt x="3016" y="374"/>
                      </a:cubicBezTo>
                      <a:cubicBezTo>
                        <a:pt x="3019" y="386"/>
                        <a:pt x="3019" y="386"/>
                        <a:pt x="3019" y="386"/>
                      </a:cubicBezTo>
                      <a:cubicBezTo>
                        <a:pt x="3036" y="383"/>
                        <a:pt x="3036" y="383"/>
                        <a:pt x="3036" y="383"/>
                      </a:cubicBezTo>
                      <a:cubicBezTo>
                        <a:pt x="3045" y="389"/>
                        <a:pt x="3045" y="389"/>
                        <a:pt x="3045" y="389"/>
                      </a:cubicBezTo>
                      <a:cubicBezTo>
                        <a:pt x="3060" y="380"/>
                        <a:pt x="3060" y="380"/>
                        <a:pt x="3060" y="380"/>
                      </a:cubicBezTo>
                      <a:cubicBezTo>
                        <a:pt x="3073" y="398"/>
                        <a:pt x="3073" y="398"/>
                        <a:pt x="3073" y="398"/>
                      </a:cubicBezTo>
                      <a:cubicBezTo>
                        <a:pt x="3092" y="410"/>
                        <a:pt x="3092" y="410"/>
                        <a:pt x="3092" y="410"/>
                      </a:cubicBezTo>
                      <a:cubicBezTo>
                        <a:pt x="3108" y="439"/>
                        <a:pt x="3108" y="439"/>
                        <a:pt x="3108" y="439"/>
                      </a:cubicBezTo>
                      <a:cubicBezTo>
                        <a:pt x="3094" y="469"/>
                        <a:pt x="3094" y="469"/>
                        <a:pt x="3094" y="469"/>
                      </a:cubicBezTo>
                      <a:cubicBezTo>
                        <a:pt x="3074" y="478"/>
                        <a:pt x="3074" y="478"/>
                        <a:pt x="3074" y="478"/>
                      </a:cubicBezTo>
                      <a:cubicBezTo>
                        <a:pt x="3086" y="445"/>
                        <a:pt x="3086" y="445"/>
                        <a:pt x="3086" y="445"/>
                      </a:cubicBezTo>
                      <a:cubicBezTo>
                        <a:pt x="3078" y="437"/>
                        <a:pt x="3078" y="437"/>
                        <a:pt x="3078" y="437"/>
                      </a:cubicBezTo>
                      <a:cubicBezTo>
                        <a:pt x="3078" y="416"/>
                        <a:pt x="3078" y="416"/>
                        <a:pt x="3078" y="416"/>
                      </a:cubicBezTo>
                      <a:cubicBezTo>
                        <a:pt x="3055" y="415"/>
                        <a:pt x="3055" y="415"/>
                        <a:pt x="3055" y="415"/>
                      </a:cubicBezTo>
                      <a:cubicBezTo>
                        <a:pt x="3050" y="411"/>
                        <a:pt x="3050" y="411"/>
                        <a:pt x="3050" y="411"/>
                      </a:cubicBezTo>
                      <a:cubicBezTo>
                        <a:pt x="3049" y="402"/>
                        <a:pt x="3049" y="402"/>
                        <a:pt x="3049" y="402"/>
                      </a:cubicBezTo>
                      <a:cubicBezTo>
                        <a:pt x="3041" y="398"/>
                        <a:pt x="3041" y="398"/>
                        <a:pt x="3041" y="398"/>
                      </a:cubicBezTo>
                      <a:cubicBezTo>
                        <a:pt x="3028" y="407"/>
                        <a:pt x="3028" y="407"/>
                        <a:pt x="3028" y="407"/>
                      </a:cubicBezTo>
                      <a:cubicBezTo>
                        <a:pt x="3010" y="408"/>
                        <a:pt x="3010" y="408"/>
                        <a:pt x="3010" y="408"/>
                      </a:cubicBezTo>
                      <a:cubicBezTo>
                        <a:pt x="2993" y="423"/>
                        <a:pt x="2993" y="423"/>
                        <a:pt x="2993" y="423"/>
                      </a:cubicBezTo>
                      <a:cubicBezTo>
                        <a:pt x="3008" y="429"/>
                        <a:pt x="3008" y="429"/>
                        <a:pt x="3008" y="429"/>
                      </a:cubicBezTo>
                      <a:cubicBezTo>
                        <a:pt x="3000" y="437"/>
                        <a:pt x="3000" y="437"/>
                        <a:pt x="3000" y="437"/>
                      </a:cubicBezTo>
                      <a:cubicBezTo>
                        <a:pt x="2985" y="437"/>
                        <a:pt x="2985" y="437"/>
                        <a:pt x="2985" y="437"/>
                      </a:cubicBezTo>
                      <a:cubicBezTo>
                        <a:pt x="2994" y="449"/>
                        <a:pt x="2994" y="449"/>
                        <a:pt x="2994" y="449"/>
                      </a:cubicBezTo>
                      <a:cubicBezTo>
                        <a:pt x="2992" y="457"/>
                        <a:pt x="2992" y="457"/>
                        <a:pt x="2992" y="457"/>
                      </a:cubicBezTo>
                      <a:cubicBezTo>
                        <a:pt x="2971" y="473"/>
                        <a:pt x="2971" y="473"/>
                        <a:pt x="2971" y="473"/>
                      </a:cubicBezTo>
                      <a:cubicBezTo>
                        <a:pt x="2968" y="458"/>
                        <a:pt x="2968" y="458"/>
                        <a:pt x="2968" y="458"/>
                      </a:cubicBezTo>
                      <a:cubicBezTo>
                        <a:pt x="2962" y="456"/>
                        <a:pt x="2962" y="456"/>
                        <a:pt x="2962" y="456"/>
                      </a:cubicBezTo>
                      <a:cubicBezTo>
                        <a:pt x="2952" y="464"/>
                        <a:pt x="2952" y="464"/>
                        <a:pt x="2952" y="464"/>
                      </a:cubicBezTo>
                      <a:cubicBezTo>
                        <a:pt x="2957" y="479"/>
                        <a:pt x="2957" y="479"/>
                        <a:pt x="2957" y="479"/>
                      </a:cubicBezTo>
                      <a:cubicBezTo>
                        <a:pt x="2952" y="495"/>
                        <a:pt x="2952" y="495"/>
                        <a:pt x="2952" y="495"/>
                      </a:cubicBezTo>
                      <a:cubicBezTo>
                        <a:pt x="2940" y="495"/>
                        <a:pt x="2940" y="495"/>
                        <a:pt x="2940" y="495"/>
                      </a:cubicBezTo>
                      <a:cubicBezTo>
                        <a:pt x="2937" y="473"/>
                        <a:pt x="2937" y="473"/>
                        <a:pt x="2937" y="473"/>
                      </a:cubicBezTo>
                      <a:cubicBezTo>
                        <a:pt x="2926" y="460"/>
                        <a:pt x="2926" y="460"/>
                        <a:pt x="2926" y="460"/>
                      </a:cubicBezTo>
                      <a:cubicBezTo>
                        <a:pt x="2923" y="465"/>
                        <a:pt x="2923" y="465"/>
                        <a:pt x="2923" y="465"/>
                      </a:cubicBezTo>
                      <a:cubicBezTo>
                        <a:pt x="2926" y="479"/>
                        <a:pt x="2926" y="479"/>
                        <a:pt x="2926" y="479"/>
                      </a:cubicBezTo>
                      <a:cubicBezTo>
                        <a:pt x="2913" y="501"/>
                        <a:pt x="2913" y="501"/>
                        <a:pt x="2913" y="501"/>
                      </a:cubicBezTo>
                      <a:cubicBezTo>
                        <a:pt x="2907" y="521"/>
                        <a:pt x="2907" y="521"/>
                        <a:pt x="2907" y="521"/>
                      </a:cubicBezTo>
                      <a:cubicBezTo>
                        <a:pt x="2892" y="510"/>
                        <a:pt x="2892" y="510"/>
                        <a:pt x="2892" y="510"/>
                      </a:cubicBezTo>
                      <a:cubicBezTo>
                        <a:pt x="2892" y="502"/>
                        <a:pt x="2892" y="502"/>
                        <a:pt x="2892" y="502"/>
                      </a:cubicBezTo>
                      <a:cubicBezTo>
                        <a:pt x="2907" y="468"/>
                        <a:pt x="2907" y="468"/>
                        <a:pt x="2907" y="468"/>
                      </a:cubicBezTo>
                      <a:cubicBezTo>
                        <a:pt x="2901" y="457"/>
                        <a:pt x="2901" y="457"/>
                        <a:pt x="2901" y="457"/>
                      </a:cubicBezTo>
                      <a:cubicBezTo>
                        <a:pt x="2885" y="454"/>
                        <a:pt x="2885" y="454"/>
                        <a:pt x="2885" y="454"/>
                      </a:cubicBezTo>
                      <a:cubicBezTo>
                        <a:pt x="2847" y="468"/>
                        <a:pt x="2847" y="468"/>
                        <a:pt x="2847" y="468"/>
                      </a:cubicBezTo>
                      <a:cubicBezTo>
                        <a:pt x="2833" y="463"/>
                        <a:pt x="2833" y="463"/>
                        <a:pt x="2833" y="463"/>
                      </a:cubicBezTo>
                      <a:cubicBezTo>
                        <a:pt x="2813" y="478"/>
                        <a:pt x="2813" y="478"/>
                        <a:pt x="2813" y="478"/>
                      </a:cubicBezTo>
                      <a:cubicBezTo>
                        <a:pt x="2800" y="475"/>
                        <a:pt x="2800" y="475"/>
                        <a:pt x="2800" y="475"/>
                      </a:cubicBezTo>
                      <a:cubicBezTo>
                        <a:pt x="2788" y="467"/>
                        <a:pt x="2788" y="467"/>
                        <a:pt x="2788" y="467"/>
                      </a:cubicBezTo>
                      <a:cubicBezTo>
                        <a:pt x="2770" y="470"/>
                        <a:pt x="2770" y="470"/>
                        <a:pt x="2770" y="470"/>
                      </a:cubicBezTo>
                      <a:cubicBezTo>
                        <a:pt x="2786" y="485"/>
                        <a:pt x="2786" y="485"/>
                        <a:pt x="2786" y="485"/>
                      </a:cubicBezTo>
                      <a:cubicBezTo>
                        <a:pt x="2775" y="496"/>
                        <a:pt x="2775" y="496"/>
                        <a:pt x="2775" y="496"/>
                      </a:cubicBezTo>
                      <a:cubicBezTo>
                        <a:pt x="2770" y="493"/>
                        <a:pt x="2770" y="493"/>
                        <a:pt x="2770" y="493"/>
                      </a:cubicBezTo>
                      <a:cubicBezTo>
                        <a:pt x="2768" y="486"/>
                        <a:pt x="2768" y="486"/>
                        <a:pt x="2768" y="486"/>
                      </a:cubicBezTo>
                      <a:cubicBezTo>
                        <a:pt x="2763" y="484"/>
                        <a:pt x="2763" y="484"/>
                        <a:pt x="2763" y="484"/>
                      </a:cubicBezTo>
                      <a:cubicBezTo>
                        <a:pt x="2757" y="497"/>
                        <a:pt x="2757" y="497"/>
                        <a:pt x="2757" y="497"/>
                      </a:cubicBezTo>
                      <a:cubicBezTo>
                        <a:pt x="2749" y="502"/>
                        <a:pt x="2749" y="502"/>
                        <a:pt x="2749" y="502"/>
                      </a:cubicBezTo>
                      <a:cubicBezTo>
                        <a:pt x="2748" y="534"/>
                        <a:pt x="2748" y="534"/>
                        <a:pt x="2748" y="534"/>
                      </a:cubicBezTo>
                      <a:cubicBezTo>
                        <a:pt x="2757" y="542"/>
                        <a:pt x="2757" y="542"/>
                        <a:pt x="2757" y="542"/>
                      </a:cubicBezTo>
                      <a:cubicBezTo>
                        <a:pt x="2773" y="526"/>
                        <a:pt x="2773" y="526"/>
                        <a:pt x="2773" y="526"/>
                      </a:cubicBezTo>
                      <a:cubicBezTo>
                        <a:pt x="2781" y="534"/>
                        <a:pt x="2781" y="534"/>
                        <a:pt x="2781" y="534"/>
                      </a:cubicBezTo>
                      <a:cubicBezTo>
                        <a:pt x="2805" y="519"/>
                        <a:pt x="2805" y="519"/>
                        <a:pt x="2805" y="519"/>
                      </a:cubicBezTo>
                      <a:cubicBezTo>
                        <a:pt x="2814" y="521"/>
                        <a:pt x="2814" y="521"/>
                        <a:pt x="2814" y="521"/>
                      </a:cubicBezTo>
                      <a:cubicBezTo>
                        <a:pt x="2811" y="535"/>
                        <a:pt x="2811" y="535"/>
                        <a:pt x="2811" y="535"/>
                      </a:cubicBezTo>
                      <a:cubicBezTo>
                        <a:pt x="2771" y="552"/>
                        <a:pt x="2771" y="552"/>
                        <a:pt x="2771" y="552"/>
                      </a:cubicBezTo>
                      <a:cubicBezTo>
                        <a:pt x="2764" y="567"/>
                        <a:pt x="2764" y="567"/>
                        <a:pt x="2764" y="567"/>
                      </a:cubicBezTo>
                      <a:cubicBezTo>
                        <a:pt x="2746" y="577"/>
                        <a:pt x="2746" y="577"/>
                        <a:pt x="2746" y="577"/>
                      </a:cubicBezTo>
                      <a:cubicBezTo>
                        <a:pt x="2715" y="582"/>
                        <a:pt x="2715" y="582"/>
                        <a:pt x="2715" y="582"/>
                      </a:cubicBezTo>
                      <a:cubicBezTo>
                        <a:pt x="2713" y="594"/>
                        <a:pt x="2713" y="594"/>
                        <a:pt x="2713" y="594"/>
                      </a:cubicBezTo>
                      <a:cubicBezTo>
                        <a:pt x="2718" y="602"/>
                        <a:pt x="2718" y="602"/>
                        <a:pt x="2718" y="602"/>
                      </a:cubicBezTo>
                      <a:cubicBezTo>
                        <a:pt x="2694" y="608"/>
                        <a:pt x="2694" y="608"/>
                        <a:pt x="2694" y="608"/>
                      </a:cubicBezTo>
                      <a:cubicBezTo>
                        <a:pt x="2681" y="602"/>
                        <a:pt x="2681" y="602"/>
                        <a:pt x="2681" y="602"/>
                      </a:cubicBezTo>
                      <a:cubicBezTo>
                        <a:pt x="2673" y="604"/>
                        <a:pt x="2673" y="604"/>
                        <a:pt x="2673" y="604"/>
                      </a:cubicBezTo>
                      <a:cubicBezTo>
                        <a:pt x="2670" y="617"/>
                        <a:pt x="2670" y="617"/>
                        <a:pt x="2670" y="617"/>
                      </a:cubicBezTo>
                      <a:cubicBezTo>
                        <a:pt x="2662" y="621"/>
                        <a:pt x="2662" y="621"/>
                        <a:pt x="2662" y="621"/>
                      </a:cubicBezTo>
                      <a:cubicBezTo>
                        <a:pt x="2643" y="626"/>
                        <a:pt x="2643" y="626"/>
                        <a:pt x="2643" y="626"/>
                      </a:cubicBezTo>
                      <a:cubicBezTo>
                        <a:pt x="2638" y="635"/>
                        <a:pt x="2638" y="635"/>
                        <a:pt x="2638" y="635"/>
                      </a:cubicBezTo>
                      <a:cubicBezTo>
                        <a:pt x="2646" y="647"/>
                        <a:pt x="2646" y="647"/>
                        <a:pt x="2646" y="647"/>
                      </a:cubicBezTo>
                      <a:cubicBezTo>
                        <a:pt x="2640" y="648"/>
                        <a:pt x="2640" y="648"/>
                        <a:pt x="2640" y="648"/>
                      </a:cubicBezTo>
                      <a:cubicBezTo>
                        <a:pt x="2636" y="661"/>
                        <a:pt x="2636" y="661"/>
                        <a:pt x="2636" y="661"/>
                      </a:cubicBezTo>
                      <a:cubicBezTo>
                        <a:pt x="2629" y="664"/>
                        <a:pt x="2629" y="664"/>
                        <a:pt x="2629" y="664"/>
                      </a:cubicBezTo>
                      <a:cubicBezTo>
                        <a:pt x="2622" y="655"/>
                        <a:pt x="2622" y="655"/>
                        <a:pt x="2622" y="655"/>
                      </a:cubicBezTo>
                      <a:cubicBezTo>
                        <a:pt x="2617" y="655"/>
                        <a:pt x="2617" y="655"/>
                        <a:pt x="2617" y="655"/>
                      </a:cubicBezTo>
                      <a:cubicBezTo>
                        <a:pt x="2603" y="674"/>
                        <a:pt x="2603" y="674"/>
                        <a:pt x="2603" y="674"/>
                      </a:cubicBezTo>
                      <a:cubicBezTo>
                        <a:pt x="2605" y="681"/>
                        <a:pt x="2605" y="681"/>
                        <a:pt x="2605" y="681"/>
                      </a:cubicBezTo>
                      <a:cubicBezTo>
                        <a:pt x="2600" y="686"/>
                        <a:pt x="2600" y="686"/>
                        <a:pt x="2600" y="686"/>
                      </a:cubicBezTo>
                      <a:cubicBezTo>
                        <a:pt x="2600" y="700"/>
                        <a:pt x="2600" y="700"/>
                        <a:pt x="2600" y="700"/>
                      </a:cubicBezTo>
                      <a:cubicBezTo>
                        <a:pt x="2586" y="716"/>
                        <a:pt x="2586" y="716"/>
                        <a:pt x="2586" y="716"/>
                      </a:cubicBezTo>
                      <a:cubicBezTo>
                        <a:pt x="2589" y="729"/>
                        <a:pt x="2589" y="729"/>
                        <a:pt x="2589" y="729"/>
                      </a:cubicBezTo>
                      <a:cubicBezTo>
                        <a:pt x="2571" y="735"/>
                        <a:pt x="2571" y="735"/>
                        <a:pt x="2571" y="735"/>
                      </a:cubicBezTo>
                      <a:cubicBezTo>
                        <a:pt x="2546" y="736"/>
                        <a:pt x="2546" y="736"/>
                        <a:pt x="2546" y="736"/>
                      </a:cubicBezTo>
                      <a:cubicBezTo>
                        <a:pt x="2533" y="747"/>
                        <a:pt x="2533" y="747"/>
                        <a:pt x="2533" y="747"/>
                      </a:cubicBezTo>
                      <a:cubicBezTo>
                        <a:pt x="2532" y="761"/>
                        <a:pt x="2532" y="761"/>
                        <a:pt x="2532" y="761"/>
                      </a:cubicBezTo>
                      <a:cubicBezTo>
                        <a:pt x="2543" y="762"/>
                        <a:pt x="2543" y="762"/>
                        <a:pt x="2543" y="762"/>
                      </a:cubicBezTo>
                      <a:cubicBezTo>
                        <a:pt x="2550" y="752"/>
                        <a:pt x="2550" y="752"/>
                        <a:pt x="2550" y="752"/>
                      </a:cubicBezTo>
                      <a:cubicBezTo>
                        <a:pt x="2584" y="760"/>
                        <a:pt x="2584" y="760"/>
                        <a:pt x="2584" y="760"/>
                      </a:cubicBezTo>
                      <a:cubicBezTo>
                        <a:pt x="2576" y="771"/>
                        <a:pt x="2576" y="771"/>
                        <a:pt x="2576" y="771"/>
                      </a:cubicBezTo>
                      <a:cubicBezTo>
                        <a:pt x="2562" y="768"/>
                        <a:pt x="2562" y="768"/>
                        <a:pt x="2562" y="768"/>
                      </a:cubicBezTo>
                      <a:cubicBezTo>
                        <a:pt x="2558" y="773"/>
                        <a:pt x="2558" y="773"/>
                        <a:pt x="2558" y="773"/>
                      </a:cubicBezTo>
                      <a:cubicBezTo>
                        <a:pt x="2569" y="782"/>
                        <a:pt x="2569" y="782"/>
                        <a:pt x="2569" y="782"/>
                      </a:cubicBezTo>
                      <a:cubicBezTo>
                        <a:pt x="2566" y="811"/>
                        <a:pt x="2566" y="811"/>
                        <a:pt x="2566" y="811"/>
                      </a:cubicBezTo>
                      <a:cubicBezTo>
                        <a:pt x="2553" y="820"/>
                        <a:pt x="2553" y="820"/>
                        <a:pt x="2553" y="820"/>
                      </a:cubicBezTo>
                      <a:cubicBezTo>
                        <a:pt x="2556" y="830"/>
                        <a:pt x="2556" y="830"/>
                        <a:pt x="2556" y="830"/>
                      </a:cubicBezTo>
                      <a:cubicBezTo>
                        <a:pt x="2554" y="844"/>
                        <a:pt x="2554" y="844"/>
                        <a:pt x="2554" y="844"/>
                      </a:cubicBezTo>
                      <a:cubicBezTo>
                        <a:pt x="2538" y="822"/>
                        <a:pt x="2538" y="822"/>
                        <a:pt x="2538" y="822"/>
                      </a:cubicBezTo>
                      <a:cubicBezTo>
                        <a:pt x="2525" y="825"/>
                        <a:pt x="2525" y="825"/>
                        <a:pt x="2525" y="825"/>
                      </a:cubicBezTo>
                      <a:cubicBezTo>
                        <a:pt x="2510" y="804"/>
                        <a:pt x="2510" y="804"/>
                        <a:pt x="2510" y="804"/>
                      </a:cubicBezTo>
                      <a:cubicBezTo>
                        <a:pt x="2500" y="802"/>
                        <a:pt x="2500" y="802"/>
                        <a:pt x="2500" y="802"/>
                      </a:cubicBezTo>
                      <a:cubicBezTo>
                        <a:pt x="2497" y="807"/>
                        <a:pt x="2497" y="807"/>
                        <a:pt x="2497" y="807"/>
                      </a:cubicBezTo>
                      <a:cubicBezTo>
                        <a:pt x="2506" y="816"/>
                        <a:pt x="2506" y="816"/>
                        <a:pt x="2506" y="816"/>
                      </a:cubicBezTo>
                      <a:cubicBezTo>
                        <a:pt x="2507" y="829"/>
                        <a:pt x="2507" y="829"/>
                        <a:pt x="2507" y="829"/>
                      </a:cubicBezTo>
                      <a:cubicBezTo>
                        <a:pt x="2499" y="838"/>
                        <a:pt x="2499" y="838"/>
                        <a:pt x="2499" y="838"/>
                      </a:cubicBezTo>
                      <a:cubicBezTo>
                        <a:pt x="2508" y="853"/>
                        <a:pt x="2508" y="853"/>
                        <a:pt x="2508" y="853"/>
                      </a:cubicBezTo>
                      <a:cubicBezTo>
                        <a:pt x="2522" y="846"/>
                        <a:pt x="2522" y="846"/>
                        <a:pt x="2522" y="846"/>
                      </a:cubicBezTo>
                      <a:cubicBezTo>
                        <a:pt x="2545" y="853"/>
                        <a:pt x="2545" y="853"/>
                        <a:pt x="2545" y="853"/>
                      </a:cubicBezTo>
                      <a:cubicBezTo>
                        <a:pt x="2561" y="856"/>
                        <a:pt x="2561" y="856"/>
                        <a:pt x="2561" y="856"/>
                      </a:cubicBezTo>
                      <a:cubicBezTo>
                        <a:pt x="2564" y="869"/>
                        <a:pt x="2564" y="869"/>
                        <a:pt x="2564" y="869"/>
                      </a:cubicBezTo>
                      <a:cubicBezTo>
                        <a:pt x="2578" y="880"/>
                        <a:pt x="2578" y="880"/>
                        <a:pt x="2578" y="880"/>
                      </a:cubicBezTo>
                      <a:cubicBezTo>
                        <a:pt x="2591" y="876"/>
                        <a:pt x="2591" y="876"/>
                        <a:pt x="2591" y="876"/>
                      </a:cubicBezTo>
                      <a:cubicBezTo>
                        <a:pt x="2599" y="872"/>
                        <a:pt x="2599" y="872"/>
                        <a:pt x="2599" y="872"/>
                      </a:cubicBezTo>
                      <a:cubicBezTo>
                        <a:pt x="2604" y="881"/>
                        <a:pt x="2604" y="881"/>
                        <a:pt x="2604" y="881"/>
                      </a:cubicBezTo>
                      <a:cubicBezTo>
                        <a:pt x="2590" y="889"/>
                        <a:pt x="2590" y="889"/>
                        <a:pt x="2590" y="889"/>
                      </a:cubicBezTo>
                      <a:cubicBezTo>
                        <a:pt x="2572" y="889"/>
                        <a:pt x="2572" y="889"/>
                        <a:pt x="2572" y="889"/>
                      </a:cubicBezTo>
                      <a:cubicBezTo>
                        <a:pt x="2559" y="877"/>
                        <a:pt x="2559" y="877"/>
                        <a:pt x="2559" y="877"/>
                      </a:cubicBezTo>
                      <a:cubicBezTo>
                        <a:pt x="2551" y="881"/>
                        <a:pt x="2551" y="881"/>
                        <a:pt x="2551" y="881"/>
                      </a:cubicBezTo>
                      <a:cubicBezTo>
                        <a:pt x="2549" y="892"/>
                        <a:pt x="2549" y="892"/>
                        <a:pt x="2549" y="892"/>
                      </a:cubicBezTo>
                      <a:cubicBezTo>
                        <a:pt x="2542" y="897"/>
                        <a:pt x="2542" y="897"/>
                        <a:pt x="2542" y="897"/>
                      </a:cubicBezTo>
                      <a:cubicBezTo>
                        <a:pt x="2558" y="917"/>
                        <a:pt x="2558" y="917"/>
                        <a:pt x="2558" y="917"/>
                      </a:cubicBezTo>
                      <a:cubicBezTo>
                        <a:pt x="2570" y="912"/>
                        <a:pt x="2570" y="912"/>
                        <a:pt x="2570" y="912"/>
                      </a:cubicBezTo>
                      <a:cubicBezTo>
                        <a:pt x="2593" y="911"/>
                        <a:pt x="2593" y="911"/>
                        <a:pt x="2593" y="911"/>
                      </a:cubicBezTo>
                      <a:cubicBezTo>
                        <a:pt x="2600" y="931"/>
                        <a:pt x="2600" y="931"/>
                        <a:pt x="2600" y="931"/>
                      </a:cubicBezTo>
                      <a:cubicBezTo>
                        <a:pt x="2609" y="938"/>
                        <a:pt x="2609" y="938"/>
                        <a:pt x="2609" y="938"/>
                      </a:cubicBezTo>
                      <a:cubicBezTo>
                        <a:pt x="2616" y="929"/>
                        <a:pt x="2616" y="929"/>
                        <a:pt x="2616" y="929"/>
                      </a:cubicBezTo>
                      <a:cubicBezTo>
                        <a:pt x="2638" y="930"/>
                        <a:pt x="2638" y="930"/>
                        <a:pt x="2638" y="930"/>
                      </a:cubicBezTo>
                      <a:cubicBezTo>
                        <a:pt x="2634" y="943"/>
                        <a:pt x="2634" y="943"/>
                        <a:pt x="2634" y="943"/>
                      </a:cubicBezTo>
                      <a:cubicBezTo>
                        <a:pt x="2654" y="957"/>
                        <a:pt x="2654" y="957"/>
                        <a:pt x="2654" y="957"/>
                      </a:cubicBezTo>
                      <a:cubicBezTo>
                        <a:pt x="2672" y="957"/>
                        <a:pt x="2672" y="957"/>
                        <a:pt x="2672" y="957"/>
                      </a:cubicBezTo>
                      <a:cubicBezTo>
                        <a:pt x="2682" y="977"/>
                        <a:pt x="2682" y="977"/>
                        <a:pt x="2682" y="977"/>
                      </a:cubicBezTo>
                      <a:cubicBezTo>
                        <a:pt x="2672" y="1003"/>
                        <a:pt x="2672" y="1003"/>
                        <a:pt x="2672" y="1003"/>
                      </a:cubicBezTo>
                      <a:cubicBezTo>
                        <a:pt x="2643" y="1020"/>
                        <a:pt x="2643" y="1020"/>
                        <a:pt x="2643" y="1020"/>
                      </a:cubicBezTo>
                      <a:cubicBezTo>
                        <a:pt x="2632" y="1036"/>
                        <a:pt x="2632" y="1036"/>
                        <a:pt x="2632" y="1036"/>
                      </a:cubicBezTo>
                      <a:cubicBezTo>
                        <a:pt x="2632" y="1046"/>
                        <a:pt x="2632" y="1046"/>
                        <a:pt x="2632" y="1046"/>
                      </a:cubicBezTo>
                      <a:cubicBezTo>
                        <a:pt x="2657" y="1071"/>
                        <a:pt x="2657" y="1071"/>
                        <a:pt x="2657" y="1071"/>
                      </a:cubicBezTo>
                      <a:cubicBezTo>
                        <a:pt x="2673" y="1078"/>
                        <a:pt x="2673" y="1078"/>
                        <a:pt x="2673" y="1078"/>
                      </a:cubicBezTo>
                      <a:cubicBezTo>
                        <a:pt x="2646" y="1078"/>
                        <a:pt x="2646" y="1078"/>
                        <a:pt x="2646" y="1078"/>
                      </a:cubicBezTo>
                      <a:cubicBezTo>
                        <a:pt x="2617" y="1054"/>
                        <a:pt x="2617" y="1054"/>
                        <a:pt x="2617" y="1054"/>
                      </a:cubicBezTo>
                      <a:cubicBezTo>
                        <a:pt x="2616" y="1039"/>
                        <a:pt x="2616" y="1039"/>
                        <a:pt x="2616" y="1039"/>
                      </a:cubicBezTo>
                      <a:cubicBezTo>
                        <a:pt x="2630" y="1010"/>
                        <a:pt x="2630" y="1010"/>
                        <a:pt x="2630" y="1010"/>
                      </a:cubicBezTo>
                      <a:cubicBezTo>
                        <a:pt x="2640" y="1002"/>
                        <a:pt x="2640" y="1002"/>
                        <a:pt x="2640" y="1002"/>
                      </a:cubicBezTo>
                      <a:cubicBezTo>
                        <a:pt x="2639" y="991"/>
                        <a:pt x="2639" y="991"/>
                        <a:pt x="2639" y="991"/>
                      </a:cubicBezTo>
                      <a:cubicBezTo>
                        <a:pt x="2647" y="976"/>
                        <a:pt x="2647" y="976"/>
                        <a:pt x="2647" y="976"/>
                      </a:cubicBezTo>
                      <a:cubicBezTo>
                        <a:pt x="2642" y="970"/>
                        <a:pt x="2642" y="970"/>
                        <a:pt x="2642" y="970"/>
                      </a:cubicBezTo>
                      <a:cubicBezTo>
                        <a:pt x="2592" y="991"/>
                        <a:pt x="2592" y="991"/>
                        <a:pt x="2592" y="991"/>
                      </a:cubicBezTo>
                      <a:cubicBezTo>
                        <a:pt x="2566" y="1001"/>
                        <a:pt x="2566" y="1001"/>
                        <a:pt x="2566" y="1001"/>
                      </a:cubicBezTo>
                      <a:cubicBezTo>
                        <a:pt x="2559" y="1018"/>
                        <a:pt x="2559" y="1018"/>
                        <a:pt x="2559" y="1018"/>
                      </a:cubicBezTo>
                      <a:cubicBezTo>
                        <a:pt x="2542" y="1025"/>
                        <a:pt x="2542" y="1025"/>
                        <a:pt x="2542" y="1025"/>
                      </a:cubicBezTo>
                      <a:cubicBezTo>
                        <a:pt x="2528" y="1020"/>
                        <a:pt x="2528" y="1020"/>
                        <a:pt x="2528" y="1020"/>
                      </a:cubicBezTo>
                      <a:cubicBezTo>
                        <a:pt x="2510" y="1024"/>
                        <a:pt x="2510" y="1024"/>
                        <a:pt x="2510" y="1024"/>
                      </a:cubicBezTo>
                      <a:cubicBezTo>
                        <a:pt x="2490" y="1041"/>
                        <a:pt x="2490" y="1041"/>
                        <a:pt x="2490" y="1041"/>
                      </a:cubicBezTo>
                      <a:cubicBezTo>
                        <a:pt x="2435" y="1061"/>
                        <a:pt x="2435" y="1061"/>
                        <a:pt x="2435" y="1061"/>
                      </a:cubicBezTo>
                      <a:cubicBezTo>
                        <a:pt x="2396" y="1070"/>
                        <a:pt x="2396" y="1070"/>
                        <a:pt x="2396" y="1070"/>
                      </a:cubicBezTo>
                      <a:cubicBezTo>
                        <a:pt x="2379" y="1070"/>
                        <a:pt x="2379" y="1070"/>
                        <a:pt x="2379" y="1070"/>
                      </a:cubicBezTo>
                      <a:cubicBezTo>
                        <a:pt x="2361" y="1088"/>
                        <a:pt x="2361" y="1088"/>
                        <a:pt x="2361" y="1088"/>
                      </a:cubicBezTo>
                      <a:cubicBezTo>
                        <a:pt x="2341" y="1088"/>
                        <a:pt x="2341" y="1088"/>
                        <a:pt x="2341" y="1088"/>
                      </a:cubicBezTo>
                      <a:cubicBezTo>
                        <a:pt x="2330" y="1097"/>
                        <a:pt x="2330" y="1097"/>
                        <a:pt x="2330" y="1097"/>
                      </a:cubicBezTo>
                      <a:cubicBezTo>
                        <a:pt x="2347" y="1110"/>
                        <a:pt x="2347" y="1110"/>
                        <a:pt x="2347" y="1110"/>
                      </a:cubicBezTo>
                      <a:cubicBezTo>
                        <a:pt x="2347" y="1126"/>
                        <a:pt x="2347" y="1126"/>
                        <a:pt x="2347" y="1126"/>
                      </a:cubicBezTo>
                      <a:cubicBezTo>
                        <a:pt x="2342" y="1140"/>
                        <a:pt x="2342" y="1140"/>
                        <a:pt x="2342" y="1140"/>
                      </a:cubicBezTo>
                      <a:cubicBezTo>
                        <a:pt x="2351" y="1150"/>
                        <a:pt x="2351" y="1150"/>
                        <a:pt x="2351" y="1150"/>
                      </a:cubicBezTo>
                      <a:cubicBezTo>
                        <a:pt x="2362" y="1150"/>
                        <a:pt x="2362" y="1150"/>
                        <a:pt x="2362" y="1150"/>
                      </a:cubicBezTo>
                      <a:cubicBezTo>
                        <a:pt x="2365" y="1159"/>
                        <a:pt x="2365" y="1159"/>
                        <a:pt x="2365" y="1159"/>
                      </a:cubicBezTo>
                      <a:cubicBezTo>
                        <a:pt x="2360" y="1170"/>
                        <a:pt x="2360" y="1170"/>
                        <a:pt x="2360" y="1170"/>
                      </a:cubicBezTo>
                      <a:cubicBezTo>
                        <a:pt x="2385" y="1185"/>
                        <a:pt x="2385" y="1185"/>
                        <a:pt x="2385" y="1185"/>
                      </a:cubicBezTo>
                      <a:cubicBezTo>
                        <a:pt x="2404" y="1217"/>
                        <a:pt x="2404" y="1217"/>
                        <a:pt x="2404" y="1217"/>
                      </a:cubicBezTo>
                      <a:cubicBezTo>
                        <a:pt x="2402" y="1243"/>
                        <a:pt x="2402" y="1243"/>
                        <a:pt x="2402" y="1243"/>
                      </a:cubicBezTo>
                      <a:cubicBezTo>
                        <a:pt x="2408" y="1254"/>
                        <a:pt x="2408" y="1254"/>
                        <a:pt x="2408" y="1254"/>
                      </a:cubicBezTo>
                      <a:cubicBezTo>
                        <a:pt x="2415" y="1254"/>
                        <a:pt x="2415" y="1254"/>
                        <a:pt x="2415" y="1254"/>
                      </a:cubicBezTo>
                      <a:cubicBezTo>
                        <a:pt x="2417" y="1274"/>
                        <a:pt x="2417" y="1274"/>
                        <a:pt x="2417" y="1274"/>
                      </a:cubicBezTo>
                      <a:cubicBezTo>
                        <a:pt x="2438" y="1287"/>
                        <a:pt x="2438" y="1287"/>
                        <a:pt x="2438" y="1287"/>
                      </a:cubicBezTo>
                      <a:cubicBezTo>
                        <a:pt x="2455" y="1286"/>
                        <a:pt x="2455" y="1286"/>
                        <a:pt x="2455" y="1286"/>
                      </a:cubicBezTo>
                      <a:cubicBezTo>
                        <a:pt x="2504" y="1288"/>
                        <a:pt x="2504" y="1288"/>
                        <a:pt x="2504" y="1288"/>
                      </a:cubicBezTo>
                      <a:cubicBezTo>
                        <a:pt x="2521" y="1277"/>
                        <a:pt x="2521" y="1277"/>
                        <a:pt x="2521" y="1277"/>
                      </a:cubicBezTo>
                      <a:cubicBezTo>
                        <a:pt x="2521" y="1288"/>
                        <a:pt x="2521" y="1288"/>
                        <a:pt x="2521" y="1288"/>
                      </a:cubicBezTo>
                      <a:cubicBezTo>
                        <a:pt x="2528" y="1300"/>
                        <a:pt x="2528" y="1300"/>
                        <a:pt x="2528" y="1300"/>
                      </a:cubicBezTo>
                      <a:cubicBezTo>
                        <a:pt x="2527" y="1318"/>
                        <a:pt x="2527" y="1318"/>
                        <a:pt x="2527" y="1318"/>
                      </a:cubicBezTo>
                      <a:cubicBezTo>
                        <a:pt x="2549" y="1329"/>
                        <a:pt x="2549" y="1329"/>
                        <a:pt x="2549" y="1329"/>
                      </a:cubicBezTo>
                      <a:cubicBezTo>
                        <a:pt x="2560" y="1349"/>
                        <a:pt x="2560" y="1349"/>
                        <a:pt x="2560" y="1349"/>
                      </a:cubicBezTo>
                      <a:cubicBezTo>
                        <a:pt x="2597" y="1351"/>
                        <a:pt x="2597" y="1351"/>
                        <a:pt x="2597" y="1351"/>
                      </a:cubicBezTo>
                      <a:cubicBezTo>
                        <a:pt x="2622" y="1367"/>
                        <a:pt x="2622" y="1367"/>
                        <a:pt x="2622" y="1367"/>
                      </a:cubicBezTo>
                      <a:cubicBezTo>
                        <a:pt x="2632" y="1367"/>
                        <a:pt x="2632" y="1367"/>
                        <a:pt x="2632" y="1367"/>
                      </a:cubicBezTo>
                      <a:cubicBezTo>
                        <a:pt x="2646" y="1384"/>
                        <a:pt x="2646" y="1384"/>
                        <a:pt x="2646" y="1384"/>
                      </a:cubicBezTo>
                      <a:cubicBezTo>
                        <a:pt x="2650" y="1421"/>
                        <a:pt x="2650" y="1421"/>
                        <a:pt x="2650" y="1421"/>
                      </a:cubicBezTo>
                      <a:cubicBezTo>
                        <a:pt x="2655" y="1436"/>
                        <a:pt x="2655" y="1436"/>
                        <a:pt x="2655" y="1436"/>
                      </a:cubicBezTo>
                      <a:cubicBezTo>
                        <a:pt x="2651" y="1453"/>
                        <a:pt x="2651" y="1453"/>
                        <a:pt x="2651" y="1453"/>
                      </a:cubicBezTo>
                      <a:cubicBezTo>
                        <a:pt x="2667" y="1472"/>
                        <a:pt x="2667" y="1472"/>
                        <a:pt x="2667" y="1472"/>
                      </a:cubicBezTo>
                      <a:cubicBezTo>
                        <a:pt x="2681" y="1482"/>
                        <a:pt x="2681" y="1482"/>
                        <a:pt x="2681" y="1482"/>
                      </a:cubicBezTo>
                      <a:cubicBezTo>
                        <a:pt x="2704" y="1515"/>
                        <a:pt x="2704" y="1515"/>
                        <a:pt x="2704" y="1515"/>
                      </a:cubicBezTo>
                      <a:cubicBezTo>
                        <a:pt x="2712" y="1547"/>
                        <a:pt x="2712" y="1547"/>
                        <a:pt x="2712" y="1547"/>
                      </a:cubicBezTo>
                      <a:cubicBezTo>
                        <a:pt x="2732" y="1564"/>
                        <a:pt x="2732" y="1564"/>
                        <a:pt x="2732" y="1564"/>
                      </a:cubicBezTo>
                      <a:cubicBezTo>
                        <a:pt x="2737" y="1579"/>
                        <a:pt x="2737" y="1579"/>
                        <a:pt x="2737" y="1579"/>
                      </a:cubicBezTo>
                      <a:cubicBezTo>
                        <a:pt x="2721" y="1610"/>
                        <a:pt x="2721" y="1610"/>
                        <a:pt x="2721" y="1610"/>
                      </a:cubicBezTo>
                      <a:cubicBezTo>
                        <a:pt x="2712" y="1612"/>
                        <a:pt x="2712" y="1612"/>
                        <a:pt x="2712" y="1612"/>
                      </a:cubicBezTo>
                      <a:cubicBezTo>
                        <a:pt x="2701" y="1607"/>
                        <a:pt x="2701" y="1607"/>
                        <a:pt x="2701" y="1607"/>
                      </a:cubicBezTo>
                      <a:cubicBezTo>
                        <a:pt x="2714" y="1628"/>
                        <a:pt x="2714" y="1628"/>
                        <a:pt x="2714" y="1628"/>
                      </a:cubicBezTo>
                      <a:cubicBezTo>
                        <a:pt x="2739" y="1630"/>
                        <a:pt x="2739" y="1630"/>
                        <a:pt x="2739" y="1630"/>
                      </a:cubicBezTo>
                      <a:cubicBezTo>
                        <a:pt x="2753" y="1641"/>
                        <a:pt x="2753" y="1641"/>
                        <a:pt x="2753" y="1641"/>
                      </a:cubicBezTo>
                      <a:cubicBezTo>
                        <a:pt x="2779" y="1669"/>
                        <a:pt x="2779" y="1669"/>
                        <a:pt x="2779" y="1669"/>
                      </a:cubicBezTo>
                      <a:cubicBezTo>
                        <a:pt x="2804" y="1680"/>
                        <a:pt x="2804" y="1680"/>
                        <a:pt x="2804" y="1680"/>
                      </a:cubicBezTo>
                      <a:cubicBezTo>
                        <a:pt x="2807" y="1677"/>
                        <a:pt x="2807" y="1677"/>
                        <a:pt x="2807" y="1677"/>
                      </a:cubicBezTo>
                      <a:cubicBezTo>
                        <a:pt x="2818" y="1681"/>
                        <a:pt x="2818" y="1681"/>
                        <a:pt x="2818" y="1681"/>
                      </a:cubicBezTo>
                      <a:cubicBezTo>
                        <a:pt x="2841" y="1662"/>
                        <a:pt x="2841" y="1662"/>
                        <a:pt x="2841" y="1662"/>
                      </a:cubicBezTo>
                      <a:cubicBezTo>
                        <a:pt x="2864" y="1658"/>
                        <a:pt x="2864" y="1658"/>
                        <a:pt x="2864" y="1658"/>
                      </a:cubicBezTo>
                      <a:cubicBezTo>
                        <a:pt x="2891" y="1676"/>
                        <a:pt x="2891" y="1676"/>
                        <a:pt x="2891" y="1676"/>
                      </a:cubicBezTo>
                      <a:cubicBezTo>
                        <a:pt x="2911" y="1683"/>
                        <a:pt x="2911" y="1683"/>
                        <a:pt x="2911" y="1683"/>
                      </a:cubicBezTo>
                      <a:cubicBezTo>
                        <a:pt x="2924" y="1683"/>
                        <a:pt x="2924" y="1683"/>
                        <a:pt x="2924" y="1683"/>
                      </a:cubicBezTo>
                      <a:cubicBezTo>
                        <a:pt x="2932" y="1702"/>
                        <a:pt x="2932" y="1702"/>
                        <a:pt x="2932" y="1702"/>
                      </a:cubicBezTo>
                      <a:cubicBezTo>
                        <a:pt x="2935" y="1730"/>
                        <a:pt x="2935" y="1730"/>
                        <a:pt x="2935" y="1730"/>
                      </a:cubicBezTo>
                      <a:cubicBezTo>
                        <a:pt x="2928" y="1704"/>
                        <a:pt x="2928" y="1704"/>
                        <a:pt x="2928" y="1704"/>
                      </a:cubicBezTo>
                      <a:cubicBezTo>
                        <a:pt x="2917" y="1690"/>
                        <a:pt x="2917" y="1690"/>
                        <a:pt x="2917" y="1690"/>
                      </a:cubicBezTo>
                      <a:cubicBezTo>
                        <a:pt x="2895" y="1690"/>
                        <a:pt x="2895" y="1690"/>
                        <a:pt x="2895" y="1690"/>
                      </a:cubicBezTo>
                      <a:cubicBezTo>
                        <a:pt x="2865" y="1666"/>
                        <a:pt x="2865" y="1666"/>
                        <a:pt x="2865" y="1666"/>
                      </a:cubicBezTo>
                      <a:cubicBezTo>
                        <a:pt x="2849" y="1666"/>
                        <a:pt x="2849" y="1666"/>
                        <a:pt x="2849" y="1666"/>
                      </a:cubicBezTo>
                      <a:cubicBezTo>
                        <a:pt x="2827" y="1689"/>
                        <a:pt x="2827" y="1689"/>
                        <a:pt x="2827" y="1689"/>
                      </a:cubicBezTo>
                      <a:cubicBezTo>
                        <a:pt x="2827" y="1709"/>
                        <a:pt x="2827" y="1709"/>
                        <a:pt x="2827" y="1709"/>
                      </a:cubicBezTo>
                      <a:cubicBezTo>
                        <a:pt x="2830" y="1719"/>
                        <a:pt x="2830" y="1719"/>
                        <a:pt x="2830" y="1719"/>
                      </a:cubicBezTo>
                      <a:cubicBezTo>
                        <a:pt x="2801" y="1689"/>
                        <a:pt x="2801" y="1689"/>
                        <a:pt x="2801" y="1689"/>
                      </a:cubicBezTo>
                      <a:cubicBezTo>
                        <a:pt x="2772" y="1689"/>
                        <a:pt x="2772" y="1689"/>
                        <a:pt x="2772" y="1689"/>
                      </a:cubicBezTo>
                      <a:cubicBezTo>
                        <a:pt x="2756" y="1677"/>
                        <a:pt x="2756" y="1677"/>
                        <a:pt x="2756" y="1677"/>
                      </a:cubicBezTo>
                      <a:cubicBezTo>
                        <a:pt x="2757" y="1662"/>
                        <a:pt x="2757" y="1662"/>
                        <a:pt x="2757" y="1662"/>
                      </a:cubicBezTo>
                      <a:cubicBezTo>
                        <a:pt x="2744" y="1643"/>
                        <a:pt x="2744" y="1643"/>
                        <a:pt x="2744" y="1643"/>
                      </a:cubicBezTo>
                      <a:cubicBezTo>
                        <a:pt x="2721" y="1638"/>
                        <a:pt x="2721" y="1638"/>
                        <a:pt x="2721" y="1638"/>
                      </a:cubicBezTo>
                      <a:cubicBezTo>
                        <a:pt x="2699" y="1639"/>
                        <a:pt x="2699" y="1639"/>
                        <a:pt x="2699" y="1639"/>
                      </a:cubicBezTo>
                      <a:cubicBezTo>
                        <a:pt x="2673" y="1622"/>
                        <a:pt x="2673" y="1622"/>
                        <a:pt x="2673" y="1622"/>
                      </a:cubicBezTo>
                      <a:cubicBezTo>
                        <a:pt x="2679" y="1617"/>
                        <a:pt x="2679" y="1617"/>
                        <a:pt x="2679" y="1617"/>
                      </a:cubicBezTo>
                      <a:cubicBezTo>
                        <a:pt x="2679" y="1600"/>
                        <a:pt x="2679" y="1600"/>
                        <a:pt x="2679" y="1600"/>
                      </a:cubicBezTo>
                      <a:cubicBezTo>
                        <a:pt x="2689" y="1594"/>
                        <a:pt x="2689" y="1594"/>
                        <a:pt x="2689" y="1594"/>
                      </a:cubicBezTo>
                      <a:cubicBezTo>
                        <a:pt x="2685" y="1582"/>
                        <a:pt x="2685" y="1582"/>
                        <a:pt x="2685" y="1582"/>
                      </a:cubicBezTo>
                      <a:cubicBezTo>
                        <a:pt x="2683" y="1549"/>
                        <a:pt x="2683" y="1549"/>
                        <a:pt x="2683" y="1549"/>
                      </a:cubicBezTo>
                      <a:cubicBezTo>
                        <a:pt x="2674" y="1524"/>
                        <a:pt x="2674" y="1524"/>
                        <a:pt x="2674" y="1524"/>
                      </a:cubicBezTo>
                      <a:cubicBezTo>
                        <a:pt x="2663" y="1516"/>
                        <a:pt x="2663" y="1516"/>
                        <a:pt x="2663" y="1516"/>
                      </a:cubicBezTo>
                      <a:cubicBezTo>
                        <a:pt x="2655" y="1539"/>
                        <a:pt x="2655" y="1539"/>
                        <a:pt x="2655" y="1539"/>
                      </a:cubicBezTo>
                      <a:cubicBezTo>
                        <a:pt x="2644" y="1543"/>
                        <a:pt x="2644" y="1543"/>
                        <a:pt x="2644" y="1543"/>
                      </a:cubicBezTo>
                      <a:cubicBezTo>
                        <a:pt x="2646" y="1561"/>
                        <a:pt x="2646" y="1561"/>
                        <a:pt x="2646" y="1561"/>
                      </a:cubicBezTo>
                      <a:cubicBezTo>
                        <a:pt x="2638" y="1572"/>
                        <a:pt x="2638" y="1572"/>
                        <a:pt x="2638" y="1572"/>
                      </a:cubicBezTo>
                      <a:cubicBezTo>
                        <a:pt x="2642" y="1581"/>
                        <a:pt x="2642" y="1581"/>
                        <a:pt x="2642" y="1581"/>
                      </a:cubicBezTo>
                      <a:cubicBezTo>
                        <a:pt x="2638" y="1596"/>
                        <a:pt x="2638" y="1596"/>
                        <a:pt x="2638" y="1596"/>
                      </a:cubicBezTo>
                      <a:cubicBezTo>
                        <a:pt x="2629" y="1597"/>
                        <a:pt x="2629" y="1597"/>
                        <a:pt x="2629" y="1597"/>
                      </a:cubicBezTo>
                      <a:cubicBezTo>
                        <a:pt x="2622" y="1552"/>
                        <a:pt x="2622" y="1552"/>
                        <a:pt x="2622" y="1552"/>
                      </a:cubicBezTo>
                      <a:cubicBezTo>
                        <a:pt x="2632" y="1540"/>
                        <a:pt x="2632" y="1540"/>
                        <a:pt x="2632" y="1540"/>
                      </a:cubicBezTo>
                      <a:cubicBezTo>
                        <a:pt x="2630" y="1523"/>
                        <a:pt x="2630" y="1523"/>
                        <a:pt x="2630" y="1523"/>
                      </a:cubicBezTo>
                      <a:cubicBezTo>
                        <a:pt x="2607" y="1505"/>
                        <a:pt x="2607" y="1505"/>
                        <a:pt x="2607" y="1505"/>
                      </a:cubicBezTo>
                      <a:cubicBezTo>
                        <a:pt x="2606" y="1481"/>
                        <a:pt x="2606" y="1481"/>
                        <a:pt x="2606" y="1481"/>
                      </a:cubicBezTo>
                      <a:cubicBezTo>
                        <a:pt x="2597" y="1465"/>
                        <a:pt x="2597" y="1465"/>
                        <a:pt x="2597" y="1465"/>
                      </a:cubicBezTo>
                      <a:cubicBezTo>
                        <a:pt x="2598" y="1446"/>
                        <a:pt x="2598" y="1446"/>
                        <a:pt x="2598" y="1446"/>
                      </a:cubicBezTo>
                      <a:cubicBezTo>
                        <a:pt x="2619" y="1434"/>
                        <a:pt x="2619" y="1434"/>
                        <a:pt x="2619" y="1434"/>
                      </a:cubicBezTo>
                      <a:cubicBezTo>
                        <a:pt x="2619" y="1423"/>
                        <a:pt x="2619" y="1423"/>
                        <a:pt x="2619" y="1423"/>
                      </a:cubicBezTo>
                      <a:cubicBezTo>
                        <a:pt x="2617" y="1409"/>
                        <a:pt x="2617" y="1409"/>
                        <a:pt x="2617" y="1409"/>
                      </a:cubicBezTo>
                      <a:cubicBezTo>
                        <a:pt x="2620" y="1384"/>
                        <a:pt x="2620" y="1384"/>
                        <a:pt x="2620" y="1384"/>
                      </a:cubicBezTo>
                      <a:cubicBezTo>
                        <a:pt x="2604" y="1382"/>
                        <a:pt x="2604" y="1382"/>
                        <a:pt x="2604" y="1382"/>
                      </a:cubicBezTo>
                      <a:cubicBezTo>
                        <a:pt x="2598" y="1384"/>
                        <a:pt x="2598" y="1384"/>
                        <a:pt x="2598" y="1384"/>
                      </a:cubicBezTo>
                      <a:cubicBezTo>
                        <a:pt x="2587" y="1373"/>
                        <a:pt x="2587" y="1373"/>
                        <a:pt x="2587" y="1373"/>
                      </a:cubicBezTo>
                      <a:cubicBezTo>
                        <a:pt x="2557" y="1391"/>
                        <a:pt x="2557" y="1391"/>
                        <a:pt x="2557" y="1391"/>
                      </a:cubicBezTo>
                      <a:cubicBezTo>
                        <a:pt x="2519" y="1396"/>
                        <a:pt x="2519" y="1396"/>
                        <a:pt x="2519" y="1396"/>
                      </a:cubicBezTo>
                      <a:cubicBezTo>
                        <a:pt x="2498" y="1395"/>
                        <a:pt x="2498" y="1395"/>
                        <a:pt x="2498" y="1395"/>
                      </a:cubicBezTo>
                      <a:cubicBezTo>
                        <a:pt x="2469" y="1365"/>
                        <a:pt x="2469" y="1365"/>
                        <a:pt x="2469" y="1365"/>
                      </a:cubicBezTo>
                      <a:cubicBezTo>
                        <a:pt x="2452" y="1357"/>
                        <a:pt x="2452" y="1357"/>
                        <a:pt x="2452" y="1357"/>
                      </a:cubicBezTo>
                      <a:cubicBezTo>
                        <a:pt x="2449" y="1342"/>
                        <a:pt x="2449" y="1342"/>
                        <a:pt x="2449" y="1342"/>
                      </a:cubicBezTo>
                      <a:cubicBezTo>
                        <a:pt x="2408" y="1338"/>
                        <a:pt x="2408" y="1338"/>
                        <a:pt x="2408" y="1338"/>
                      </a:cubicBezTo>
                      <a:cubicBezTo>
                        <a:pt x="2390" y="1326"/>
                        <a:pt x="2390" y="1326"/>
                        <a:pt x="2390" y="1326"/>
                      </a:cubicBezTo>
                      <a:cubicBezTo>
                        <a:pt x="2372" y="1307"/>
                        <a:pt x="2372" y="1307"/>
                        <a:pt x="2372" y="1307"/>
                      </a:cubicBezTo>
                      <a:cubicBezTo>
                        <a:pt x="2323" y="1308"/>
                        <a:pt x="2323" y="1308"/>
                        <a:pt x="2323" y="1308"/>
                      </a:cubicBezTo>
                      <a:cubicBezTo>
                        <a:pt x="2309" y="1302"/>
                        <a:pt x="2309" y="1302"/>
                        <a:pt x="2309" y="1302"/>
                      </a:cubicBezTo>
                      <a:cubicBezTo>
                        <a:pt x="2292" y="1312"/>
                        <a:pt x="2292" y="1312"/>
                        <a:pt x="2292" y="1312"/>
                      </a:cubicBezTo>
                      <a:cubicBezTo>
                        <a:pt x="2275" y="1339"/>
                        <a:pt x="2275" y="1339"/>
                        <a:pt x="2275" y="1339"/>
                      </a:cubicBezTo>
                      <a:cubicBezTo>
                        <a:pt x="2274" y="1355"/>
                        <a:pt x="2274" y="1355"/>
                        <a:pt x="2274" y="1355"/>
                      </a:cubicBezTo>
                      <a:cubicBezTo>
                        <a:pt x="2265" y="1360"/>
                        <a:pt x="2265" y="1360"/>
                        <a:pt x="2265" y="1360"/>
                      </a:cubicBezTo>
                      <a:cubicBezTo>
                        <a:pt x="2258" y="1355"/>
                        <a:pt x="2258" y="1355"/>
                        <a:pt x="2258" y="1355"/>
                      </a:cubicBezTo>
                      <a:cubicBezTo>
                        <a:pt x="2255" y="1364"/>
                        <a:pt x="2255" y="1364"/>
                        <a:pt x="2255" y="1364"/>
                      </a:cubicBezTo>
                      <a:cubicBezTo>
                        <a:pt x="2264" y="1374"/>
                        <a:pt x="2264" y="1374"/>
                        <a:pt x="2264" y="1374"/>
                      </a:cubicBezTo>
                      <a:cubicBezTo>
                        <a:pt x="2288" y="1359"/>
                        <a:pt x="2288" y="1359"/>
                        <a:pt x="2288" y="1359"/>
                      </a:cubicBezTo>
                      <a:cubicBezTo>
                        <a:pt x="2314" y="1366"/>
                        <a:pt x="2314" y="1366"/>
                        <a:pt x="2314" y="1366"/>
                      </a:cubicBezTo>
                      <a:cubicBezTo>
                        <a:pt x="2327" y="1392"/>
                        <a:pt x="2327" y="1392"/>
                        <a:pt x="2327" y="1392"/>
                      </a:cubicBezTo>
                      <a:cubicBezTo>
                        <a:pt x="2311" y="1420"/>
                        <a:pt x="2311" y="1420"/>
                        <a:pt x="2311" y="1420"/>
                      </a:cubicBezTo>
                      <a:cubicBezTo>
                        <a:pt x="2291" y="1425"/>
                        <a:pt x="2291" y="1425"/>
                        <a:pt x="2291" y="1425"/>
                      </a:cubicBezTo>
                      <a:cubicBezTo>
                        <a:pt x="2259" y="1411"/>
                        <a:pt x="2259" y="1411"/>
                        <a:pt x="2259" y="1411"/>
                      </a:cubicBezTo>
                      <a:cubicBezTo>
                        <a:pt x="2239" y="1388"/>
                        <a:pt x="2239" y="1388"/>
                        <a:pt x="2239" y="1388"/>
                      </a:cubicBezTo>
                      <a:cubicBezTo>
                        <a:pt x="2229" y="1388"/>
                        <a:pt x="2229" y="1388"/>
                        <a:pt x="2229" y="1388"/>
                      </a:cubicBezTo>
                      <a:cubicBezTo>
                        <a:pt x="2209" y="1403"/>
                        <a:pt x="2209" y="1403"/>
                        <a:pt x="2209" y="1403"/>
                      </a:cubicBezTo>
                      <a:cubicBezTo>
                        <a:pt x="2202" y="1411"/>
                        <a:pt x="2202" y="1411"/>
                        <a:pt x="2202" y="1411"/>
                      </a:cubicBezTo>
                      <a:cubicBezTo>
                        <a:pt x="2192" y="1415"/>
                        <a:pt x="2192" y="1415"/>
                        <a:pt x="2192" y="1415"/>
                      </a:cubicBezTo>
                      <a:cubicBezTo>
                        <a:pt x="2214" y="1447"/>
                        <a:pt x="2214" y="1447"/>
                        <a:pt x="2214" y="1447"/>
                      </a:cubicBezTo>
                      <a:cubicBezTo>
                        <a:pt x="2222" y="1448"/>
                        <a:pt x="2222" y="1448"/>
                        <a:pt x="2222" y="1448"/>
                      </a:cubicBezTo>
                      <a:cubicBezTo>
                        <a:pt x="2228" y="1466"/>
                        <a:pt x="2228" y="1466"/>
                        <a:pt x="2228" y="1466"/>
                      </a:cubicBezTo>
                      <a:cubicBezTo>
                        <a:pt x="2252" y="1488"/>
                        <a:pt x="2252" y="1488"/>
                        <a:pt x="2252" y="1488"/>
                      </a:cubicBezTo>
                      <a:cubicBezTo>
                        <a:pt x="2276" y="1489"/>
                        <a:pt x="2276" y="1489"/>
                        <a:pt x="2276" y="1489"/>
                      </a:cubicBezTo>
                      <a:cubicBezTo>
                        <a:pt x="2290" y="1500"/>
                        <a:pt x="2290" y="1500"/>
                        <a:pt x="2290" y="1500"/>
                      </a:cubicBezTo>
                      <a:cubicBezTo>
                        <a:pt x="2325" y="1503"/>
                        <a:pt x="2325" y="1503"/>
                        <a:pt x="2325" y="1503"/>
                      </a:cubicBezTo>
                      <a:cubicBezTo>
                        <a:pt x="2333" y="1493"/>
                        <a:pt x="2333" y="1493"/>
                        <a:pt x="2333" y="1493"/>
                      </a:cubicBezTo>
                      <a:cubicBezTo>
                        <a:pt x="2340" y="1494"/>
                        <a:pt x="2340" y="1494"/>
                        <a:pt x="2340" y="1494"/>
                      </a:cubicBezTo>
                      <a:cubicBezTo>
                        <a:pt x="2343" y="1506"/>
                        <a:pt x="2343" y="1506"/>
                        <a:pt x="2343" y="1506"/>
                      </a:cubicBezTo>
                      <a:cubicBezTo>
                        <a:pt x="2367" y="1506"/>
                        <a:pt x="2367" y="1506"/>
                        <a:pt x="2367" y="1506"/>
                      </a:cubicBezTo>
                      <a:cubicBezTo>
                        <a:pt x="2375" y="1527"/>
                        <a:pt x="2375" y="1527"/>
                        <a:pt x="2375" y="1527"/>
                      </a:cubicBezTo>
                      <a:cubicBezTo>
                        <a:pt x="2384" y="1530"/>
                        <a:pt x="2384" y="1530"/>
                        <a:pt x="2384" y="1530"/>
                      </a:cubicBezTo>
                      <a:cubicBezTo>
                        <a:pt x="2388" y="1544"/>
                        <a:pt x="2388" y="1544"/>
                        <a:pt x="2388" y="1544"/>
                      </a:cubicBezTo>
                      <a:cubicBezTo>
                        <a:pt x="2417" y="1547"/>
                        <a:pt x="2417" y="1547"/>
                        <a:pt x="2417" y="1547"/>
                      </a:cubicBezTo>
                      <a:cubicBezTo>
                        <a:pt x="2430" y="1538"/>
                        <a:pt x="2430" y="1538"/>
                        <a:pt x="2430" y="1538"/>
                      </a:cubicBezTo>
                      <a:cubicBezTo>
                        <a:pt x="2419" y="1552"/>
                        <a:pt x="2419" y="1552"/>
                        <a:pt x="2419" y="1552"/>
                      </a:cubicBezTo>
                      <a:cubicBezTo>
                        <a:pt x="2390" y="1556"/>
                        <a:pt x="2390" y="1556"/>
                        <a:pt x="2390" y="1556"/>
                      </a:cubicBezTo>
                      <a:cubicBezTo>
                        <a:pt x="2371" y="1546"/>
                        <a:pt x="2371" y="1546"/>
                        <a:pt x="2371" y="1546"/>
                      </a:cubicBezTo>
                      <a:cubicBezTo>
                        <a:pt x="2357" y="1544"/>
                        <a:pt x="2357" y="1544"/>
                        <a:pt x="2357" y="1544"/>
                      </a:cubicBezTo>
                      <a:cubicBezTo>
                        <a:pt x="2338" y="1522"/>
                        <a:pt x="2338" y="1522"/>
                        <a:pt x="2338" y="1522"/>
                      </a:cubicBezTo>
                      <a:cubicBezTo>
                        <a:pt x="2325" y="1519"/>
                        <a:pt x="2325" y="1519"/>
                        <a:pt x="2325" y="1519"/>
                      </a:cubicBezTo>
                      <a:cubicBezTo>
                        <a:pt x="2312" y="1526"/>
                        <a:pt x="2312" y="1526"/>
                        <a:pt x="2312" y="1526"/>
                      </a:cubicBezTo>
                      <a:cubicBezTo>
                        <a:pt x="2296" y="1528"/>
                        <a:pt x="2296" y="1528"/>
                        <a:pt x="2296" y="1528"/>
                      </a:cubicBezTo>
                      <a:cubicBezTo>
                        <a:pt x="2283" y="1543"/>
                        <a:pt x="2283" y="1543"/>
                        <a:pt x="2283" y="1543"/>
                      </a:cubicBezTo>
                      <a:cubicBezTo>
                        <a:pt x="2278" y="1532"/>
                        <a:pt x="2278" y="1532"/>
                        <a:pt x="2278" y="1532"/>
                      </a:cubicBezTo>
                      <a:cubicBezTo>
                        <a:pt x="2265" y="1523"/>
                        <a:pt x="2265" y="1523"/>
                        <a:pt x="2265" y="1523"/>
                      </a:cubicBezTo>
                      <a:cubicBezTo>
                        <a:pt x="2251" y="1529"/>
                        <a:pt x="2251" y="1529"/>
                        <a:pt x="2251" y="1529"/>
                      </a:cubicBezTo>
                      <a:cubicBezTo>
                        <a:pt x="2226" y="1529"/>
                        <a:pt x="2226" y="1529"/>
                        <a:pt x="2226" y="1529"/>
                      </a:cubicBezTo>
                      <a:cubicBezTo>
                        <a:pt x="2207" y="1516"/>
                        <a:pt x="2207" y="1516"/>
                        <a:pt x="2207" y="1516"/>
                      </a:cubicBezTo>
                      <a:cubicBezTo>
                        <a:pt x="2189" y="1520"/>
                        <a:pt x="2189" y="1520"/>
                        <a:pt x="2189" y="1520"/>
                      </a:cubicBezTo>
                      <a:cubicBezTo>
                        <a:pt x="2182" y="1508"/>
                        <a:pt x="2182" y="1508"/>
                        <a:pt x="2182" y="1508"/>
                      </a:cubicBezTo>
                      <a:cubicBezTo>
                        <a:pt x="2195" y="1500"/>
                        <a:pt x="2195" y="1500"/>
                        <a:pt x="2195" y="1500"/>
                      </a:cubicBezTo>
                      <a:cubicBezTo>
                        <a:pt x="2195" y="1489"/>
                        <a:pt x="2195" y="1489"/>
                        <a:pt x="2195" y="1489"/>
                      </a:cubicBezTo>
                      <a:cubicBezTo>
                        <a:pt x="2182" y="1479"/>
                        <a:pt x="2182" y="1479"/>
                        <a:pt x="2182" y="1479"/>
                      </a:cubicBezTo>
                      <a:cubicBezTo>
                        <a:pt x="2182" y="1467"/>
                        <a:pt x="2182" y="1467"/>
                        <a:pt x="2182" y="1467"/>
                      </a:cubicBezTo>
                      <a:cubicBezTo>
                        <a:pt x="2161" y="1448"/>
                        <a:pt x="2161" y="1448"/>
                        <a:pt x="2161" y="1448"/>
                      </a:cubicBezTo>
                      <a:cubicBezTo>
                        <a:pt x="2152" y="1433"/>
                        <a:pt x="2152" y="1433"/>
                        <a:pt x="2152" y="1433"/>
                      </a:cubicBezTo>
                      <a:cubicBezTo>
                        <a:pt x="2158" y="1415"/>
                        <a:pt x="2158" y="1415"/>
                        <a:pt x="2158" y="1415"/>
                      </a:cubicBezTo>
                      <a:cubicBezTo>
                        <a:pt x="2147" y="1395"/>
                        <a:pt x="2147" y="1395"/>
                        <a:pt x="2147" y="1395"/>
                      </a:cubicBezTo>
                      <a:cubicBezTo>
                        <a:pt x="2149" y="1364"/>
                        <a:pt x="2149" y="1364"/>
                        <a:pt x="2149" y="1364"/>
                      </a:cubicBezTo>
                      <a:cubicBezTo>
                        <a:pt x="2133" y="1349"/>
                        <a:pt x="2133" y="1349"/>
                        <a:pt x="2133" y="1349"/>
                      </a:cubicBezTo>
                      <a:cubicBezTo>
                        <a:pt x="2131" y="1326"/>
                        <a:pt x="2131" y="1326"/>
                        <a:pt x="2131" y="1326"/>
                      </a:cubicBezTo>
                      <a:cubicBezTo>
                        <a:pt x="2125" y="1319"/>
                        <a:pt x="2125" y="1319"/>
                        <a:pt x="2125" y="1319"/>
                      </a:cubicBezTo>
                      <a:cubicBezTo>
                        <a:pt x="2115" y="1316"/>
                        <a:pt x="2115" y="1316"/>
                        <a:pt x="2115" y="1316"/>
                      </a:cubicBezTo>
                      <a:cubicBezTo>
                        <a:pt x="2112" y="1297"/>
                        <a:pt x="2112" y="1297"/>
                        <a:pt x="2112" y="1297"/>
                      </a:cubicBezTo>
                      <a:cubicBezTo>
                        <a:pt x="2091" y="1282"/>
                        <a:pt x="2091" y="1282"/>
                        <a:pt x="2091" y="1282"/>
                      </a:cubicBezTo>
                      <a:cubicBezTo>
                        <a:pt x="2082" y="1288"/>
                        <a:pt x="2082" y="1288"/>
                        <a:pt x="2082" y="1288"/>
                      </a:cubicBezTo>
                      <a:cubicBezTo>
                        <a:pt x="2113" y="1346"/>
                        <a:pt x="2113" y="1346"/>
                        <a:pt x="2113" y="1346"/>
                      </a:cubicBezTo>
                      <a:cubicBezTo>
                        <a:pt x="2122" y="1384"/>
                        <a:pt x="2122" y="1384"/>
                        <a:pt x="2122" y="1384"/>
                      </a:cubicBezTo>
                      <a:cubicBezTo>
                        <a:pt x="2114" y="1415"/>
                        <a:pt x="2114" y="1415"/>
                        <a:pt x="2114" y="1415"/>
                      </a:cubicBezTo>
                      <a:cubicBezTo>
                        <a:pt x="2090" y="1443"/>
                        <a:pt x="2090" y="1443"/>
                        <a:pt x="2090" y="1443"/>
                      </a:cubicBezTo>
                      <a:cubicBezTo>
                        <a:pt x="2075" y="1458"/>
                        <a:pt x="2075" y="1458"/>
                        <a:pt x="2075" y="1458"/>
                      </a:cubicBezTo>
                      <a:cubicBezTo>
                        <a:pt x="2076" y="1466"/>
                        <a:pt x="2076" y="1466"/>
                        <a:pt x="2076" y="1466"/>
                      </a:cubicBezTo>
                      <a:cubicBezTo>
                        <a:pt x="2087" y="1476"/>
                        <a:pt x="2087" y="1476"/>
                        <a:pt x="2087" y="1476"/>
                      </a:cubicBezTo>
                      <a:cubicBezTo>
                        <a:pt x="2091" y="1499"/>
                        <a:pt x="2091" y="1499"/>
                        <a:pt x="2091" y="1499"/>
                      </a:cubicBezTo>
                      <a:cubicBezTo>
                        <a:pt x="2081" y="1526"/>
                        <a:pt x="2081" y="1526"/>
                        <a:pt x="2081" y="1526"/>
                      </a:cubicBezTo>
                      <a:cubicBezTo>
                        <a:pt x="2082" y="1544"/>
                        <a:pt x="2082" y="1544"/>
                        <a:pt x="2082" y="1544"/>
                      </a:cubicBezTo>
                      <a:cubicBezTo>
                        <a:pt x="2109" y="1559"/>
                        <a:pt x="2109" y="1559"/>
                        <a:pt x="2109" y="1559"/>
                      </a:cubicBezTo>
                      <a:cubicBezTo>
                        <a:pt x="2142" y="1587"/>
                        <a:pt x="2142" y="1587"/>
                        <a:pt x="2142" y="1587"/>
                      </a:cubicBezTo>
                      <a:cubicBezTo>
                        <a:pt x="2149" y="1607"/>
                        <a:pt x="2149" y="1607"/>
                        <a:pt x="2149" y="1607"/>
                      </a:cubicBezTo>
                      <a:cubicBezTo>
                        <a:pt x="2167" y="1607"/>
                        <a:pt x="2167" y="1607"/>
                        <a:pt x="2167" y="1607"/>
                      </a:cubicBezTo>
                      <a:cubicBezTo>
                        <a:pt x="2183" y="1624"/>
                        <a:pt x="2183" y="1624"/>
                        <a:pt x="2183" y="1624"/>
                      </a:cubicBezTo>
                      <a:cubicBezTo>
                        <a:pt x="2196" y="1653"/>
                        <a:pt x="2196" y="1653"/>
                        <a:pt x="2196" y="1653"/>
                      </a:cubicBezTo>
                      <a:cubicBezTo>
                        <a:pt x="2191" y="1700"/>
                        <a:pt x="2191" y="1700"/>
                        <a:pt x="2191" y="1700"/>
                      </a:cubicBezTo>
                      <a:cubicBezTo>
                        <a:pt x="2188" y="1717"/>
                        <a:pt x="2188" y="1717"/>
                        <a:pt x="2188" y="1717"/>
                      </a:cubicBezTo>
                      <a:cubicBezTo>
                        <a:pt x="2204" y="1743"/>
                        <a:pt x="2204" y="1743"/>
                        <a:pt x="2204" y="1743"/>
                      </a:cubicBezTo>
                      <a:cubicBezTo>
                        <a:pt x="2201" y="1775"/>
                        <a:pt x="2201" y="1775"/>
                        <a:pt x="2201" y="1775"/>
                      </a:cubicBezTo>
                      <a:cubicBezTo>
                        <a:pt x="2210" y="1791"/>
                        <a:pt x="2210" y="1791"/>
                        <a:pt x="2210" y="1791"/>
                      </a:cubicBezTo>
                      <a:cubicBezTo>
                        <a:pt x="2237" y="1820"/>
                        <a:pt x="2237" y="1820"/>
                        <a:pt x="2237" y="1820"/>
                      </a:cubicBezTo>
                      <a:cubicBezTo>
                        <a:pt x="2239" y="1835"/>
                        <a:pt x="2239" y="1835"/>
                        <a:pt x="2239" y="1835"/>
                      </a:cubicBezTo>
                      <a:cubicBezTo>
                        <a:pt x="2237" y="1853"/>
                        <a:pt x="2237" y="1853"/>
                        <a:pt x="2237" y="1853"/>
                      </a:cubicBezTo>
                      <a:cubicBezTo>
                        <a:pt x="2244" y="1863"/>
                        <a:pt x="2244" y="1863"/>
                        <a:pt x="2244" y="1863"/>
                      </a:cubicBezTo>
                      <a:cubicBezTo>
                        <a:pt x="2264" y="1869"/>
                        <a:pt x="2264" y="1869"/>
                        <a:pt x="2264" y="1869"/>
                      </a:cubicBezTo>
                      <a:cubicBezTo>
                        <a:pt x="2285" y="1856"/>
                        <a:pt x="2285" y="1856"/>
                        <a:pt x="2285" y="1856"/>
                      </a:cubicBezTo>
                      <a:cubicBezTo>
                        <a:pt x="2311" y="1864"/>
                        <a:pt x="2311" y="1864"/>
                        <a:pt x="2311" y="1864"/>
                      </a:cubicBezTo>
                      <a:cubicBezTo>
                        <a:pt x="2321" y="1856"/>
                        <a:pt x="2321" y="1856"/>
                        <a:pt x="2321" y="1856"/>
                      </a:cubicBezTo>
                      <a:cubicBezTo>
                        <a:pt x="2325" y="1836"/>
                        <a:pt x="2325" y="1836"/>
                        <a:pt x="2325" y="1836"/>
                      </a:cubicBezTo>
                      <a:cubicBezTo>
                        <a:pt x="2343" y="1819"/>
                        <a:pt x="2343" y="1819"/>
                        <a:pt x="2343" y="1819"/>
                      </a:cubicBezTo>
                      <a:cubicBezTo>
                        <a:pt x="2361" y="1824"/>
                        <a:pt x="2361" y="1824"/>
                        <a:pt x="2361" y="1824"/>
                      </a:cubicBezTo>
                      <a:cubicBezTo>
                        <a:pt x="2373" y="1820"/>
                        <a:pt x="2373" y="1820"/>
                        <a:pt x="2373" y="1820"/>
                      </a:cubicBezTo>
                      <a:cubicBezTo>
                        <a:pt x="2399" y="1835"/>
                        <a:pt x="2399" y="1835"/>
                        <a:pt x="2399" y="1835"/>
                      </a:cubicBezTo>
                      <a:cubicBezTo>
                        <a:pt x="2414" y="1829"/>
                        <a:pt x="2414" y="1829"/>
                        <a:pt x="2414" y="1829"/>
                      </a:cubicBezTo>
                      <a:cubicBezTo>
                        <a:pt x="2423" y="1846"/>
                        <a:pt x="2423" y="1846"/>
                        <a:pt x="2423" y="1846"/>
                      </a:cubicBezTo>
                      <a:cubicBezTo>
                        <a:pt x="2457" y="1860"/>
                        <a:pt x="2457" y="1860"/>
                        <a:pt x="2457" y="1860"/>
                      </a:cubicBezTo>
                      <a:cubicBezTo>
                        <a:pt x="2481" y="1859"/>
                        <a:pt x="2481" y="1859"/>
                        <a:pt x="2481" y="1859"/>
                      </a:cubicBezTo>
                      <a:cubicBezTo>
                        <a:pt x="2497" y="1881"/>
                        <a:pt x="2497" y="1881"/>
                        <a:pt x="2497" y="1881"/>
                      </a:cubicBezTo>
                      <a:cubicBezTo>
                        <a:pt x="2498" y="1892"/>
                        <a:pt x="2498" y="1892"/>
                        <a:pt x="2498" y="1892"/>
                      </a:cubicBezTo>
                      <a:cubicBezTo>
                        <a:pt x="2520" y="1904"/>
                        <a:pt x="2520" y="1904"/>
                        <a:pt x="2520" y="1904"/>
                      </a:cubicBezTo>
                      <a:cubicBezTo>
                        <a:pt x="2525" y="1916"/>
                        <a:pt x="2525" y="1916"/>
                        <a:pt x="2525" y="1916"/>
                      </a:cubicBezTo>
                      <a:cubicBezTo>
                        <a:pt x="2529" y="1918"/>
                        <a:pt x="2529" y="1918"/>
                        <a:pt x="2529" y="1918"/>
                      </a:cubicBezTo>
                      <a:cubicBezTo>
                        <a:pt x="2532" y="1930"/>
                        <a:pt x="2532" y="1930"/>
                        <a:pt x="2532" y="1930"/>
                      </a:cubicBezTo>
                      <a:cubicBezTo>
                        <a:pt x="2543" y="1938"/>
                        <a:pt x="2543" y="1938"/>
                        <a:pt x="2543" y="1938"/>
                      </a:cubicBezTo>
                      <a:cubicBezTo>
                        <a:pt x="2531" y="1948"/>
                        <a:pt x="2531" y="1948"/>
                        <a:pt x="2531" y="1948"/>
                      </a:cubicBezTo>
                      <a:cubicBezTo>
                        <a:pt x="2517" y="1951"/>
                        <a:pt x="2517" y="1951"/>
                        <a:pt x="2517" y="1951"/>
                      </a:cubicBezTo>
                      <a:cubicBezTo>
                        <a:pt x="2516" y="1975"/>
                        <a:pt x="2516" y="1975"/>
                        <a:pt x="2516" y="1975"/>
                      </a:cubicBezTo>
                      <a:cubicBezTo>
                        <a:pt x="2526" y="1996"/>
                        <a:pt x="2526" y="1996"/>
                        <a:pt x="2526" y="1996"/>
                      </a:cubicBezTo>
                      <a:cubicBezTo>
                        <a:pt x="2535" y="2001"/>
                        <a:pt x="2535" y="2001"/>
                        <a:pt x="2535" y="2001"/>
                      </a:cubicBezTo>
                      <a:cubicBezTo>
                        <a:pt x="2530" y="2013"/>
                        <a:pt x="2530" y="2013"/>
                        <a:pt x="2530" y="2013"/>
                      </a:cubicBezTo>
                      <a:cubicBezTo>
                        <a:pt x="2538" y="2026"/>
                        <a:pt x="2538" y="2026"/>
                        <a:pt x="2538" y="2026"/>
                      </a:cubicBezTo>
                      <a:cubicBezTo>
                        <a:pt x="2555" y="2025"/>
                        <a:pt x="2555" y="2025"/>
                        <a:pt x="2555" y="2025"/>
                      </a:cubicBezTo>
                      <a:cubicBezTo>
                        <a:pt x="2564" y="2038"/>
                        <a:pt x="2564" y="2038"/>
                        <a:pt x="2564" y="2038"/>
                      </a:cubicBezTo>
                      <a:cubicBezTo>
                        <a:pt x="2584" y="2038"/>
                        <a:pt x="2584" y="2038"/>
                        <a:pt x="2584" y="2038"/>
                      </a:cubicBezTo>
                      <a:cubicBezTo>
                        <a:pt x="2595" y="2020"/>
                        <a:pt x="2595" y="2020"/>
                        <a:pt x="2595" y="2020"/>
                      </a:cubicBezTo>
                      <a:cubicBezTo>
                        <a:pt x="2600" y="2031"/>
                        <a:pt x="2600" y="2031"/>
                        <a:pt x="2600" y="2031"/>
                      </a:cubicBezTo>
                      <a:cubicBezTo>
                        <a:pt x="2614" y="2027"/>
                        <a:pt x="2614" y="2027"/>
                        <a:pt x="2614" y="2027"/>
                      </a:cubicBezTo>
                      <a:cubicBezTo>
                        <a:pt x="2624" y="2031"/>
                        <a:pt x="2624" y="2031"/>
                        <a:pt x="2624" y="2031"/>
                      </a:cubicBezTo>
                      <a:cubicBezTo>
                        <a:pt x="2616" y="2036"/>
                        <a:pt x="2616" y="2036"/>
                        <a:pt x="2616" y="2036"/>
                      </a:cubicBezTo>
                      <a:cubicBezTo>
                        <a:pt x="2611" y="2044"/>
                        <a:pt x="2611" y="2044"/>
                        <a:pt x="2611" y="2044"/>
                      </a:cubicBezTo>
                      <a:cubicBezTo>
                        <a:pt x="2589" y="2046"/>
                        <a:pt x="2589" y="2046"/>
                        <a:pt x="2589" y="2046"/>
                      </a:cubicBezTo>
                      <a:cubicBezTo>
                        <a:pt x="2577" y="2050"/>
                        <a:pt x="2577" y="2050"/>
                        <a:pt x="2577" y="2050"/>
                      </a:cubicBezTo>
                      <a:cubicBezTo>
                        <a:pt x="2558" y="2054"/>
                        <a:pt x="2558" y="2054"/>
                        <a:pt x="2558" y="2054"/>
                      </a:cubicBezTo>
                      <a:cubicBezTo>
                        <a:pt x="2539" y="2041"/>
                        <a:pt x="2539" y="2041"/>
                        <a:pt x="2539" y="2041"/>
                      </a:cubicBezTo>
                      <a:cubicBezTo>
                        <a:pt x="2522" y="2040"/>
                        <a:pt x="2522" y="2040"/>
                        <a:pt x="2522" y="2040"/>
                      </a:cubicBezTo>
                      <a:cubicBezTo>
                        <a:pt x="2511" y="2023"/>
                        <a:pt x="2511" y="2023"/>
                        <a:pt x="2511" y="2023"/>
                      </a:cubicBezTo>
                      <a:cubicBezTo>
                        <a:pt x="2518" y="2017"/>
                        <a:pt x="2518" y="2017"/>
                        <a:pt x="2518" y="2017"/>
                      </a:cubicBezTo>
                      <a:cubicBezTo>
                        <a:pt x="2515" y="1999"/>
                        <a:pt x="2515" y="1999"/>
                        <a:pt x="2515" y="1999"/>
                      </a:cubicBezTo>
                      <a:cubicBezTo>
                        <a:pt x="2502" y="1982"/>
                        <a:pt x="2502" y="1982"/>
                        <a:pt x="2502" y="1982"/>
                      </a:cubicBezTo>
                      <a:cubicBezTo>
                        <a:pt x="2498" y="1966"/>
                        <a:pt x="2498" y="1966"/>
                        <a:pt x="2498" y="1966"/>
                      </a:cubicBezTo>
                      <a:cubicBezTo>
                        <a:pt x="2485" y="1958"/>
                        <a:pt x="2485" y="1958"/>
                        <a:pt x="2485" y="1958"/>
                      </a:cubicBezTo>
                      <a:cubicBezTo>
                        <a:pt x="2488" y="1941"/>
                        <a:pt x="2488" y="1941"/>
                        <a:pt x="2488" y="1941"/>
                      </a:cubicBezTo>
                      <a:cubicBezTo>
                        <a:pt x="2470" y="1918"/>
                        <a:pt x="2470" y="1918"/>
                        <a:pt x="2470" y="1918"/>
                      </a:cubicBezTo>
                      <a:cubicBezTo>
                        <a:pt x="2464" y="1918"/>
                        <a:pt x="2464" y="1918"/>
                        <a:pt x="2464" y="1918"/>
                      </a:cubicBezTo>
                      <a:cubicBezTo>
                        <a:pt x="2458" y="1908"/>
                        <a:pt x="2458" y="1908"/>
                        <a:pt x="2458" y="1908"/>
                      </a:cubicBezTo>
                      <a:cubicBezTo>
                        <a:pt x="2435" y="1896"/>
                        <a:pt x="2435" y="1896"/>
                        <a:pt x="2435" y="1896"/>
                      </a:cubicBezTo>
                      <a:cubicBezTo>
                        <a:pt x="2435" y="1877"/>
                        <a:pt x="2435" y="1877"/>
                        <a:pt x="2435" y="1877"/>
                      </a:cubicBezTo>
                      <a:cubicBezTo>
                        <a:pt x="2412" y="1855"/>
                        <a:pt x="2412" y="1855"/>
                        <a:pt x="2412" y="1855"/>
                      </a:cubicBezTo>
                      <a:cubicBezTo>
                        <a:pt x="2392" y="1856"/>
                        <a:pt x="2392" y="1856"/>
                        <a:pt x="2392" y="1856"/>
                      </a:cubicBezTo>
                      <a:cubicBezTo>
                        <a:pt x="2363" y="1884"/>
                        <a:pt x="2363" y="1884"/>
                        <a:pt x="2363" y="1884"/>
                      </a:cubicBezTo>
                      <a:cubicBezTo>
                        <a:pt x="2344" y="1887"/>
                        <a:pt x="2344" y="1887"/>
                        <a:pt x="2344" y="1887"/>
                      </a:cubicBezTo>
                      <a:cubicBezTo>
                        <a:pt x="2333" y="1903"/>
                        <a:pt x="2333" y="1903"/>
                        <a:pt x="2333" y="1903"/>
                      </a:cubicBezTo>
                      <a:cubicBezTo>
                        <a:pt x="2311" y="1921"/>
                        <a:pt x="2311" y="1921"/>
                        <a:pt x="2311" y="1921"/>
                      </a:cubicBezTo>
                      <a:cubicBezTo>
                        <a:pt x="2313" y="1962"/>
                        <a:pt x="2313" y="1962"/>
                        <a:pt x="2313" y="1962"/>
                      </a:cubicBezTo>
                      <a:cubicBezTo>
                        <a:pt x="2322" y="1974"/>
                        <a:pt x="2322" y="1974"/>
                        <a:pt x="2322" y="1974"/>
                      </a:cubicBezTo>
                      <a:cubicBezTo>
                        <a:pt x="2351" y="1991"/>
                        <a:pt x="2351" y="1991"/>
                        <a:pt x="2351" y="1991"/>
                      </a:cubicBezTo>
                      <a:cubicBezTo>
                        <a:pt x="2373" y="2044"/>
                        <a:pt x="2373" y="2044"/>
                        <a:pt x="2373" y="2044"/>
                      </a:cubicBezTo>
                      <a:cubicBezTo>
                        <a:pt x="2371" y="2057"/>
                        <a:pt x="2371" y="2057"/>
                        <a:pt x="2371" y="2057"/>
                      </a:cubicBezTo>
                      <a:cubicBezTo>
                        <a:pt x="2349" y="2096"/>
                        <a:pt x="2349" y="2096"/>
                        <a:pt x="2349" y="2096"/>
                      </a:cubicBezTo>
                      <a:cubicBezTo>
                        <a:pt x="2345" y="2119"/>
                        <a:pt x="2345" y="2119"/>
                        <a:pt x="2345" y="2119"/>
                      </a:cubicBezTo>
                      <a:cubicBezTo>
                        <a:pt x="2357" y="2141"/>
                        <a:pt x="2357" y="2141"/>
                        <a:pt x="2357" y="2141"/>
                      </a:cubicBezTo>
                      <a:cubicBezTo>
                        <a:pt x="2345" y="2174"/>
                        <a:pt x="2345" y="2174"/>
                        <a:pt x="2345" y="2174"/>
                      </a:cubicBezTo>
                      <a:cubicBezTo>
                        <a:pt x="2343" y="2187"/>
                        <a:pt x="2343" y="2187"/>
                        <a:pt x="2343" y="2187"/>
                      </a:cubicBezTo>
                      <a:cubicBezTo>
                        <a:pt x="2323" y="2207"/>
                        <a:pt x="2323" y="2207"/>
                        <a:pt x="2323" y="2207"/>
                      </a:cubicBezTo>
                      <a:cubicBezTo>
                        <a:pt x="2322" y="2217"/>
                        <a:pt x="2322" y="2217"/>
                        <a:pt x="2322" y="2217"/>
                      </a:cubicBezTo>
                      <a:cubicBezTo>
                        <a:pt x="2309" y="2224"/>
                        <a:pt x="2309" y="2224"/>
                        <a:pt x="2309" y="2224"/>
                      </a:cubicBezTo>
                      <a:cubicBezTo>
                        <a:pt x="2299" y="2236"/>
                        <a:pt x="2299" y="2236"/>
                        <a:pt x="2299" y="2236"/>
                      </a:cubicBezTo>
                      <a:cubicBezTo>
                        <a:pt x="2299" y="2254"/>
                        <a:pt x="2299" y="2254"/>
                        <a:pt x="2299" y="2254"/>
                      </a:cubicBezTo>
                      <a:cubicBezTo>
                        <a:pt x="2308" y="2264"/>
                        <a:pt x="2308" y="2264"/>
                        <a:pt x="2308" y="2264"/>
                      </a:cubicBezTo>
                      <a:cubicBezTo>
                        <a:pt x="2309" y="2278"/>
                        <a:pt x="2309" y="2278"/>
                        <a:pt x="2309" y="2278"/>
                      </a:cubicBezTo>
                      <a:cubicBezTo>
                        <a:pt x="2287" y="2291"/>
                        <a:pt x="2287" y="2291"/>
                        <a:pt x="2287" y="2291"/>
                      </a:cubicBezTo>
                      <a:cubicBezTo>
                        <a:pt x="2260" y="2285"/>
                        <a:pt x="2260" y="2285"/>
                        <a:pt x="2260" y="2285"/>
                      </a:cubicBezTo>
                      <a:cubicBezTo>
                        <a:pt x="2255" y="2277"/>
                        <a:pt x="2255" y="2277"/>
                        <a:pt x="2255" y="2277"/>
                      </a:cubicBezTo>
                      <a:cubicBezTo>
                        <a:pt x="2230" y="2278"/>
                        <a:pt x="2230" y="2278"/>
                        <a:pt x="2230" y="2278"/>
                      </a:cubicBezTo>
                      <a:cubicBezTo>
                        <a:pt x="2203" y="2282"/>
                        <a:pt x="2203" y="2282"/>
                        <a:pt x="2203" y="2282"/>
                      </a:cubicBezTo>
                      <a:cubicBezTo>
                        <a:pt x="2181" y="2276"/>
                        <a:pt x="2181" y="2276"/>
                        <a:pt x="2181" y="2276"/>
                      </a:cubicBezTo>
                      <a:cubicBezTo>
                        <a:pt x="2128" y="2267"/>
                        <a:pt x="2128" y="2267"/>
                        <a:pt x="2128" y="2267"/>
                      </a:cubicBezTo>
                      <a:cubicBezTo>
                        <a:pt x="2109" y="2249"/>
                        <a:pt x="2109" y="2249"/>
                        <a:pt x="2109" y="2249"/>
                      </a:cubicBezTo>
                      <a:cubicBezTo>
                        <a:pt x="2102" y="2235"/>
                        <a:pt x="2102" y="2235"/>
                        <a:pt x="2102" y="2235"/>
                      </a:cubicBezTo>
                      <a:cubicBezTo>
                        <a:pt x="2080" y="2239"/>
                        <a:pt x="2080" y="2239"/>
                        <a:pt x="2080" y="2239"/>
                      </a:cubicBezTo>
                      <a:cubicBezTo>
                        <a:pt x="2072" y="2253"/>
                        <a:pt x="2072" y="2253"/>
                        <a:pt x="2072" y="2253"/>
                      </a:cubicBezTo>
                      <a:cubicBezTo>
                        <a:pt x="2067" y="2248"/>
                        <a:pt x="2067" y="2248"/>
                        <a:pt x="2067" y="2248"/>
                      </a:cubicBezTo>
                      <a:cubicBezTo>
                        <a:pt x="2057" y="2246"/>
                        <a:pt x="2057" y="2246"/>
                        <a:pt x="2057" y="2246"/>
                      </a:cubicBezTo>
                      <a:cubicBezTo>
                        <a:pt x="2068" y="2227"/>
                        <a:pt x="2068" y="2227"/>
                        <a:pt x="2068" y="2227"/>
                      </a:cubicBezTo>
                      <a:cubicBezTo>
                        <a:pt x="2089" y="2225"/>
                        <a:pt x="2089" y="2225"/>
                        <a:pt x="2089" y="2225"/>
                      </a:cubicBezTo>
                      <a:cubicBezTo>
                        <a:pt x="2129" y="2220"/>
                        <a:pt x="2129" y="2220"/>
                        <a:pt x="2129" y="2220"/>
                      </a:cubicBezTo>
                      <a:cubicBezTo>
                        <a:pt x="2136" y="2211"/>
                        <a:pt x="2136" y="2211"/>
                        <a:pt x="2136" y="2211"/>
                      </a:cubicBezTo>
                      <a:cubicBezTo>
                        <a:pt x="2169" y="2229"/>
                        <a:pt x="2169" y="2229"/>
                        <a:pt x="2169" y="2229"/>
                      </a:cubicBezTo>
                      <a:cubicBezTo>
                        <a:pt x="2179" y="2228"/>
                        <a:pt x="2179" y="2228"/>
                        <a:pt x="2179" y="2228"/>
                      </a:cubicBezTo>
                      <a:cubicBezTo>
                        <a:pt x="2183" y="2219"/>
                        <a:pt x="2183" y="2219"/>
                        <a:pt x="2183" y="2219"/>
                      </a:cubicBezTo>
                      <a:cubicBezTo>
                        <a:pt x="2198" y="2219"/>
                        <a:pt x="2198" y="2219"/>
                        <a:pt x="2198" y="2219"/>
                      </a:cubicBezTo>
                      <a:cubicBezTo>
                        <a:pt x="2197" y="2230"/>
                        <a:pt x="2197" y="2230"/>
                        <a:pt x="2197" y="2230"/>
                      </a:cubicBezTo>
                      <a:cubicBezTo>
                        <a:pt x="2176" y="2242"/>
                        <a:pt x="2176" y="2242"/>
                        <a:pt x="2176" y="2242"/>
                      </a:cubicBezTo>
                      <a:cubicBezTo>
                        <a:pt x="2189" y="2253"/>
                        <a:pt x="2189" y="2253"/>
                        <a:pt x="2189" y="2253"/>
                      </a:cubicBezTo>
                      <a:cubicBezTo>
                        <a:pt x="2216" y="2251"/>
                        <a:pt x="2216" y="2251"/>
                        <a:pt x="2216" y="2251"/>
                      </a:cubicBezTo>
                      <a:cubicBezTo>
                        <a:pt x="2227" y="2237"/>
                        <a:pt x="2227" y="2237"/>
                        <a:pt x="2227" y="2237"/>
                      </a:cubicBezTo>
                      <a:cubicBezTo>
                        <a:pt x="2242" y="2230"/>
                        <a:pt x="2242" y="2230"/>
                        <a:pt x="2242" y="2230"/>
                      </a:cubicBezTo>
                      <a:cubicBezTo>
                        <a:pt x="2240" y="2219"/>
                        <a:pt x="2240" y="2219"/>
                        <a:pt x="2240" y="2219"/>
                      </a:cubicBezTo>
                      <a:cubicBezTo>
                        <a:pt x="2226" y="2203"/>
                        <a:pt x="2226" y="2203"/>
                        <a:pt x="2226" y="2203"/>
                      </a:cubicBezTo>
                      <a:cubicBezTo>
                        <a:pt x="2226" y="2194"/>
                        <a:pt x="2226" y="2194"/>
                        <a:pt x="2226" y="2194"/>
                      </a:cubicBezTo>
                      <a:cubicBezTo>
                        <a:pt x="2243" y="2202"/>
                        <a:pt x="2243" y="2202"/>
                        <a:pt x="2243" y="2202"/>
                      </a:cubicBezTo>
                      <a:cubicBezTo>
                        <a:pt x="2250" y="2193"/>
                        <a:pt x="2250" y="2193"/>
                        <a:pt x="2250" y="2193"/>
                      </a:cubicBezTo>
                      <a:cubicBezTo>
                        <a:pt x="2251" y="2163"/>
                        <a:pt x="2251" y="2163"/>
                        <a:pt x="2251" y="2163"/>
                      </a:cubicBezTo>
                      <a:cubicBezTo>
                        <a:pt x="2268" y="2154"/>
                        <a:pt x="2268" y="2154"/>
                        <a:pt x="2268" y="2154"/>
                      </a:cubicBezTo>
                      <a:cubicBezTo>
                        <a:pt x="2265" y="2145"/>
                        <a:pt x="2265" y="2145"/>
                        <a:pt x="2265" y="2145"/>
                      </a:cubicBezTo>
                      <a:cubicBezTo>
                        <a:pt x="2255" y="2148"/>
                        <a:pt x="2255" y="2148"/>
                        <a:pt x="2255" y="2148"/>
                      </a:cubicBezTo>
                      <a:cubicBezTo>
                        <a:pt x="2251" y="2142"/>
                        <a:pt x="2251" y="2142"/>
                        <a:pt x="2251" y="2142"/>
                      </a:cubicBezTo>
                      <a:cubicBezTo>
                        <a:pt x="2267" y="2134"/>
                        <a:pt x="2267" y="2134"/>
                        <a:pt x="2267" y="2134"/>
                      </a:cubicBezTo>
                      <a:cubicBezTo>
                        <a:pt x="2268" y="2103"/>
                        <a:pt x="2268" y="2103"/>
                        <a:pt x="2268" y="2103"/>
                      </a:cubicBezTo>
                      <a:cubicBezTo>
                        <a:pt x="2262" y="2095"/>
                        <a:pt x="2262" y="2095"/>
                        <a:pt x="2262" y="2095"/>
                      </a:cubicBezTo>
                      <a:cubicBezTo>
                        <a:pt x="2271" y="2083"/>
                        <a:pt x="2271" y="2083"/>
                        <a:pt x="2271" y="2083"/>
                      </a:cubicBezTo>
                      <a:cubicBezTo>
                        <a:pt x="2270" y="2076"/>
                        <a:pt x="2270" y="2076"/>
                        <a:pt x="2270" y="2076"/>
                      </a:cubicBezTo>
                      <a:cubicBezTo>
                        <a:pt x="2283" y="2065"/>
                        <a:pt x="2283" y="2065"/>
                        <a:pt x="2283" y="2065"/>
                      </a:cubicBezTo>
                      <a:cubicBezTo>
                        <a:pt x="2281" y="2043"/>
                        <a:pt x="2281" y="2043"/>
                        <a:pt x="2281" y="2043"/>
                      </a:cubicBezTo>
                      <a:cubicBezTo>
                        <a:pt x="2265" y="2027"/>
                        <a:pt x="2265" y="2027"/>
                        <a:pt x="2265" y="2027"/>
                      </a:cubicBezTo>
                      <a:cubicBezTo>
                        <a:pt x="2256" y="2000"/>
                        <a:pt x="2256" y="2000"/>
                        <a:pt x="2256" y="2000"/>
                      </a:cubicBezTo>
                      <a:cubicBezTo>
                        <a:pt x="2260" y="1980"/>
                        <a:pt x="2260" y="1980"/>
                        <a:pt x="2260" y="1980"/>
                      </a:cubicBezTo>
                      <a:cubicBezTo>
                        <a:pt x="2260" y="1964"/>
                        <a:pt x="2260" y="1964"/>
                        <a:pt x="2260" y="1964"/>
                      </a:cubicBezTo>
                      <a:cubicBezTo>
                        <a:pt x="2267" y="1967"/>
                        <a:pt x="2267" y="1967"/>
                        <a:pt x="2267" y="1967"/>
                      </a:cubicBezTo>
                      <a:cubicBezTo>
                        <a:pt x="2267" y="1956"/>
                        <a:pt x="2267" y="1956"/>
                        <a:pt x="2267" y="1956"/>
                      </a:cubicBezTo>
                      <a:cubicBezTo>
                        <a:pt x="2245" y="1935"/>
                        <a:pt x="2245" y="1935"/>
                        <a:pt x="2245" y="1935"/>
                      </a:cubicBezTo>
                      <a:cubicBezTo>
                        <a:pt x="2235" y="1933"/>
                        <a:pt x="2235" y="1933"/>
                        <a:pt x="2235" y="1933"/>
                      </a:cubicBezTo>
                      <a:cubicBezTo>
                        <a:pt x="2226" y="1921"/>
                        <a:pt x="2226" y="1921"/>
                        <a:pt x="2226" y="1921"/>
                      </a:cubicBezTo>
                      <a:cubicBezTo>
                        <a:pt x="2203" y="1913"/>
                        <a:pt x="2203" y="1913"/>
                        <a:pt x="2203" y="1913"/>
                      </a:cubicBezTo>
                      <a:cubicBezTo>
                        <a:pt x="2174" y="1876"/>
                        <a:pt x="2174" y="1876"/>
                        <a:pt x="2174" y="1876"/>
                      </a:cubicBezTo>
                      <a:cubicBezTo>
                        <a:pt x="2168" y="1846"/>
                        <a:pt x="2168" y="1846"/>
                        <a:pt x="2168" y="1846"/>
                      </a:cubicBezTo>
                      <a:cubicBezTo>
                        <a:pt x="2160" y="1839"/>
                        <a:pt x="2160" y="1839"/>
                        <a:pt x="2160" y="1839"/>
                      </a:cubicBezTo>
                      <a:cubicBezTo>
                        <a:pt x="2168" y="1826"/>
                        <a:pt x="2168" y="1826"/>
                        <a:pt x="2168" y="1826"/>
                      </a:cubicBezTo>
                      <a:cubicBezTo>
                        <a:pt x="2153" y="1817"/>
                        <a:pt x="2153" y="1817"/>
                        <a:pt x="2153" y="1817"/>
                      </a:cubicBezTo>
                      <a:cubicBezTo>
                        <a:pt x="2144" y="1801"/>
                        <a:pt x="2144" y="1801"/>
                        <a:pt x="2144" y="1801"/>
                      </a:cubicBezTo>
                      <a:cubicBezTo>
                        <a:pt x="2149" y="1782"/>
                        <a:pt x="2149" y="1782"/>
                        <a:pt x="2149" y="1782"/>
                      </a:cubicBezTo>
                      <a:cubicBezTo>
                        <a:pt x="2127" y="1750"/>
                        <a:pt x="2127" y="1750"/>
                        <a:pt x="2127" y="1750"/>
                      </a:cubicBezTo>
                      <a:cubicBezTo>
                        <a:pt x="2127" y="1728"/>
                        <a:pt x="2127" y="1728"/>
                        <a:pt x="2127" y="1728"/>
                      </a:cubicBezTo>
                      <a:cubicBezTo>
                        <a:pt x="2112" y="1711"/>
                        <a:pt x="2112" y="1711"/>
                        <a:pt x="2112" y="1711"/>
                      </a:cubicBezTo>
                      <a:cubicBezTo>
                        <a:pt x="2116" y="1701"/>
                        <a:pt x="2116" y="1701"/>
                        <a:pt x="2116" y="1701"/>
                      </a:cubicBezTo>
                      <a:cubicBezTo>
                        <a:pt x="2117" y="1692"/>
                        <a:pt x="2117" y="1692"/>
                        <a:pt x="2117" y="1692"/>
                      </a:cubicBezTo>
                      <a:cubicBezTo>
                        <a:pt x="2105" y="1679"/>
                        <a:pt x="2105" y="1679"/>
                        <a:pt x="2105" y="1679"/>
                      </a:cubicBezTo>
                      <a:cubicBezTo>
                        <a:pt x="2100" y="1635"/>
                        <a:pt x="2100" y="1635"/>
                        <a:pt x="2100" y="1635"/>
                      </a:cubicBezTo>
                      <a:cubicBezTo>
                        <a:pt x="2090" y="1621"/>
                        <a:pt x="2090" y="1621"/>
                        <a:pt x="2090" y="1621"/>
                      </a:cubicBezTo>
                      <a:cubicBezTo>
                        <a:pt x="2073" y="1609"/>
                        <a:pt x="2073" y="1609"/>
                        <a:pt x="2073" y="1609"/>
                      </a:cubicBezTo>
                      <a:cubicBezTo>
                        <a:pt x="2067" y="1582"/>
                        <a:pt x="2067" y="1582"/>
                        <a:pt x="2067" y="1582"/>
                      </a:cubicBezTo>
                      <a:cubicBezTo>
                        <a:pt x="2060" y="1576"/>
                        <a:pt x="2060" y="1576"/>
                        <a:pt x="2060" y="1576"/>
                      </a:cubicBezTo>
                      <a:cubicBezTo>
                        <a:pt x="2049" y="1580"/>
                        <a:pt x="2049" y="1580"/>
                        <a:pt x="2049" y="1580"/>
                      </a:cubicBezTo>
                      <a:cubicBezTo>
                        <a:pt x="2049" y="1576"/>
                        <a:pt x="2049" y="1576"/>
                        <a:pt x="2049" y="1576"/>
                      </a:cubicBezTo>
                      <a:cubicBezTo>
                        <a:pt x="2032" y="1572"/>
                        <a:pt x="2032" y="1572"/>
                        <a:pt x="2032" y="1572"/>
                      </a:cubicBezTo>
                      <a:cubicBezTo>
                        <a:pt x="2022" y="1553"/>
                        <a:pt x="2022" y="1553"/>
                        <a:pt x="2022" y="1553"/>
                      </a:cubicBezTo>
                      <a:cubicBezTo>
                        <a:pt x="2007" y="1539"/>
                        <a:pt x="2007" y="1539"/>
                        <a:pt x="2007" y="1539"/>
                      </a:cubicBezTo>
                      <a:cubicBezTo>
                        <a:pt x="2002" y="1522"/>
                        <a:pt x="2002" y="1522"/>
                        <a:pt x="2002" y="1522"/>
                      </a:cubicBezTo>
                      <a:cubicBezTo>
                        <a:pt x="2010" y="1518"/>
                        <a:pt x="2010" y="1518"/>
                        <a:pt x="2010" y="1518"/>
                      </a:cubicBezTo>
                      <a:cubicBezTo>
                        <a:pt x="2014" y="1504"/>
                        <a:pt x="2014" y="1504"/>
                        <a:pt x="2014" y="1504"/>
                      </a:cubicBezTo>
                      <a:cubicBezTo>
                        <a:pt x="2008" y="1492"/>
                        <a:pt x="2008" y="1492"/>
                        <a:pt x="2008" y="1492"/>
                      </a:cubicBezTo>
                      <a:cubicBezTo>
                        <a:pt x="2011" y="1482"/>
                        <a:pt x="2011" y="1482"/>
                        <a:pt x="2011" y="1482"/>
                      </a:cubicBezTo>
                      <a:cubicBezTo>
                        <a:pt x="2003" y="1471"/>
                        <a:pt x="2003" y="1471"/>
                        <a:pt x="2003" y="1471"/>
                      </a:cubicBezTo>
                      <a:cubicBezTo>
                        <a:pt x="2010" y="1432"/>
                        <a:pt x="2010" y="1432"/>
                        <a:pt x="2010" y="1432"/>
                      </a:cubicBezTo>
                      <a:cubicBezTo>
                        <a:pt x="2001" y="1410"/>
                        <a:pt x="2001" y="1410"/>
                        <a:pt x="2001" y="1410"/>
                      </a:cubicBezTo>
                      <a:cubicBezTo>
                        <a:pt x="2000" y="1385"/>
                        <a:pt x="2000" y="1385"/>
                        <a:pt x="2000" y="1385"/>
                      </a:cubicBezTo>
                      <a:cubicBezTo>
                        <a:pt x="1993" y="1376"/>
                        <a:pt x="1993" y="1376"/>
                        <a:pt x="1993" y="1376"/>
                      </a:cubicBezTo>
                      <a:cubicBezTo>
                        <a:pt x="1993" y="1359"/>
                        <a:pt x="1993" y="1359"/>
                        <a:pt x="1993" y="1359"/>
                      </a:cubicBezTo>
                      <a:cubicBezTo>
                        <a:pt x="1983" y="1343"/>
                        <a:pt x="1983" y="1343"/>
                        <a:pt x="1983" y="1343"/>
                      </a:cubicBezTo>
                      <a:cubicBezTo>
                        <a:pt x="1995" y="1338"/>
                        <a:pt x="1995" y="1338"/>
                        <a:pt x="1995" y="1338"/>
                      </a:cubicBezTo>
                      <a:cubicBezTo>
                        <a:pt x="1989" y="1325"/>
                        <a:pt x="1989" y="1325"/>
                        <a:pt x="1989" y="1325"/>
                      </a:cubicBezTo>
                      <a:cubicBezTo>
                        <a:pt x="1975" y="1322"/>
                        <a:pt x="1975" y="1322"/>
                        <a:pt x="1975" y="1322"/>
                      </a:cubicBezTo>
                      <a:cubicBezTo>
                        <a:pt x="1955" y="1321"/>
                        <a:pt x="1955" y="1321"/>
                        <a:pt x="1955" y="1321"/>
                      </a:cubicBezTo>
                      <a:cubicBezTo>
                        <a:pt x="1912" y="1304"/>
                        <a:pt x="1912" y="1304"/>
                        <a:pt x="1912" y="1304"/>
                      </a:cubicBezTo>
                      <a:cubicBezTo>
                        <a:pt x="1895" y="1304"/>
                        <a:pt x="1895" y="1304"/>
                        <a:pt x="1895" y="1304"/>
                      </a:cubicBezTo>
                      <a:cubicBezTo>
                        <a:pt x="1887" y="1311"/>
                        <a:pt x="1887" y="1311"/>
                        <a:pt x="1887" y="1311"/>
                      </a:cubicBezTo>
                      <a:cubicBezTo>
                        <a:pt x="1875" y="1305"/>
                        <a:pt x="1875" y="1305"/>
                        <a:pt x="1875" y="1305"/>
                      </a:cubicBezTo>
                      <a:cubicBezTo>
                        <a:pt x="1862" y="1304"/>
                        <a:pt x="1862" y="1304"/>
                        <a:pt x="1862" y="1304"/>
                      </a:cubicBezTo>
                      <a:cubicBezTo>
                        <a:pt x="1845" y="1313"/>
                        <a:pt x="1845" y="1313"/>
                        <a:pt x="1845" y="1313"/>
                      </a:cubicBezTo>
                      <a:cubicBezTo>
                        <a:pt x="1825" y="1314"/>
                        <a:pt x="1825" y="1314"/>
                        <a:pt x="1825" y="1314"/>
                      </a:cubicBezTo>
                      <a:cubicBezTo>
                        <a:pt x="1808" y="1321"/>
                        <a:pt x="1808" y="1321"/>
                        <a:pt x="1808" y="1321"/>
                      </a:cubicBezTo>
                      <a:cubicBezTo>
                        <a:pt x="1803" y="1315"/>
                        <a:pt x="1803" y="1315"/>
                        <a:pt x="1803" y="1315"/>
                      </a:cubicBezTo>
                      <a:cubicBezTo>
                        <a:pt x="1808" y="1308"/>
                        <a:pt x="1808" y="1308"/>
                        <a:pt x="1808" y="1308"/>
                      </a:cubicBezTo>
                      <a:cubicBezTo>
                        <a:pt x="1796" y="1302"/>
                        <a:pt x="1796" y="1302"/>
                        <a:pt x="1796" y="1302"/>
                      </a:cubicBezTo>
                      <a:cubicBezTo>
                        <a:pt x="1785" y="1306"/>
                        <a:pt x="1785" y="1306"/>
                        <a:pt x="1785" y="1306"/>
                      </a:cubicBezTo>
                      <a:cubicBezTo>
                        <a:pt x="1787" y="1335"/>
                        <a:pt x="1787" y="1335"/>
                        <a:pt x="1787" y="1335"/>
                      </a:cubicBezTo>
                      <a:cubicBezTo>
                        <a:pt x="1783" y="1360"/>
                        <a:pt x="1783" y="1360"/>
                        <a:pt x="1783" y="1360"/>
                      </a:cubicBezTo>
                      <a:cubicBezTo>
                        <a:pt x="1795" y="1376"/>
                        <a:pt x="1795" y="1376"/>
                        <a:pt x="1795" y="1376"/>
                      </a:cubicBezTo>
                      <a:cubicBezTo>
                        <a:pt x="1790" y="1381"/>
                        <a:pt x="1790" y="1381"/>
                        <a:pt x="1790" y="1381"/>
                      </a:cubicBezTo>
                      <a:cubicBezTo>
                        <a:pt x="1783" y="1408"/>
                        <a:pt x="1783" y="1408"/>
                        <a:pt x="1783" y="1408"/>
                      </a:cubicBezTo>
                      <a:cubicBezTo>
                        <a:pt x="1792" y="1417"/>
                        <a:pt x="1792" y="1417"/>
                        <a:pt x="1792" y="1417"/>
                      </a:cubicBezTo>
                      <a:cubicBezTo>
                        <a:pt x="1792" y="1433"/>
                        <a:pt x="1792" y="1433"/>
                        <a:pt x="1792" y="1433"/>
                      </a:cubicBezTo>
                      <a:cubicBezTo>
                        <a:pt x="1796" y="1444"/>
                        <a:pt x="1796" y="1444"/>
                        <a:pt x="1796" y="1444"/>
                      </a:cubicBezTo>
                      <a:cubicBezTo>
                        <a:pt x="1791" y="1455"/>
                        <a:pt x="1791" y="1455"/>
                        <a:pt x="1791" y="1455"/>
                      </a:cubicBezTo>
                      <a:cubicBezTo>
                        <a:pt x="1793" y="1477"/>
                        <a:pt x="1793" y="1477"/>
                        <a:pt x="1793" y="1477"/>
                      </a:cubicBezTo>
                      <a:cubicBezTo>
                        <a:pt x="1803" y="1494"/>
                        <a:pt x="1803" y="1494"/>
                        <a:pt x="1803" y="1494"/>
                      </a:cubicBezTo>
                      <a:cubicBezTo>
                        <a:pt x="1794" y="1512"/>
                        <a:pt x="1794" y="1512"/>
                        <a:pt x="1794" y="1512"/>
                      </a:cubicBezTo>
                      <a:cubicBezTo>
                        <a:pt x="1795" y="1525"/>
                        <a:pt x="1795" y="1525"/>
                        <a:pt x="1795" y="1525"/>
                      </a:cubicBezTo>
                      <a:cubicBezTo>
                        <a:pt x="1802" y="1543"/>
                        <a:pt x="1802" y="1543"/>
                        <a:pt x="1802" y="1543"/>
                      </a:cubicBezTo>
                      <a:cubicBezTo>
                        <a:pt x="1798" y="1552"/>
                        <a:pt x="1798" y="1552"/>
                        <a:pt x="1798" y="1552"/>
                      </a:cubicBezTo>
                      <a:cubicBezTo>
                        <a:pt x="1782" y="1562"/>
                        <a:pt x="1782" y="1562"/>
                        <a:pt x="1782" y="1562"/>
                      </a:cubicBezTo>
                      <a:cubicBezTo>
                        <a:pt x="1757" y="1601"/>
                        <a:pt x="1757" y="1601"/>
                        <a:pt x="1757" y="1601"/>
                      </a:cubicBezTo>
                      <a:cubicBezTo>
                        <a:pt x="1747" y="1608"/>
                        <a:pt x="1747" y="1608"/>
                        <a:pt x="1747" y="1608"/>
                      </a:cubicBezTo>
                      <a:cubicBezTo>
                        <a:pt x="1750" y="1620"/>
                        <a:pt x="1750" y="1620"/>
                        <a:pt x="1750" y="1620"/>
                      </a:cubicBezTo>
                      <a:cubicBezTo>
                        <a:pt x="1759" y="1634"/>
                        <a:pt x="1759" y="1634"/>
                        <a:pt x="1759" y="1634"/>
                      </a:cubicBezTo>
                      <a:cubicBezTo>
                        <a:pt x="1751" y="1646"/>
                        <a:pt x="1751" y="1646"/>
                        <a:pt x="1751" y="1646"/>
                      </a:cubicBezTo>
                      <a:cubicBezTo>
                        <a:pt x="1749" y="1670"/>
                        <a:pt x="1749" y="1670"/>
                        <a:pt x="1749" y="1670"/>
                      </a:cubicBezTo>
                      <a:cubicBezTo>
                        <a:pt x="1766" y="1686"/>
                        <a:pt x="1766" y="1686"/>
                        <a:pt x="1766" y="1686"/>
                      </a:cubicBezTo>
                      <a:cubicBezTo>
                        <a:pt x="1775" y="1680"/>
                        <a:pt x="1775" y="1680"/>
                        <a:pt x="1775" y="1680"/>
                      </a:cubicBezTo>
                      <a:cubicBezTo>
                        <a:pt x="1785" y="1689"/>
                        <a:pt x="1785" y="1689"/>
                        <a:pt x="1785" y="1689"/>
                      </a:cubicBezTo>
                      <a:cubicBezTo>
                        <a:pt x="1795" y="1715"/>
                        <a:pt x="1795" y="1715"/>
                        <a:pt x="1795" y="1715"/>
                      </a:cubicBezTo>
                      <a:cubicBezTo>
                        <a:pt x="1812" y="1716"/>
                        <a:pt x="1812" y="1716"/>
                        <a:pt x="1812" y="1716"/>
                      </a:cubicBezTo>
                      <a:cubicBezTo>
                        <a:pt x="1825" y="1728"/>
                        <a:pt x="1825" y="1728"/>
                        <a:pt x="1825" y="1728"/>
                      </a:cubicBezTo>
                      <a:cubicBezTo>
                        <a:pt x="1814" y="1726"/>
                        <a:pt x="1814" y="1726"/>
                        <a:pt x="1814" y="1726"/>
                      </a:cubicBezTo>
                      <a:cubicBezTo>
                        <a:pt x="1804" y="1739"/>
                        <a:pt x="1804" y="1739"/>
                        <a:pt x="1804" y="1739"/>
                      </a:cubicBezTo>
                      <a:cubicBezTo>
                        <a:pt x="1806" y="1757"/>
                        <a:pt x="1806" y="1757"/>
                        <a:pt x="1806" y="1757"/>
                      </a:cubicBezTo>
                      <a:cubicBezTo>
                        <a:pt x="1827" y="1773"/>
                        <a:pt x="1827" y="1773"/>
                        <a:pt x="1827" y="1773"/>
                      </a:cubicBezTo>
                      <a:cubicBezTo>
                        <a:pt x="1827" y="1789"/>
                        <a:pt x="1827" y="1789"/>
                        <a:pt x="1827" y="1789"/>
                      </a:cubicBezTo>
                      <a:cubicBezTo>
                        <a:pt x="1816" y="1799"/>
                        <a:pt x="1816" y="1799"/>
                        <a:pt x="1816" y="1799"/>
                      </a:cubicBezTo>
                      <a:cubicBezTo>
                        <a:pt x="1806" y="1791"/>
                        <a:pt x="1806" y="1791"/>
                        <a:pt x="1806" y="1791"/>
                      </a:cubicBezTo>
                      <a:cubicBezTo>
                        <a:pt x="1806" y="1802"/>
                        <a:pt x="1806" y="1802"/>
                        <a:pt x="1806" y="1802"/>
                      </a:cubicBezTo>
                      <a:cubicBezTo>
                        <a:pt x="1818" y="1833"/>
                        <a:pt x="1818" y="1833"/>
                        <a:pt x="1818" y="1833"/>
                      </a:cubicBezTo>
                      <a:cubicBezTo>
                        <a:pt x="1829" y="1843"/>
                        <a:pt x="1829" y="1843"/>
                        <a:pt x="1829" y="1843"/>
                      </a:cubicBezTo>
                      <a:cubicBezTo>
                        <a:pt x="1834" y="1867"/>
                        <a:pt x="1834" y="1867"/>
                        <a:pt x="1834" y="1867"/>
                      </a:cubicBezTo>
                      <a:cubicBezTo>
                        <a:pt x="1841" y="1856"/>
                        <a:pt x="1841" y="1856"/>
                        <a:pt x="1841" y="1856"/>
                      </a:cubicBezTo>
                      <a:cubicBezTo>
                        <a:pt x="1854" y="1864"/>
                        <a:pt x="1854" y="1864"/>
                        <a:pt x="1854" y="1864"/>
                      </a:cubicBezTo>
                      <a:cubicBezTo>
                        <a:pt x="1870" y="1865"/>
                        <a:pt x="1870" y="1865"/>
                        <a:pt x="1870" y="1865"/>
                      </a:cubicBezTo>
                      <a:cubicBezTo>
                        <a:pt x="1886" y="1875"/>
                        <a:pt x="1886" y="1875"/>
                        <a:pt x="1886" y="1875"/>
                      </a:cubicBezTo>
                      <a:cubicBezTo>
                        <a:pt x="1899" y="1856"/>
                        <a:pt x="1899" y="1856"/>
                        <a:pt x="1899" y="1856"/>
                      </a:cubicBezTo>
                      <a:cubicBezTo>
                        <a:pt x="1907" y="1863"/>
                        <a:pt x="1907" y="1863"/>
                        <a:pt x="1907" y="1863"/>
                      </a:cubicBezTo>
                      <a:cubicBezTo>
                        <a:pt x="1907" y="1889"/>
                        <a:pt x="1907" y="1889"/>
                        <a:pt x="1907" y="1889"/>
                      </a:cubicBezTo>
                      <a:cubicBezTo>
                        <a:pt x="1917" y="1902"/>
                        <a:pt x="1917" y="1902"/>
                        <a:pt x="1917" y="1902"/>
                      </a:cubicBezTo>
                      <a:cubicBezTo>
                        <a:pt x="1926" y="1904"/>
                        <a:pt x="1926" y="1904"/>
                        <a:pt x="1926" y="1904"/>
                      </a:cubicBezTo>
                      <a:cubicBezTo>
                        <a:pt x="1955" y="1938"/>
                        <a:pt x="1955" y="1938"/>
                        <a:pt x="1955" y="1938"/>
                      </a:cubicBezTo>
                      <a:cubicBezTo>
                        <a:pt x="1969" y="1943"/>
                        <a:pt x="1969" y="1943"/>
                        <a:pt x="1969" y="1943"/>
                      </a:cubicBezTo>
                      <a:cubicBezTo>
                        <a:pt x="1980" y="1936"/>
                        <a:pt x="1980" y="1936"/>
                        <a:pt x="1980" y="1936"/>
                      </a:cubicBezTo>
                      <a:cubicBezTo>
                        <a:pt x="1994" y="1936"/>
                        <a:pt x="1994" y="1936"/>
                        <a:pt x="1994" y="1936"/>
                      </a:cubicBezTo>
                      <a:cubicBezTo>
                        <a:pt x="1996" y="1942"/>
                        <a:pt x="1996" y="1942"/>
                        <a:pt x="1996" y="1942"/>
                      </a:cubicBezTo>
                      <a:cubicBezTo>
                        <a:pt x="2009" y="1941"/>
                        <a:pt x="2009" y="1941"/>
                        <a:pt x="2009" y="1941"/>
                      </a:cubicBezTo>
                      <a:cubicBezTo>
                        <a:pt x="1996" y="1951"/>
                        <a:pt x="1996" y="1951"/>
                        <a:pt x="1996" y="1951"/>
                      </a:cubicBezTo>
                      <a:cubicBezTo>
                        <a:pt x="1996" y="1989"/>
                        <a:pt x="1996" y="1989"/>
                        <a:pt x="1996" y="1989"/>
                      </a:cubicBezTo>
                      <a:cubicBezTo>
                        <a:pt x="1992" y="1999"/>
                        <a:pt x="1992" y="1999"/>
                        <a:pt x="1992" y="1999"/>
                      </a:cubicBezTo>
                      <a:cubicBezTo>
                        <a:pt x="2002" y="2014"/>
                        <a:pt x="2002" y="2014"/>
                        <a:pt x="2002" y="2014"/>
                      </a:cubicBezTo>
                      <a:cubicBezTo>
                        <a:pt x="1998" y="2022"/>
                        <a:pt x="1998" y="2022"/>
                        <a:pt x="1998" y="2022"/>
                      </a:cubicBezTo>
                      <a:cubicBezTo>
                        <a:pt x="1990" y="2022"/>
                        <a:pt x="1990" y="2022"/>
                        <a:pt x="1990" y="2022"/>
                      </a:cubicBezTo>
                      <a:cubicBezTo>
                        <a:pt x="1994" y="2042"/>
                        <a:pt x="1994" y="2042"/>
                        <a:pt x="1994" y="2042"/>
                      </a:cubicBezTo>
                      <a:cubicBezTo>
                        <a:pt x="1993" y="2051"/>
                        <a:pt x="1993" y="2051"/>
                        <a:pt x="1993" y="2051"/>
                      </a:cubicBezTo>
                      <a:cubicBezTo>
                        <a:pt x="1977" y="2048"/>
                        <a:pt x="1977" y="2048"/>
                        <a:pt x="1977" y="2048"/>
                      </a:cubicBezTo>
                      <a:cubicBezTo>
                        <a:pt x="1961" y="2016"/>
                        <a:pt x="1961" y="2016"/>
                        <a:pt x="1961" y="2016"/>
                      </a:cubicBezTo>
                      <a:cubicBezTo>
                        <a:pt x="1941" y="2002"/>
                        <a:pt x="1941" y="2002"/>
                        <a:pt x="1941" y="2002"/>
                      </a:cubicBezTo>
                      <a:cubicBezTo>
                        <a:pt x="1919" y="1997"/>
                        <a:pt x="1919" y="1997"/>
                        <a:pt x="1919" y="1997"/>
                      </a:cubicBezTo>
                      <a:cubicBezTo>
                        <a:pt x="1910" y="1977"/>
                        <a:pt x="1910" y="1977"/>
                        <a:pt x="1910" y="1977"/>
                      </a:cubicBezTo>
                      <a:cubicBezTo>
                        <a:pt x="1895" y="1965"/>
                        <a:pt x="1895" y="1965"/>
                        <a:pt x="1895" y="1965"/>
                      </a:cubicBezTo>
                      <a:cubicBezTo>
                        <a:pt x="1857" y="1962"/>
                        <a:pt x="1857" y="1962"/>
                        <a:pt x="1857" y="1962"/>
                      </a:cubicBezTo>
                      <a:cubicBezTo>
                        <a:pt x="1818" y="1939"/>
                        <a:pt x="1818" y="1939"/>
                        <a:pt x="1818" y="1939"/>
                      </a:cubicBezTo>
                      <a:cubicBezTo>
                        <a:pt x="1794" y="1936"/>
                        <a:pt x="1794" y="1936"/>
                        <a:pt x="1794" y="1936"/>
                      </a:cubicBezTo>
                      <a:cubicBezTo>
                        <a:pt x="1791" y="1922"/>
                        <a:pt x="1791" y="1922"/>
                        <a:pt x="1791" y="1922"/>
                      </a:cubicBezTo>
                      <a:cubicBezTo>
                        <a:pt x="1780" y="1921"/>
                        <a:pt x="1780" y="1921"/>
                        <a:pt x="1780" y="1921"/>
                      </a:cubicBezTo>
                      <a:cubicBezTo>
                        <a:pt x="1768" y="1910"/>
                        <a:pt x="1768" y="1910"/>
                        <a:pt x="1768" y="1910"/>
                      </a:cubicBezTo>
                      <a:cubicBezTo>
                        <a:pt x="1748" y="1918"/>
                        <a:pt x="1748" y="1918"/>
                        <a:pt x="1748" y="1918"/>
                      </a:cubicBezTo>
                      <a:cubicBezTo>
                        <a:pt x="1734" y="1930"/>
                        <a:pt x="1734" y="1930"/>
                        <a:pt x="1734" y="1930"/>
                      </a:cubicBezTo>
                      <a:cubicBezTo>
                        <a:pt x="1727" y="1914"/>
                        <a:pt x="1727" y="1914"/>
                        <a:pt x="1727" y="1914"/>
                      </a:cubicBezTo>
                      <a:cubicBezTo>
                        <a:pt x="1732" y="1907"/>
                        <a:pt x="1732" y="1907"/>
                        <a:pt x="1732" y="1907"/>
                      </a:cubicBezTo>
                      <a:cubicBezTo>
                        <a:pt x="1728" y="1897"/>
                        <a:pt x="1728" y="1897"/>
                        <a:pt x="1728" y="1897"/>
                      </a:cubicBezTo>
                      <a:cubicBezTo>
                        <a:pt x="1693" y="1884"/>
                        <a:pt x="1693" y="1884"/>
                        <a:pt x="1693" y="1884"/>
                      </a:cubicBezTo>
                      <a:cubicBezTo>
                        <a:pt x="1693" y="1892"/>
                        <a:pt x="1691" y="1899"/>
                        <a:pt x="1690" y="1907"/>
                      </a:cubicBezTo>
                      <a:cubicBezTo>
                        <a:pt x="1688" y="1918"/>
                        <a:pt x="1686" y="1929"/>
                        <a:pt x="1686" y="1948"/>
                      </a:cubicBezTo>
                      <a:cubicBezTo>
                        <a:pt x="1693" y="1968"/>
                        <a:pt x="1693" y="1968"/>
                        <a:pt x="1693" y="1968"/>
                      </a:cubicBezTo>
                      <a:cubicBezTo>
                        <a:pt x="1707" y="2011"/>
                        <a:pt x="1707" y="2011"/>
                        <a:pt x="1705" y="2011"/>
                      </a:cubicBezTo>
                      <a:cubicBezTo>
                        <a:pt x="1704" y="2012"/>
                        <a:pt x="1704" y="2011"/>
                        <a:pt x="1702" y="2007"/>
                      </a:cubicBezTo>
                      <a:cubicBezTo>
                        <a:pt x="1700" y="2004"/>
                        <a:pt x="1695" y="1995"/>
                        <a:pt x="1693" y="1995"/>
                      </a:cubicBezTo>
                      <a:cubicBezTo>
                        <a:pt x="1693" y="1995"/>
                        <a:pt x="1693" y="1995"/>
                        <a:pt x="1693" y="1995"/>
                      </a:cubicBezTo>
                      <a:cubicBezTo>
                        <a:pt x="1688" y="2001"/>
                        <a:pt x="1688" y="2014"/>
                        <a:pt x="1687" y="2027"/>
                      </a:cubicBezTo>
                      <a:cubicBezTo>
                        <a:pt x="1686" y="2043"/>
                        <a:pt x="1686" y="2060"/>
                        <a:pt x="1676" y="2064"/>
                      </a:cubicBezTo>
                      <a:cubicBezTo>
                        <a:pt x="1677" y="2068"/>
                        <a:pt x="1677" y="2072"/>
                        <a:pt x="1675" y="2075"/>
                      </a:cubicBezTo>
                      <a:cubicBezTo>
                        <a:pt x="1673" y="2079"/>
                        <a:pt x="1671" y="2081"/>
                        <a:pt x="1668" y="2082"/>
                      </a:cubicBezTo>
                      <a:cubicBezTo>
                        <a:pt x="1673" y="2087"/>
                        <a:pt x="1673" y="2096"/>
                        <a:pt x="1670" y="2102"/>
                      </a:cubicBezTo>
                      <a:cubicBezTo>
                        <a:pt x="1667" y="2108"/>
                        <a:pt x="1663" y="2113"/>
                        <a:pt x="1658" y="2117"/>
                      </a:cubicBezTo>
                      <a:cubicBezTo>
                        <a:pt x="1658" y="2118"/>
                        <a:pt x="1657" y="2119"/>
                        <a:pt x="1656" y="2120"/>
                      </a:cubicBezTo>
                      <a:cubicBezTo>
                        <a:pt x="1640" y="2136"/>
                        <a:pt x="1630" y="2156"/>
                        <a:pt x="1619" y="2176"/>
                      </a:cubicBezTo>
                      <a:cubicBezTo>
                        <a:pt x="1610" y="2193"/>
                        <a:pt x="1601" y="2211"/>
                        <a:pt x="1588" y="2226"/>
                      </a:cubicBezTo>
                      <a:cubicBezTo>
                        <a:pt x="1581" y="2235"/>
                        <a:pt x="1571" y="2244"/>
                        <a:pt x="1562" y="2252"/>
                      </a:cubicBezTo>
                      <a:cubicBezTo>
                        <a:pt x="1557" y="2256"/>
                        <a:pt x="1540" y="2255"/>
                        <a:pt x="1521" y="2254"/>
                      </a:cubicBezTo>
                      <a:cubicBezTo>
                        <a:pt x="1504" y="2252"/>
                        <a:pt x="1486" y="2251"/>
                        <a:pt x="1482" y="2255"/>
                      </a:cubicBezTo>
                      <a:cubicBezTo>
                        <a:pt x="1477" y="2259"/>
                        <a:pt x="1472" y="2264"/>
                        <a:pt x="1466" y="2266"/>
                      </a:cubicBezTo>
                      <a:cubicBezTo>
                        <a:pt x="1458" y="2270"/>
                        <a:pt x="1449" y="2270"/>
                        <a:pt x="1441" y="2271"/>
                      </a:cubicBezTo>
                      <a:cubicBezTo>
                        <a:pt x="1429" y="2271"/>
                        <a:pt x="1418" y="2276"/>
                        <a:pt x="1407" y="2280"/>
                      </a:cubicBezTo>
                      <a:cubicBezTo>
                        <a:pt x="1396" y="2285"/>
                        <a:pt x="1385" y="2289"/>
                        <a:pt x="1374" y="2290"/>
                      </a:cubicBezTo>
                      <a:cubicBezTo>
                        <a:pt x="1341" y="2292"/>
                        <a:pt x="1308" y="2287"/>
                        <a:pt x="1275" y="2281"/>
                      </a:cubicBezTo>
                      <a:cubicBezTo>
                        <a:pt x="1240" y="2276"/>
                        <a:pt x="1204" y="2270"/>
                        <a:pt x="1169" y="2274"/>
                      </a:cubicBezTo>
                      <a:cubicBezTo>
                        <a:pt x="1153" y="2275"/>
                        <a:pt x="1146" y="2282"/>
                        <a:pt x="1138" y="2290"/>
                      </a:cubicBezTo>
                      <a:cubicBezTo>
                        <a:pt x="1130" y="2297"/>
                        <a:pt x="1122" y="2304"/>
                        <a:pt x="1105" y="2306"/>
                      </a:cubicBezTo>
                      <a:cubicBezTo>
                        <a:pt x="1098" y="2307"/>
                        <a:pt x="1091" y="2310"/>
                        <a:pt x="1084" y="2314"/>
                      </a:cubicBezTo>
                      <a:cubicBezTo>
                        <a:pt x="1074" y="2319"/>
                        <a:pt x="1063" y="2324"/>
                        <a:pt x="1053" y="2322"/>
                      </a:cubicBezTo>
                      <a:cubicBezTo>
                        <a:pt x="1051" y="2321"/>
                        <a:pt x="1048" y="2320"/>
                        <a:pt x="1045" y="2320"/>
                      </a:cubicBezTo>
                      <a:cubicBezTo>
                        <a:pt x="1038" y="2318"/>
                        <a:pt x="1031" y="2316"/>
                        <a:pt x="1023" y="2317"/>
                      </a:cubicBezTo>
                      <a:cubicBezTo>
                        <a:pt x="1018" y="2318"/>
                        <a:pt x="1012" y="2321"/>
                        <a:pt x="1009" y="2327"/>
                      </a:cubicBezTo>
                      <a:cubicBezTo>
                        <a:pt x="1008" y="2329"/>
                        <a:pt x="1007" y="2333"/>
                        <a:pt x="1008" y="2337"/>
                      </a:cubicBezTo>
                      <a:cubicBezTo>
                        <a:pt x="1009" y="2338"/>
                        <a:pt x="1009" y="2338"/>
                        <a:pt x="1009" y="2338"/>
                      </a:cubicBezTo>
                      <a:cubicBezTo>
                        <a:pt x="994" y="2339"/>
                        <a:pt x="994" y="2339"/>
                        <a:pt x="994" y="2339"/>
                      </a:cubicBezTo>
                      <a:cubicBezTo>
                        <a:pt x="999" y="2352"/>
                        <a:pt x="992" y="2367"/>
                        <a:pt x="972" y="2383"/>
                      </a:cubicBezTo>
                      <a:cubicBezTo>
                        <a:pt x="969" y="2386"/>
                        <a:pt x="967" y="2389"/>
                        <a:pt x="964" y="2392"/>
                      </a:cubicBezTo>
                      <a:cubicBezTo>
                        <a:pt x="959" y="2399"/>
                        <a:pt x="953" y="2405"/>
                        <a:pt x="945" y="2407"/>
                      </a:cubicBezTo>
                      <a:cubicBezTo>
                        <a:pt x="918" y="2411"/>
                        <a:pt x="905" y="2428"/>
                        <a:pt x="891" y="2446"/>
                      </a:cubicBezTo>
                      <a:cubicBezTo>
                        <a:pt x="885" y="2454"/>
                        <a:pt x="878" y="2463"/>
                        <a:pt x="870" y="2470"/>
                      </a:cubicBezTo>
                      <a:cubicBezTo>
                        <a:pt x="874" y="2487"/>
                        <a:pt x="869" y="2501"/>
                        <a:pt x="864" y="2514"/>
                      </a:cubicBezTo>
                      <a:cubicBezTo>
                        <a:pt x="859" y="2526"/>
                        <a:pt x="854" y="2539"/>
                        <a:pt x="856" y="2555"/>
                      </a:cubicBezTo>
                      <a:cubicBezTo>
                        <a:pt x="869" y="2552"/>
                        <a:pt x="896" y="2549"/>
                        <a:pt x="903" y="2567"/>
                      </a:cubicBezTo>
                      <a:cubicBezTo>
                        <a:pt x="905" y="2570"/>
                        <a:pt x="905" y="2573"/>
                        <a:pt x="905" y="2576"/>
                      </a:cubicBezTo>
                      <a:cubicBezTo>
                        <a:pt x="906" y="2578"/>
                        <a:pt x="906" y="2580"/>
                        <a:pt x="907" y="2583"/>
                      </a:cubicBezTo>
                      <a:cubicBezTo>
                        <a:pt x="909" y="2590"/>
                        <a:pt x="915" y="2595"/>
                        <a:pt x="921" y="2600"/>
                      </a:cubicBezTo>
                      <a:cubicBezTo>
                        <a:pt x="923" y="2602"/>
                        <a:pt x="925" y="2604"/>
                        <a:pt x="927" y="2606"/>
                      </a:cubicBezTo>
                      <a:cubicBezTo>
                        <a:pt x="936" y="2614"/>
                        <a:pt x="941" y="2627"/>
                        <a:pt x="934" y="2635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33" y="2636"/>
                        <a:pt x="933" y="2636"/>
                        <a:pt x="933" y="2636"/>
                      </a:cubicBezTo>
                      <a:cubicBezTo>
                        <a:pt x="913" y="2633"/>
                        <a:pt x="894" y="2633"/>
                        <a:pt x="874" y="2635"/>
                      </a:cubicBezTo>
                      <a:cubicBezTo>
                        <a:pt x="877" y="2646"/>
                        <a:pt x="880" y="2657"/>
                        <a:pt x="884" y="2667"/>
                      </a:cubicBezTo>
                      <a:cubicBezTo>
                        <a:pt x="885" y="2669"/>
                        <a:pt x="885" y="2669"/>
                        <a:pt x="885" y="2669"/>
                      </a:cubicBezTo>
                      <a:cubicBezTo>
                        <a:pt x="883" y="2668"/>
                        <a:pt x="883" y="2668"/>
                        <a:pt x="883" y="2668"/>
                      </a:cubicBezTo>
                      <a:cubicBezTo>
                        <a:pt x="875" y="2665"/>
                        <a:pt x="868" y="2670"/>
                        <a:pt x="860" y="2675"/>
                      </a:cubicBezTo>
                      <a:cubicBezTo>
                        <a:pt x="854" y="2679"/>
                        <a:pt x="848" y="2683"/>
                        <a:pt x="841" y="2684"/>
                      </a:cubicBezTo>
                      <a:cubicBezTo>
                        <a:pt x="835" y="2685"/>
                        <a:pt x="829" y="2682"/>
                        <a:pt x="823" y="2680"/>
                      </a:cubicBezTo>
                      <a:cubicBezTo>
                        <a:pt x="819" y="2678"/>
                        <a:pt x="816" y="2677"/>
                        <a:pt x="812" y="2676"/>
                      </a:cubicBezTo>
                      <a:cubicBezTo>
                        <a:pt x="799" y="2673"/>
                        <a:pt x="786" y="2679"/>
                        <a:pt x="772" y="2686"/>
                      </a:cubicBezTo>
                      <a:cubicBezTo>
                        <a:pt x="762" y="2691"/>
                        <a:pt x="751" y="2696"/>
                        <a:pt x="740" y="2697"/>
                      </a:cubicBezTo>
                      <a:cubicBezTo>
                        <a:pt x="733" y="2698"/>
                        <a:pt x="727" y="2697"/>
                        <a:pt x="721" y="2696"/>
                      </a:cubicBezTo>
                      <a:cubicBezTo>
                        <a:pt x="715" y="2695"/>
                        <a:pt x="710" y="2694"/>
                        <a:pt x="704" y="2694"/>
                      </a:cubicBezTo>
                      <a:cubicBezTo>
                        <a:pt x="696" y="2694"/>
                        <a:pt x="689" y="2697"/>
                        <a:pt x="684" y="2702"/>
                      </a:cubicBezTo>
                      <a:cubicBezTo>
                        <a:pt x="681" y="2705"/>
                        <a:pt x="679" y="2709"/>
                        <a:pt x="680" y="2713"/>
                      </a:cubicBezTo>
                      <a:cubicBezTo>
                        <a:pt x="680" y="2727"/>
                        <a:pt x="698" y="2731"/>
                        <a:pt x="713" y="2735"/>
                      </a:cubicBezTo>
                      <a:cubicBezTo>
                        <a:pt x="715" y="2735"/>
                        <a:pt x="717" y="2736"/>
                        <a:pt x="719" y="2736"/>
                      </a:cubicBezTo>
                      <a:cubicBezTo>
                        <a:pt x="738" y="2741"/>
                        <a:pt x="756" y="2754"/>
                        <a:pt x="766" y="2772"/>
                      </a:cubicBezTo>
                      <a:cubicBezTo>
                        <a:pt x="767" y="2774"/>
                        <a:pt x="769" y="2778"/>
                        <a:pt x="768" y="2781"/>
                      </a:cubicBezTo>
                      <a:cubicBezTo>
                        <a:pt x="768" y="2784"/>
                        <a:pt x="767" y="2786"/>
                        <a:pt x="766" y="2788"/>
                      </a:cubicBezTo>
                      <a:cubicBezTo>
                        <a:pt x="765" y="2789"/>
                        <a:pt x="765" y="2791"/>
                        <a:pt x="764" y="2792"/>
                      </a:cubicBezTo>
                      <a:cubicBezTo>
                        <a:pt x="762" y="2800"/>
                        <a:pt x="768" y="2808"/>
                        <a:pt x="775" y="2811"/>
                      </a:cubicBezTo>
                      <a:cubicBezTo>
                        <a:pt x="782" y="2815"/>
                        <a:pt x="791" y="2815"/>
                        <a:pt x="799" y="2814"/>
                      </a:cubicBezTo>
                      <a:cubicBezTo>
                        <a:pt x="799" y="2814"/>
                        <a:pt x="799" y="2814"/>
                        <a:pt x="799" y="2814"/>
                      </a:cubicBezTo>
                      <a:cubicBezTo>
                        <a:pt x="800" y="2815"/>
                        <a:pt x="800" y="2815"/>
                        <a:pt x="800" y="2815"/>
                      </a:cubicBezTo>
                      <a:cubicBezTo>
                        <a:pt x="805" y="2822"/>
                        <a:pt x="802" y="2833"/>
                        <a:pt x="797" y="2840"/>
                      </a:cubicBezTo>
                      <a:cubicBezTo>
                        <a:pt x="796" y="2842"/>
                        <a:pt x="795" y="2843"/>
                        <a:pt x="794" y="2845"/>
                      </a:cubicBezTo>
                      <a:cubicBezTo>
                        <a:pt x="790" y="2850"/>
                        <a:pt x="786" y="2856"/>
                        <a:pt x="785" y="2862"/>
                      </a:cubicBezTo>
                      <a:cubicBezTo>
                        <a:pt x="784" y="2866"/>
                        <a:pt x="787" y="2872"/>
                        <a:pt x="791" y="2875"/>
                      </a:cubicBezTo>
                      <a:cubicBezTo>
                        <a:pt x="792" y="2876"/>
                        <a:pt x="795" y="2877"/>
                        <a:pt x="799" y="2875"/>
                      </a:cubicBezTo>
                      <a:cubicBezTo>
                        <a:pt x="801" y="2874"/>
                        <a:pt x="801" y="2874"/>
                        <a:pt x="801" y="2874"/>
                      </a:cubicBezTo>
                      <a:cubicBezTo>
                        <a:pt x="800" y="2877"/>
                        <a:pt x="800" y="2877"/>
                        <a:pt x="800" y="2877"/>
                      </a:cubicBezTo>
                      <a:cubicBezTo>
                        <a:pt x="791" y="2898"/>
                        <a:pt x="796" y="2924"/>
                        <a:pt x="812" y="2940"/>
                      </a:cubicBezTo>
                      <a:cubicBezTo>
                        <a:pt x="813" y="2926"/>
                        <a:pt x="816" y="2917"/>
                        <a:pt x="824" y="2914"/>
                      </a:cubicBezTo>
                      <a:cubicBezTo>
                        <a:pt x="828" y="2912"/>
                        <a:pt x="832" y="2912"/>
                        <a:pt x="837" y="2912"/>
                      </a:cubicBezTo>
                      <a:cubicBezTo>
                        <a:pt x="844" y="2911"/>
                        <a:pt x="850" y="2911"/>
                        <a:pt x="851" y="2905"/>
                      </a:cubicBezTo>
                      <a:cubicBezTo>
                        <a:pt x="852" y="2902"/>
                        <a:pt x="849" y="2898"/>
                        <a:pt x="847" y="2895"/>
                      </a:cubicBezTo>
                      <a:cubicBezTo>
                        <a:pt x="846" y="2894"/>
                        <a:pt x="846" y="2894"/>
                        <a:pt x="846" y="2894"/>
                      </a:cubicBezTo>
                      <a:cubicBezTo>
                        <a:pt x="840" y="2885"/>
                        <a:pt x="838" y="2877"/>
                        <a:pt x="840" y="2870"/>
                      </a:cubicBezTo>
                      <a:cubicBezTo>
                        <a:pt x="842" y="2865"/>
                        <a:pt x="846" y="2861"/>
                        <a:pt x="851" y="2860"/>
                      </a:cubicBezTo>
                      <a:cubicBezTo>
                        <a:pt x="855" y="2859"/>
                        <a:pt x="858" y="2859"/>
                        <a:pt x="861" y="2861"/>
                      </a:cubicBezTo>
                      <a:cubicBezTo>
                        <a:pt x="864" y="2847"/>
                        <a:pt x="864" y="2847"/>
                        <a:pt x="864" y="2847"/>
                      </a:cubicBezTo>
                      <a:cubicBezTo>
                        <a:pt x="914" y="2847"/>
                        <a:pt x="914" y="2847"/>
                        <a:pt x="914" y="2847"/>
                      </a:cubicBezTo>
                      <a:cubicBezTo>
                        <a:pt x="914" y="2848"/>
                        <a:pt x="914" y="2848"/>
                        <a:pt x="914" y="2848"/>
                      </a:cubicBezTo>
                      <a:cubicBezTo>
                        <a:pt x="915" y="2879"/>
                        <a:pt x="912" y="2906"/>
                        <a:pt x="905" y="2931"/>
                      </a:cubicBezTo>
                      <a:cubicBezTo>
                        <a:pt x="905" y="2933"/>
                        <a:pt x="904" y="2934"/>
                        <a:pt x="904" y="2936"/>
                      </a:cubicBezTo>
                      <a:cubicBezTo>
                        <a:pt x="900" y="2950"/>
                        <a:pt x="896" y="2965"/>
                        <a:pt x="901" y="2978"/>
                      </a:cubicBezTo>
                      <a:cubicBezTo>
                        <a:pt x="910" y="2977"/>
                        <a:pt x="920" y="2981"/>
                        <a:pt x="925" y="2988"/>
                      </a:cubicBezTo>
                      <a:cubicBezTo>
                        <a:pt x="926" y="2989"/>
                        <a:pt x="926" y="2989"/>
                        <a:pt x="926" y="2989"/>
                      </a:cubicBezTo>
                      <a:cubicBezTo>
                        <a:pt x="925" y="2990"/>
                        <a:pt x="925" y="2990"/>
                        <a:pt x="925" y="2990"/>
                      </a:cubicBezTo>
                      <a:cubicBezTo>
                        <a:pt x="918" y="2992"/>
                        <a:pt x="918" y="3000"/>
                        <a:pt x="918" y="3010"/>
                      </a:cubicBezTo>
                      <a:cubicBezTo>
                        <a:pt x="918" y="3017"/>
                        <a:pt x="918" y="3024"/>
                        <a:pt x="915" y="3030"/>
                      </a:cubicBezTo>
                      <a:cubicBezTo>
                        <a:pt x="911" y="3037"/>
                        <a:pt x="904" y="3040"/>
                        <a:pt x="897" y="3042"/>
                      </a:cubicBezTo>
                      <a:cubicBezTo>
                        <a:pt x="890" y="3045"/>
                        <a:pt x="884" y="3047"/>
                        <a:pt x="880" y="3052"/>
                      </a:cubicBezTo>
                      <a:cubicBezTo>
                        <a:pt x="882" y="3055"/>
                        <a:pt x="883" y="3058"/>
                        <a:pt x="881" y="3061"/>
                      </a:cubicBezTo>
                      <a:cubicBezTo>
                        <a:pt x="879" y="3066"/>
                        <a:pt x="872" y="3072"/>
                        <a:pt x="866" y="3071"/>
                      </a:cubicBezTo>
                      <a:cubicBezTo>
                        <a:pt x="861" y="3071"/>
                        <a:pt x="857" y="3070"/>
                        <a:pt x="853" y="3069"/>
                      </a:cubicBezTo>
                      <a:cubicBezTo>
                        <a:pt x="848" y="3067"/>
                        <a:pt x="843" y="3065"/>
                        <a:pt x="837" y="3066"/>
                      </a:cubicBezTo>
                      <a:cubicBezTo>
                        <a:pt x="837" y="3066"/>
                        <a:pt x="837" y="3066"/>
                        <a:pt x="837" y="3066"/>
                      </a:cubicBezTo>
                      <a:cubicBezTo>
                        <a:pt x="836" y="3065"/>
                        <a:pt x="836" y="3065"/>
                        <a:pt x="836" y="3065"/>
                      </a:cubicBezTo>
                      <a:cubicBezTo>
                        <a:pt x="832" y="3056"/>
                        <a:pt x="822" y="3050"/>
                        <a:pt x="812" y="3051"/>
                      </a:cubicBezTo>
                      <a:cubicBezTo>
                        <a:pt x="808" y="3070"/>
                        <a:pt x="808" y="3070"/>
                        <a:pt x="808" y="3070"/>
                      </a:cubicBezTo>
                      <a:cubicBezTo>
                        <a:pt x="814" y="3064"/>
                        <a:pt x="814" y="3064"/>
                        <a:pt x="814" y="3064"/>
                      </a:cubicBezTo>
                      <a:cubicBezTo>
                        <a:pt x="808" y="3072"/>
                        <a:pt x="808" y="3072"/>
                        <a:pt x="808" y="3072"/>
                      </a:cubicBezTo>
                      <a:cubicBezTo>
                        <a:pt x="803" y="3079"/>
                        <a:pt x="804" y="3089"/>
                        <a:pt x="805" y="3099"/>
                      </a:cubicBezTo>
                      <a:cubicBezTo>
                        <a:pt x="806" y="3108"/>
                        <a:pt x="807" y="3117"/>
                        <a:pt x="803" y="3125"/>
                      </a:cubicBezTo>
                      <a:cubicBezTo>
                        <a:pt x="798" y="3135"/>
                        <a:pt x="787" y="3141"/>
                        <a:pt x="769" y="3142"/>
                      </a:cubicBezTo>
                      <a:cubicBezTo>
                        <a:pt x="772" y="3149"/>
                        <a:pt x="777" y="3154"/>
                        <a:pt x="785" y="3157"/>
                      </a:cubicBezTo>
                      <a:cubicBezTo>
                        <a:pt x="792" y="3160"/>
                        <a:pt x="801" y="3160"/>
                        <a:pt x="807" y="3156"/>
                      </a:cubicBezTo>
                      <a:cubicBezTo>
                        <a:pt x="809" y="3155"/>
                        <a:pt x="809" y="3155"/>
                        <a:pt x="809" y="3155"/>
                      </a:cubicBezTo>
                      <a:cubicBezTo>
                        <a:pt x="809" y="3157"/>
                        <a:pt x="809" y="3157"/>
                        <a:pt x="809" y="3157"/>
                      </a:cubicBezTo>
                      <a:cubicBezTo>
                        <a:pt x="809" y="3165"/>
                        <a:pt x="806" y="3173"/>
                        <a:pt x="802" y="3180"/>
                      </a:cubicBezTo>
                      <a:cubicBezTo>
                        <a:pt x="807" y="3181"/>
                        <a:pt x="810" y="3185"/>
                        <a:pt x="812" y="3190"/>
                      </a:cubicBezTo>
                      <a:cubicBezTo>
                        <a:pt x="815" y="3196"/>
                        <a:pt x="815" y="3202"/>
                        <a:pt x="812" y="3206"/>
                      </a:cubicBezTo>
                      <a:cubicBezTo>
                        <a:pt x="810" y="3211"/>
                        <a:pt x="805" y="3215"/>
                        <a:pt x="800" y="3216"/>
                      </a:cubicBezTo>
                      <a:cubicBezTo>
                        <a:pt x="795" y="3217"/>
                        <a:pt x="791" y="3217"/>
                        <a:pt x="787" y="3216"/>
                      </a:cubicBezTo>
                      <a:cubicBezTo>
                        <a:pt x="788" y="3216"/>
                        <a:pt x="788" y="3217"/>
                        <a:pt x="788" y="3218"/>
                      </a:cubicBezTo>
                      <a:cubicBezTo>
                        <a:pt x="788" y="3223"/>
                        <a:pt x="784" y="3228"/>
                        <a:pt x="781" y="3231"/>
                      </a:cubicBezTo>
                      <a:cubicBezTo>
                        <a:pt x="758" y="3253"/>
                        <a:pt x="728" y="3266"/>
                        <a:pt x="697" y="3267"/>
                      </a:cubicBezTo>
                      <a:cubicBezTo>
                        <a:pt x="685" y="3267"/>
                        <a:pt x="673" y="3266"/>
                        <a:pt x="662" y="3265"/>
                      </a:cubicBezTo>
                      <a:cubicBezTo>
                        <a:pt x="642" y="3263"/>
                        <a:pt x="622" y="3262"/>
                        <a:pt x="603" y="3268"/>
                      </a:cubicBezTo>
                      <a:cubicBezTo>
                        <a:pt x="602" y="3268"/>
                        <a:pt x="600" y="3269"/>
                        <a:pt x="599" y="3269"/>
                      </a:cubicBezTo>
                      <a:cubicBezTo>
                        <a:pt x="592" y="3272"/>
                        <a:pt x="585" y="3274"/>
                        <a:pt x="578" y="3272"/>
                      </a:cubicBezTo>
                      <a:cubicBezTo>
                        <a:pt x="574" y="3271"/>
                        <a:pt x="570" y="3269"/>
                        <a:pt x="567" y="3267"/>
                      </a:cubicBezTo>
                      <a:cubicBezTo>
                        <a:pt x="561" y="3263"/>
                        <a:pt x="555" y="3260"/>
                        <a:pt x="550" y="3262"/>
                      </a:cubicBezTo>
                      <a:cubicBezTo>
                        <a:pt x="555" y="3270"/>
                        <a:pt x="555" y="3280"/>
                        <a:pt x="549" y="3289"/>
                      </a:cubicBezTo>
                      <a:cubicBezTo>
                        <a:pt x="544" y="3298"/>
                        <a:pt x="535" y="3303"/>
                        <a:pt x="526" y="3303"/>
                      </a:cubicBezTo>
                      <a:cubicBezTo>
                        <a:pt x="513" y="3324"/>
                        <a:pt x="511" y="3339"/>
                        <a:pt x="520" y="3349"/>
                      </a:cubicBezTo>
                      <a:cubicBezTo>
                        <a:pt x="522" y="3352"/>
                        <a:pt x="522" y="3352"/>
                        <a:pt x="522" y="3352"/>
                      </a:cubicBezTo>
                      <a:cubicBezTo>
                        <a:pt x="519" y="3351"/>
                        <a:pt x="519" y="3351"/>
                        <a:pt x="519" y="3351"/>
                      </a:cubicBezTo>
                      <a:cubicBezTo>
                        <a:pt x="508" y="3347"/>
                        <a:pt x="497" y="3347"/>
                        <a:pt x="486" y="3347"/>
                      </a:cubicBezTo>
                      <a:cubicBezTo>
                        <a:pt x="472" y="3347"/>
                        <a:pt x="459" y="3347"/>
                        <a:pt x="447" y="3341"/>
                      </a:cubicBezTo>
                      <a:cubicBezTo>
                        <a:pt x="444" y="3339"/>
                        <a:pt x="442" y="3338"/>
                        <a:pt x="439" y="3336"/>
                      </a:cubicBezTo>
                      <a:cubicBezTo>
                        <a:pt x="432" y="3332"/>
                        <a:pt x="425" y="3327"/>
                        <a:pt x="418" y="3329"/>
                      </a:cubicBezTo>
                      <a:cubicBezTo>
                        <a:pt x="412" y="3330"/>
                        <a:pt x="408" y="3335"/>
                        <a:pt x="403" y="3339"/>
                      </a:cubicBezTo>
                      <a:cubicBezTo>
                        <a:pt x="399" y="3344"/>
                        <a:pt x="395" y="3348"/>
                        <a:pt x="389" y="3350"/>
                      </a:cubicBezTo>
                      <a:cubicBezTo>
                        <a:pt x="385" y="3352"/>
                        <a:pt x="381" y="3351"/>
                        <a:pt x="376" y="3351"/>
                      </a:cubicBezTo>
                      <a:cubicBezTo>
                        <a:pt x="374" y="3351"/>
                        <a:pt x="372" y="3350"/>
                        <a:pt x="370" y="3350"/>
                      </a:cubicBezTo>
                      <a:cubicBezTo>
                        <a:pt x="363" y="3351"/>
                        <a:pt x="356" y="3354"/>
                        <a:pt x="356" y="3360"/>
                      </a:cubicBezTo>
                      <a:cubicBezTo>
                        <a:pt x="356" y="3366"/>
                        <a:pt x="356" y="3366"/>
                        <a:pt x="356" y="3366"/>
                      </a:cubicBezTo>
                      <a:cubicBezTo>
                        <a:pt x="354" y="3360"/>
                        <a:pt x="354" y="3360"/>
                        <a:pt x="354" y="3360"/>
                      </a:cubicBezTo>
                      <a:cubicBezTo>
                        <a:pt x="352" y="3352"/>
                        <a:pt x="345" y="3345"/>
                        <a:pt x="337" y="3343"/>
                      </a:cubicBezTo>
                      <a:cubicBezTo>
                        <a:pt x="338" y="3346"/>
                        <a:pt x="338" y="3346"/>
                        <a:pt x="338" y="3346"/>
                      </a:cubicBezTo>
                      <a:cubicBezTo>
                        <a:pt x="337" y="3346"/>
                        <a:pt x="337" y="3346"/>
                        <a:pt x="337" y="3346"/>
                      </a:cubicBezTo>
                      <a:cubicBezTo>
                        <a:pt x="325" y="3345"/>
                        <a:pt x="311" y="3343"/>
                        <a:pt x="300" y="3349"/>
                      </a:cubicBezTo>
                      <a:cubicBezTo>
                        <a:pt x="294" y="3352"/>
                        <a:pt x="289" y="3359"/>
                        <a:pt x="287" y="3366"/>
                      </a:cubicBezTo>
                      <a:cubicBezTo>
                        <a:pt x="286" y="3369"/>
                        <a:pt x="286" y="3375"/>
                        <a:pt x="289" y="3379"/>
                      </a:cubicBezTo>
                      <a:cubicBezTo>
                        <a:pt x="291" y="3381"/>
                        <a:pt x="291" y="3381"/>
                        <a:pt x="291" y="3381"/>
                      </a:cubicBezTo>
                      <a:cubicBezTo>
                        <a:pt x="288" y="3381"/>
                        <a:pt x="288" y="3381"/>
                        <a:pt x="288" y="3381"/>
                      </a:cubicBezTo>
                      <a:cubicBezTo>
                        <a:pt x="263" y="3379"/>
                        <a:pt x="239" y="3388"/>
                        <a:pt x="214" y="3399"/>
                      </a:cubicBezTo>
                      <a:cubicBezTo>
                        <a:pt x="208" y="3425"/>
                        <a:pt x="208" y="3425"/>
                        <a:pt x="208" y="3425"/>
                      </a:cubicBezTo>
                      <a:cubicBezTo>
                        <a:pt x="207" y="3425"/>
                        <a:pt x="207" y="3425"/>
                        <a:pt x="207" y="3425"/>
                      </a:cubicBezTo>
                      <a:cubicBezTo>
                        <a:pt x="204" y="3423"/>
                        <a:pt x="201" y="3423"/>
                        <a:pt x="198" y="3425"/>
                      </a:cubicBezTo>
                      <a:cubicBezTo>
                        <a:pt x="195" y="3426"/>
                        <a:pt x="193" y="3429"/>
                        <a:pt x="194" y="3432"/>
                      </a:cubicBezTo>
                      <a:cubicBezTo>
                        <a:pt x="194" y="3433"/>
                        <a:pt x="194" y="3433"/>
                        <a:pt x="194" y="3433"/>
                      </a:cubicBezTo>
                      <a:cubicBezTo>
                        <a:pt x="192" y="3433"/>
                        <a:pt x="192" y="3433"/>
                        <a:pt x="192" y="3433"/>
                      </a:cubicBezTo>
                      <a:cubicBezTo>
                        <a:pt x="184" y="3428"/>
                        <a:pt x="174" y="3424"/>
                        <a:pt x="164" y="3423"/>
                      </a:cubicBezTo>
                      <a:cubicBezTo>
                        <a:pt x="155" y="3423"/>
                        <a:pt x="144" y="3427"/>
                        <a:pt x="140" y="3436"/>
                      </a:cubicBezTo>
                      <a:cubicBezTo>
                        <a:pt x="139" y="3440"/>
                        <a:pt x="139" y="3444"/>
                        <a:pt x="139" y="3448"/>
                      </a:cubicBezTo>
                      <a:cubicBezTo>
                        <a:pt x="139" y="3450"/>
                        <a:pt x="138" y="3452"/>
                        <a:pt x="138" y="3454"/>
                      </a:cubicBezTo>
                      <a:cubicBezTo>
                        <a:pt x="136" y="3475"/>
                        <a:pt x="118" y="3490"/>
                        <a:pt x="100" y="3503"/>
                      </a:cubicBezTo>
                      <a:cubicBezTo>
                        <a:pt x="0" y="3577"/>
                        <a:pt x="0" y="3577"/>
                        <a:pt x="0" y="3577"/>
                      </a:cubicBezTo>
                      <a:cubicBezTo>
                        <a:pt x="30" y="3587"/>
                        <a:pt x="48" y="3623"/>
                        <a:pt x="38" y="3653"/>
                      </a:cubicBezTo>
                      <a:cubicBezTo>
                        <a:pt x="35" y="3663"/>
                        <a:pt x="30" y="3672"/>
                        <a:pt x="25" y="3680"/>
                      </a:cubicBezTo>
                      <a:cubicBezTo>
                        <a:pt x="12" y="3701"/>
                        <a:pt x="12" y="3701"/>
                        <a:pt x="12" y="3701"/>
                      </a:cubicBezTo>
                      <a:cubicBezTo>
                        <a:pt x="11" y="3700"/>
                        <a:pt x="11" y="3700"/>
                        <a:pt x="11" y="3700"/>
                      </a:cubicBezTo>
                      <a:cubicBezTo>
                        <a:pt x="3" y="3700"/>
                        <a:pt x="3" y="3700"/>
                        <a:pt x="3" y="3700"/>
                      </a:cubicBezTo>
                      <a:cubicBezTo>
                        <a:pt x="3" y="3701"/>
                        <a:pt x="3" y="3701"/>
                        <a:pt x="3" y="3701"/>
                      </a:cubicBezTo>
                      <a:cubicBezTo>
                        <a:pt x="14" y="3701"/>
                        <a:pt x="14" y="3701"/>
                        <a:pt x="14" y="3701"/>
                      </a:cubicBezTo>
                      <a:cubicBezTo>
                        <a:pt x="45" y="3712"/>
                        <a:pt x="45" y="3712"/>
                        <a:pt x="45" y="3712"/>
                      </a:cubicBezTo>
                      <a:cubicBezTo>
                        <a:pt x="49" y="3729"/>
                        <a:pt x="49" y="3729"/>
                        <a:pt x="49" y="3729"/>
                      </a:cubicBezTo>
                      <a:cubicBezTo>
                        <a:pt x="43" y="3747"/>
                        <a:pt x="43" y="3747"/>
                        <a:pt x="43" y="3747"/>
                      </a:cubicBezTo>
                      <a:cubicBezTo>
                        <a:pt x="56" y="3762"/>
                        <a:pt x="56" y="3762"/>
                        <a:pt x="56" y="3762"/>
                      </a:cubicBezTo>
                      <a:cubicBezTo>
                        <a:pt x="56" y="3783"/>
                        <a:pt x="56" y="3783"/>
                        <a:pt x="56" y="3783"/>
                      </a:cubicBezTo>
                      <a:cubicBezTo>
                        <a:pt x="72" y="3801"/>
                        <a:pt x="72" y="3801"/>
                        <a:pt x="72" y="3801"/>
                      </a:cubicBezTo>
                      <a:cubicBezTo>
                        <a:pt x="81" y="3820"/>
                        <a:pt x="81" y="3820"/>
                        <a:pt x="81" y="3820"/>
                      </a:cubicBezTo>
                      <a:cubicBezTo>
                        <a:pt x="99" y="3846"/>
                        <a:pt x="99" y="3846"/>
                        <a:pt x="99" y="3846"/>
                      </a:cubicBezTo>
                      <a:cubicBezTo>
                        <a:pt x="114" y="3857"/>
                        <a:pt x="114" y="3857"/>
                        <a:pt x="114" y="3857"/>
                      </a:cubicBezTo>
                      <a:cubicBezTo>
                        <a:pt x="120" y="3880"/>
                        <a:pt x="120" y="3880"/>
                        <a:pt x="120" y="3880"/>
                      </a:cubicBezTo>
                      <a:cubicBezTo>
                        <a:pt x="143" y="3886"/>
                        <a:pt x="143" y="3886"/>
                        <a:pt x="143" y="3886"/>
                      </a:cubicBezTo>
                      <a:cubicBezTo>
                        <a:pt x="170" y="3910"/>
                        <a:pt x="170" y="3910"/>
                        <a:pt x="170" y="3910"/>
                      </a:cubicBezTo>
                      <a:cubicBezTo>
                        <a:pt x="172" y="3924"/>
                        <a:pt x="172" y="3924"/>
                        <a:pt x="172" y="3924"/>
                      </a:cubicBezTo>
                      <a:cubicBezTo>
                        <a:pt x="191" y="3936"/>
                        <a:pt x="191" y="3936"/>
                        <a:pt x="191" y="3936"/>
                      </a:cubicBezTo>
                      <a:cubicBezTo>
                        <a:pt x="183" y="3943"/>
                        <a:pt x="183" y="3943"/>
                        <a:pt x="183" y="3943"/>
                      </a:cubicBezTo>
                      <a:cubicBezTo>
                        <a:pt x="168" y="3967"/>
                        <a:pt x="168" y="3967"/>
                        <a:pt x="168" y="3967"/>
                      </a:cubicBezTo>
                      <a:cubicBezTo>
                        <a:pt x="131" y="3972"/>
                        <a:pt x="131" y="3972"/>
                        <a:pt x="131" y="3972"/>
                      </a:cubicBezTo>
                      <a:cubicBezTo>
                        <a:pt x="116" y="3958"/>
                        <a:pt x="116" y="3958"/>
                        <a:pt x="116" y="3958"/>
                      </a:cubicBezTo>
                      <a:cubicBezTo>
                        <a:pt x="109" y="3969"/>
                        <a:pt x="109" y="3969"/>
                        <a:pt x="109" y="3969"/>
                      </a:cubicBezTo>
                      <a:cubicBezTo>
                        <a:pt x="111" y="3986"/>
                        <a:pt x="111" y="3986"/>
                        <a:pt x="111" y="3986"/>
                      </a:cubicBezTo>
                      <a:cubicBezTo>
                        <a:pt x="125" y="4009"/>
                        <a:pt x="125" y="4009"/>
                        <a:pt x="125" y="4009"/>
                      </a:cubicBezTo>
                      <a:cubicBezTo>
                        <a:pt x="123" y="4029"/>
                        <a:pt x="123" y="4029"/>
                        <a:pt x="123" y="4029"/>
                      </a:cubicBezTo>
                      <a:cubicBezTo>
                        <a:pt x="139" y="4047"/>
                        <a:pt x="139" y="4047"/>
                        <a:pt x="139" y="4047"/>
                      </a:cubicBezTo>
                      <a:cubicBezTo>
                        <a:pt x="139" y="4065"/>
                        <a:pt x="139" y="4065"/>
                        <a:pt x="139" y="4065"/>
                      </a:cubicBezTo>
                      <a:cubicBezTo>
                        <a:pt x="151" y="4068"/>
                        <a:pt x="151" y="4068"/>
                        <a:pt x="151" y="4068"/>
                      </a:cubicBezTo>
                      <a:cubicBezTo>
                        <a:pt x="167" y="4064"/>
                        <a:pt x="167" y="4064"/>
                        <a:pt x="167" y="4064"/>
                      </a:cubicBezTo>
                      <a:cubicBezTo>
                        <a:pt x="166" y="4050"/>
                        <a:pt x="166" y="4050"/>
                        <a:pt x="166" y="4050"/>
                      </a:cubicBezTo>
                      <a:cubicBezTo>
                        <a:pt x="177" y="4040"/>
                        <a:pt x="177" y="4040"/>
                        <a:pt x="177" y="4040"/>
                      </a:cubicBezTo>
                      <a:cubicBezTo>
                        <a:pt x="212" y="4052"/>
                        <a:pt x="212" y="4052"/>
                        <a:pt x="212" y="4052"/>
                      </a:cubicBezTo>
                      <a:cubicBezTo>
                        <a:pt x="249" y="4052"/>
                        <a:pt x="249" y="4052"/>
                        <a:pt x="249" y="4052"/>
                      </a:cubicBezTo>
                      <a:cubicBezTo>
                        <a:pt x="267" y="4042"/>
                        <a:pt x="267" y="4042"/>
                        <a:pt x="267" y="4042"/>
                      </a:cubicBezTo>
                      <a:cubicBezTo>
                        <a:pt x="283" y="4043"/>
                        <a:pt x="283" y="4043"/>
                        <a:pt x="283" y="4043"/>
                      </a:cubicBezTo>
                      <a:cubicBezTo>
                        <a:pt x="294" y="4076"/>
                        <a:pt x="294" y="4076"/>
                        <a:pt x="294" y="4076"/>
                      </a:cubicBezTo>
                      <a:cubicBezTo>
                        <a:pt x="309" y="4088"/>
                        <a:pt x="309" y="4088"/>
                        <a:pt x="309" y="4088"/>
                      </a:cubicBezTo>
                      <a:cubicBezTo>
                        <a:pt x="301" y="4104"/>
                        <a:pt x="301" y="4104"/>
                        <a:pt x="301" y="4104"/>
                      </a:cubicBezTo>
                      <a:cubicBezTo>
                        <a:pt x="320" y="4130"/>
                        <a:pt x="320" y="4130"/>
                        <a:pt x="320" y="4130"/>
                      </a:cubicBezTo>
                      <a:cubicBezTo>
                        <a:pt x="360" y="4124"/>
                        <a:pt x="360" y="4124"/>
                        <a:pt x="360" y="4124"/>
                      </a:cubicBezTo>
                      <a:cubicBezTo>
                        <a:pt x="374" y="4136"/>
                        <a:pt x="374" y="4136"/>
                        <a:pt x="374" y="4136"/>
                      </a:cubicBezTo>
                      <a:cubicBezTo>
                        <a:pt x="376" y="4151"/>
                        <a:pt x="376" y="4151"/>
                        <a:pt x="376" y="4151"/>
                      </a:cubicBezTo>
                      <a:cubicBezTo>
                        <a:pt x="390" y="4153"/>
                        <a:pt x="390" y="4153"/>
                        <a:pt x="390" y="4153"/>
                      </a:cubicBezTo>
                      <a:cubicBezTo>
                        <a:pt x="390" y="4173"/>
                        <a:pt x="390" y="4173"/>
                        <a:pt x="390" y="4173"/>
                      </a:cubicBezTo>
                      <a:cubicBezTo>
                        <a:pt x="397" y="4196"/>
                        <a:pt x="397" y="4196"/>
                        <a:pt x="397" y="4196"/>
                      </a:cubicBezTo>
                      <a:cubicBezTo>
                        <a:pt x="430" y="4228"/>
                        <a:pt x="430" y="4228"/>
                        <a:pt x="430" y="4228"/>
                      </a:cubicBezTo>
                      <a:cubicBezTo>
                        <a:pt x="443" y="4213"/>
                        <a:pt x="443" y="4213"/>
                        <a:pt x="443" y="4213"/>
                      </a:cubicBezTo>
                      <a:cubicBezTo>
                        <a:pt x="463" y="4224"/>
                        <a:pt x="463" y="4224"/>
                        <a:pt x="463" y="4224"/>
                      </a:cubicBezTo>
                      <a:cubicBezTo>
                        <a:pt x="479" y="4219"/>
                        <a:pt x="479" y="4219"/>
                        <a:pt x="479" y="4219"/>
                      </a:cubicBezTo>
                      <a:cubicBezTo>
                        <a:pt x="495" y="4222"/>
                        <a:pt x="495" y="4222"/>
                        <a:pt x="495" y="4222"/>
                      </a:cubicBezTo>
                      <a:cubicBezTo>
                        <a:pt x="519" y="4204"/>
                        <a:pt x="519" y="4204"/>
                        <a:pt x="519" y="4204"/>
                      </a:cubicBezTo>
                      <a:cubicBezTo>
                        <a:pt x="530" y="4202"/>
                        <a:pt x="530" y="4202"/>
                        <a:pt x="530" y="4202"/>
                      </a:cubicBezTo>
                      <a:cubicBezTo>
                        <a:pt x="546" y="4237"/>
                        <a:pt x="546" y="4237"/>
                        <a:pt x="546" y="4237"/>
                      </a:cubicBezTo>
                      <a:cubicBezTo>
                        <a:pt x="568" y="4251"/>
                        <a:pt x="568" y="4251"/>
                        <a:pt x="568" y="4251"/>
                      </a:cubicBezTo>
                      <a:cubicBezTo>
                        <a:pt x="575" y="4265"/>
                        <a:pt x="575" y="4265"/>
                        <a:pt x="575" y="4265"/>
                      </a:cubicBezTo>
                      <a:cubicBezTo>
                        <a:pt x="585" y="4255"/>
                        <a:pt x="585" y="4255"/>
                        <a:pt x="585" y="4255"/>
                      </a:cubicBezTo>
                      <a:cubicBezTo>
                        <a:pt x="611" y="4261"/>
                        <a:pt x="611" y="4261"/>
                        <a:pt x="611" y="4261"/>
                      </a:cubicBezTo>
                      <a:cubicBezTo>
                        <a:pt x="630" y="4262"/>
                        <a:pt x="630" y="4262"/>
                        <a:pt x="630" y="4262"/>
                      </a:cubicBezTo>
                      <a:cubicBezTo>
                        <a:pt x="643" y="4270"/>
                        <a:pt x="643" y="4270"/>
                        <a:pt x="643" y="4270"/>
                      </a:cubicBezTo>
                      <a:cubicBezTo>
                        <a:pt x="658" y="4267"/>
                        <a:pt x="658" y="4267"/>
                        <a:pt x="658" y="4267"/>
                      </a:cubicBezTo>
                      <a:cubicBezTo>
                        <a:pt x="677" y="4279"/>
                        <a:pt x="677" y="4279"/>
                        <a:pt x="677" y="4279"/>
                      </a:cubicBezTo>
                      <a:cubicBezTo>
                        <a:pt x="699" y="4283"/>
                        <a:pt x="699" y="4283"/>
                        <a:pt x="699" y="4283"/>
                      </a:cubicBezTo>
                      <a:cubicBezTo>
                        <a:pt x="709" y="4272"/>
                        <a:pt x="709" y="4272"/>
                        <a:pt x="709" y="4272"/>
                      </a:cubicBezTo>
                      <a:cubicBezTo>
                        <a:pt x="716" y="4288"/>
                        <a:pt x="716" y="4288"/>
                        <a:pt x="716" y="4288"/>
                      </a:cubicBezTo>
                      <a:cubicBezTo>
                        <a:pt x="725" y="4294"/>
                        <a:pt x="725" y="4294"/>
                        <a:pt x="725" y="4294"/>
                      </a:cubicBezTo>
                      <a:cubicBezTo>
                        <a:pt x="726" y="4313"/>
                        <a:pt x="726" y="4313"/>
                        <a:pt x="726" y="4313"/>
                      </a:cubicBezTo>
                      <a:cubicBezTo>
                        <a:pt x="714" y="4329"/>
                        <a:pt x="714" y="4329"/>
                        <a:pt x="714" y="4329"/>
                      </a:cubicBezTo>
                      <a:cubicBezTo>
                        <a:pt x="699" y="4332"/>
                        <a:pt x="699" y="4332"/>
                        <a:pt x="699" y="4332"/>
                      </a:cubicBezTo>
                      <a:cubicBezTo>
                        <a:pt x="694" y="4363"/>
                        <a:pt x="694" y="4363"/>
                        <a:pt x="694" y="4363"/>
                      </a:cubicBezTo>
                      <a:cubicBezTo>
                        <a:pt x="715" y="4377"/>
                        <a:pt x="715" y="4377"/>
                        <a:pt x="715" y="4377"/>
                      </a:cubicBezTo>
                      <a:cubicBezTo>
                        <a:pt x="718" y="4398"/>
                        <a:pt x="718" y="4398"/>
                        <a:pt x="718" y="4398"/>
                      </a:cubicBezTo>
                      <a:cubicBezTo>
                        <a:pt x="709" y="4424"/>
                        <a:pt x="709" y="4424"/>
                        <a:pt x="709" y="4424"/>
                      </a:cubicBezTo>
                      <a:cubicBezTo>
                        <a:pt x="712" y="4442"/>
                        <a:pt x="712" y="4442"/>
                        <a:pt x="712" y="4442"/>
                      </a:cubicBezTo>
                      <a:cubicBezTo>
                        <a:pt x="699" y="4452"/>
                        <a:pt x="699" y="4452"/>
                        <a:pt x="699" y="4452"/>
                      </a:cubicBezTo>
                      <a:cubicBezTo>
                        <a:pt x="665" y="4454"/>
                        <a:pt x="665" y="4454"/>
                        <a:pt x="665" y="4454"/>
                      </a:cubicBezTo>
                      <a:cubicBezTo>
                        <a:pt x="649" y="4479"/>
                        <a:pt x="649" y="4479"/>
                        <a:pt x="649" y="4479"/>
                      </a:cubicBezTo>
                      <a:cubicBezTo>
                        <a:pt x="640" y="4483"/>
                        <a:pt x="640" y="4483"/>
                        <a:pt x="640" y="4483"/>
                      </a:cubicBezTo>
                      <a:cubicBezTo>
                        <a:pt x="636" y="4515"/>
                        <a:pt x="636" y="4515"/>
                        <a:pt x="636" y="4515"/>
                      </a:cubicBezTo>
                      <a:cubicBezTo>
                        <a:pt x="636" y="4516"/>
                        <a:pt x="636" y="4516"/>
                        <a:pt x="636" y="4516"/>
                      </a:cubicBezTo>
                      <a:cubicBezTo>
                        <a:pt x="639" y="4515"/>
                        <a:pt x="639" y="4515"/>
                        <a:pt x="639" y="4515"/>
                      </a:cubicBezTo>
                      <a:cubicBezTo>
                        <a:pt x="654" y="4518"/>
                        <a:pt x="654" y="4518"/>
                        <a:pt x="654" y="4518"/>
                      </a:cubicBezTo>
                      <a:cubicBezTo>
                        <a:pt x="669" y="4507"/>
                        <a:pt x="669" y="4507"/>
                        <a:pt x="669" y="4507"/>
                      </a:cubicBezTo>
                      <a:cubicBezTo>
                        <a:pt x="688" y="4504"/>
                        <a:pt x="688" y="4504"/>
                        <a:pt x="688" y="4504"/>
                      </a:cubicBezTo>
                      <a:cubicBezTo>
                        <a:pt x="693" y="4512"/>
                        <a:pt x="693" y="4512"/>
                        <a:pt x="693" y="4512"/>
                      </a:cubicBezTo>
                      <a:cubicBezTo>
                        <a:pt x="689" y="4522"/>
                        <a:pt x="689" y="4522"/>
                        <a:pt x="689" y="4522"/>
                      </a:cubicBezTo>
                      <a:cubicBezTo>
                        <a:pt x="651" y="4542"/>
                        <a:pt x="651" y="4542"/>
                        <a:pt x="651" y="4542"/>
                      </a:cubicBezTo>
                      <a:cubicBezTo>
                        <a:pt x="636" y="4553"/>
                        <a:pt x="636" y="4553"/>
                        <a:pt x="636" y="4553"/>
                      </a:cubicBezTo>
                      <a:cubicBezTo>
                        <a:pt x="643" y="4560"/>
                        <a:pt x="643" y="4560"/>
                        <a:pt x="643" y="4560"/>
                      </a:cubicBezTo>
                      <a:cubicBezTo>
                        <a:pt x="652" y="4560"/>
                        <a:pt x="652" y="4560"/>
                        <a:pt x="652" y="4560"/>
                      </a:cubicBezTo>
                      <a:cubicBezTo>
                        <a:pt x="643" y="4571"/>
                        <a:pt x="643" y="4571"/>
                        <a:pt x="643" y="4571"/>
                      </a:cubicBezTo>
                      <a:cubicBezTo>
                        <a:pt x="625" y="4567"/>
                        <a:pt x="625" y="4567"/>
                        <a:pt x="625" y="4567"/>
                      </a:cubicBezTo>
                      <a:cubicBezTo>
                        <a:pt x="601" y="4571"/>
                        <a:pt x="601" y="4571"/>
                        <a:pt x="601" y="4571"/>
                      </a:cubicBezTo>
                      <a:cubicBezTo>
                        <a:pt x="611" y="4592"/>
                        <a:pt x="611" y="4592"/>
                        <a:pt x="611" y="4592"/>
                      </a:cubicBezTo>
                      <a:cubicBezTo>
                        <a:pt x="621" y="4602"/>
                        <a:pt x="621" y="4602"/>
                        <a:pt x="621" y="4602"/>
                      </a:cubicBezTo>
                      <a:cubicBezTo>
                        <a:pt x="629" y="4595"/>
                        <a:pt x="629" y="4595"/>
                        <a:pt x="629" y="4595"/>
                      </a:cubicBezTo>
                      <a:cubicBezTo>
                        <a:pt x="633" y="4603"/>
                        <a:pt x="633" y="4603"/>
                        <a:pt x="633" y="4603"/>
                      </a:cubicBezTo>
                      <a:cubicBezTo>
                        <a:pt x="647" y="4607"/>
                        <a:pt x="647" y="4607"/>
                        <a:pt x="647" y="4607"/>
                      </a:cubicBezTo>
                      <a:cubicBezTo>
                        <a:pt x="647" y="4613"/>
                        <a:pt x="647" y="4613"/>
                        <a:pt x="647" y="4613"/>
                      </a:cubicBezTo>
                      <a:cubicBezTo>
                        <a:pt x="638" y="4615"/>
                        <a:pt x="638" y="4615"/>
                        <a:pt x="638" y="4615"/>
                      </a:cubicBezTo>
                      <a:cubicBezTo>
                        <a:pt x="632" y="4624"/>
                        <a:pt x="632" y="4624"/>
                        <a:pt x="632" y="4624"/>
                      </a:cubicBezTo>
                      <a:cubicBezTo>
                        <a:pt x="622" y="4622"/>
                        <a:pt x="622" y="4622"/>
                        <a:pt x="622" y="4622"/>
                      </a:cubicBezTo>
                      <a:cubicBezTo>
                        <a:pt x="616" y="4628"/>
                        <a:pt x="616" y="4628"/>
                        <a:pt x="616" y="4628"/>
                      </a:cubicBezTo>
                      <a:cubicBezTo>
                        <a:pt x="616" y="4633"/>
                        <a:pt x="616" y="4633"/>
                        <a:pt x="616" y="4633"/>
                      </a:cubicBezTo>
                      <a:cubicBezTo>
                        <a:pt x="601" y="4648"/>
                        <a:pt x="601" y="4648"/>
                        <a:pt x="601" y="4648"/>
                      </a:cubicBezTo>
                      <a:cubicBezTo>
                        <a:pt x="601" y="4663"/>
                        <a:pt x="601" y="4663"/>
                        <a:pt x="601" y="4663"/>
                      </a:cubicBezTo>
                      <a:cubicBezTo>
                        <a:pt x="608" y="4668"/>
                        <a:pt x="608" y="4668"/>
                        <a:pt x="608" y="4668"/>
                      </a:cubicBezTo>
                      <a:cubicBezTo>
                        <a:pt x="605" y="4688"/>
                        <a:pt x="605" y="4688"/>
                        <a:pt x="605" y="4688"/>
                      </a:cubicBezTo>
                      <a:cubicBezTo>
                        <a:pt x="591" y="4686"/>
                        <a:pt x="591" y="4686"/>
                        <a:pt x="591" y="4686"/>
                      </a:cubicBezTo>
                      <a:cubicBezTo>
                        <a:pt x="588" y="4688"/>
                        <a:pt x="588" y="4688"/>
                        <a:pt x="588" y="4688"/>
                      </a:cubicBezTo>
                      <a:cubicBezTo>
                        <a:pt x="576" y="4680"/>
                        <a:pt x="576" y="4680"/>
                        <a:pt x="576" y="4680"/>
                      </a:cubicBezTo>
                      <a:cubicBezTo>
                        <a:pt x="561" y="4676"/>
                        <a:pt x="561" y="4676"/>
                        <a:pt x="561" y="4676"/>
                      </a:cubicBezTo>
                      <a:cubicBezTo>
                        <a:pt x="560" y="4682"/>
                        <a:pt x="560" y="4682"/>
                        <a:pt x="560" y="4682"/>
                      </a:cubicBezTo>
                      <a:cubicBezTo>
                        <a:pt x="565" y="4693"/>
                        <a:pt x="565" y="4693"/>
                        <a:pt x="565" y="4693"/>
                      </a:cubicBezTo>
                      <a:cubicBezTo>
                        <a:pt x="555" y="4698"/>
                        <a:pt x="555" y="4698"/>
                        <a:pt x="555" y="4698"/>
                      </a:cubicBezTo>
                      <a:cubicBezTo>
                        <a:pt x="545" y="4706"/>
                        <a:pt x="545" y="4706"/>
                        <a:pt x="545" y="4706"/>
                      </a:cubicBezTo>
                      <a:cubicBezTo>
                        <a:pt x="562" y="4708"/>
                        <a:pt x="562" y="4708"/>
                        <a:pt x="562" y="4708"/>
                      </a:cubicBezTo>
                      <a:cubicBezTo>
                        <a:pt x="570" y="4707"/>
                        <a:pt x="570" y="4707"/>
                        <a:pt x="570" y="4707"/>
                      </a:cubicBezTo>
                      <a:cubicBezTo>
                        <a:pt x="589" y="4723"/>
                        <a:pt x="589" y="4723"/>
                        <a:pt x="589" y="4723"/>
                      </a:cubicBezTo>
                      <a:cubicBezTo>
                        <a:pt x="590" y="4734"/>
                        <a:pt x="590" y="4734"/>
                        <a:pt x="590" y="4734"/>
                      </a:cubicBezTo>
                      <a:cubicBezTo>
                        <a:pt x="606" y="4750"/>
                        <a:pt x="606" y="4750"/>
                        <a:pt x="606" y="4750"/>
                      </a:cubicBezTo>
                      <a:cubicBezTo>
                        <a:pt x="633" y="4748"/>
                        <a:pt x="633" y="4748"/>
                        <a:pt x="633" y="4748"/>
                      </a:cubicBezTo>
                      <a:cubicBezTo>
                        <a:pt x="660" y="4765"/>
                        <a:pt x="660" y="4765"/>
                        <a:pt x="660" y="4765"/>
                      </a:cubicBezTo>
                      <a:cubicBezTo>
                        <a:pt x="679" y="4770"/>
                        <a:pt x="679" y="4770"/>
                        <a:pt x="679" y="4770"/>
                      </a:cubicBezTo>
                      <a:cubicBezTo>
                        <a:pt x="725" y="4803"/>
                        <a:pt x="725" y="4803"/>
                        <a:pt x="725" y="4803"/>
                      </a:cubicBezTo>
                      <a:cubicBezTo>
                        <a:pt x="734" y="4821"/>
                        <a:pt x="734" y="4821"/>
                        <a:pt x="734" y="4821"/>
                      </a:cubicBezTo>
                      <a:cubicBezTo>
                        <a:pt x="747" y="4825"/>
                        <a:pt x="747" y="4825"/>
                        <a:pt x="747" y="4825"/>
                      </a:cubicBezTo>
                      <a:cubicBezTo>
                        <a:pt x="751" y="4834"/>
                        <a:pt x="751" y="4834"/>
                        <a:pt x="751" y="4834"/>
                      </a:cubicBezTo>
                      <a:cubicBezTo>
                        <a:pt x="763" y="4843"/>
                        <a:pt x="763" y="4843"/>
                        <a:pt x="763" y="4843"/>
                      </a:cubicBezTo>
                      <a:cubicBezTo>
                        <a:pt x="774" y="4844"/>
                        <a:pt x="774" y="4844"/>
                        <a:pt x="774" y="4844"/>
                      </a:cubicBezTo>
                      <a:cubicBezTo>
                        <a:pt x="778" y="4854"/>
                        <a:pt x="778" y="4854"/>
                        <a:pt x="778" y="4854"/>
                      </a:cubicBezTo>
                      <a:cubicBezTo>
                        <a:pt x="792" y="4859"/>
                        <a:pt x="792" y="4859"/>
                        <a:pt x="792" y="4859"/>
                      </a:cubicBezTo>
                      <a:cubicBezTo>
                        <a:pt x="799" y="4859"/>
                        <a:pt x="799" y="4859"/>
                        <a:pt x="799" y="4859"/>
                      </a:cubicBezTo>
                      <a:cubicBezTo>
                        <a:pt x="811" y="4876"/>
                        <a:pt x="811" y="4876"/>
                        <a:pt x="811" y="4876"/>
                      </a:cubicBezTo>
                      <a:cubicBezTo>
                        <a:pt x="825" y="4878"/>
                        <a:pt x="825" y="4878"/>
                        <a:pt x="825" y="4878"/>
                      </a:cubicBezTo>
                      <a:cubicBezTo>
                        <a:pt x="832" y="4882"/>
                        <a:pt x="832" y="4882"/>
                        <a:pt x="832" y="4882"/>
                      </a:cubicBezTo>
                      <a:cubicBezTo>
                        <a:pt x="839" y="4877"/>
                        <a:pt x="839" y="4877"/>
                        <a:pt x="839" y="4877"/>
                      </a:cubicBezTo>
                      <a:cubicBezTo>
                        <a:pt x="858" y="4893"/>
                        <a:pt x="858" y="4893"/>
                        <a:pt x="858" y="4893"/>
                      </a:cubicBezTo>
                      <a:cubicBezTo>
                        <a:pt x="859" y="4902"/>
                        <a:pt x="859" y="4902"/>
                        <a:pt x="859" y="4902"/>
                      </a:cubicBezTo>
                      <a:cubicBezTo>
                        <a:pt x="876" y="4904"/>
                        <a:pt x="876" y="4904"/>
                        <a:pt x="876" y="4904"/>
                      </a:cubicBezTo>
                      <a:cubicBezTo>
                        <a:pt x="891" y="4928"/>
                        <a:pt x="891" y="4928"/>
                        <a:pt x="891" y="4928"/>
                      </a:cubicBezTo>
                      <a:cubicBezTo>
                        <a:pt x="900" y="4939"/>
                        <a:pt x="900" y="4939"/>
                        <a:pt x="900" y="4939"/>
                      </a:cubicBezTo>
                      <a:cubicBezTo>
                        <a:pt x="904" y="4968"/>
                        <a:pt x="904" y="4968"/>
                        <a:pt x="904" y="4968"/>
                      </a:cubicBezTo>
                      <a:cubicBezTo>
                        <a:pt x="916" y="4991"/>
                        <a:pt x="916" y="4991"/>
                        <a:pt x="916" y="4991"/>
                      </a:cubicBezTo>
                      <a:cubicBezTo>
                        <a:pt x="911" y="4999"/>
                        <a:pt x="911" y="4999"/>
                        <a:pt x="911" y="4999"/>
                      </a:cubicBezTo>
                      <a:cubicBezTo>
                        <a:pt x="914" y="5009"/>
                        <a:pt x="914" y="5009"/>
                        <a:pt x="914" y="5009"/>
                      </a:cubicBezTo>
                      <a:cubicBezTo>
                        <a:pt x="941" y="5009"/>
                        <a:pt x="1007" y="5008"/>
                        <a:pt x="1005" y="4993"/>
                      </a:cubicBezTo>
                      <a:cubicBezTo>
                        <a:pt x="1003" y="4974"/>
                        <a:pt x="1003" y="4974"/>
                        <a:pt x="1003" y="4974"/>
                      </a:cubicBezTo>
                      <a:cubicBezTo>
                        <a:pt x="1083" y="4971"/>
                        <a:pt x="1083" y="4971"/>
                        <a:pt x="1083" y="4971"/>
                      </a:cubicBezTo>
                      <a:cubicBezTo>
                        <a:pt x="1083" y="4971"/>
                        <a:pt x="1099" y="4988"/>
                        <a:pt x="1113" y="4989"/>
                      </a:cubicBezTo>
                      <a:cubicBezTo>
                        <a:pt x="1128" y="4989"/>
                        <a:pt x="1193" y="4961"/>
                        <a:pt x="1193" y="4961"/>
                      </a:cubicBezTo>
                      <a:cubicBezTo>
                        <a:pt x="1193" y="4961"/>
                        <a:pt x="1211" y="4963"/>
                        <a:pt x="1217" y="4977"/>
                      </a:cubicBezTo>
                      <a:cubicBezTo>
                        <a:pt x="1222" y="4988"/>
                        <a:pt x="1239" y="4984"/>
                        <a:pt x="1243" y="4983"/>
                      </a:cubicBezTo>
                      <a:cubicBezTo>
                        <a:pt x="1244" y="4979"/>
                        <a:pt x="1244" y="4979"/>
                        <a:pt x="1244" y="4979"/>
                      </a:cubicBezTo>
                      <a:cubicBezTo>
                        <a:pt x="1264" y="4981"/>
                        <a:pt x="1264" y="4981"/>
                        <a:pt x="1264" y="4981"/>
                      </a:cubicBezTo>
                      <a:cubicBezTo>
                        <a:pt x="1297" y="5008"/>
                        <a:pt x="1297" y="5008"/>
                        <a:pt x="1297" y="5008"/>
                      </a:cubicBezTo>
                      <a:cubicBezTo>
                        <a:pt x="1307" y="5026"/>
                        <a:pt x="1307" y="5026"/>
                        <a:pt x="1307" y="5026"/>
                      </a:cubicBezTo>
                      <a:cubicBezTo>
                        <a:pt x="1339" y="5029"/>
                        <a:pt x="1339" y="5029"/>
                        <a:pt x="1339" y="5029"/>
                      </a:cubicBezTo>
                      <a:cubicBezTo>
                        <a:pt x="1346" y="5016"/>
                        <a:pt x="1346" y="5016"/>
                        <a:pt x="1346" y="5016"/>
                      </a:cubicBezTo>
                      <a:cubicBezTo>
                        <a:pt x="1366" y="5005"/>
                        <a:pt x="1366" y="5005"/>
                        <a:pt x="1366" y="5005"/>
                      </a:cubicBezTo>
                      <a:cubicBezTo>
                        <a:pt x="1390" y="4976"/>
                        <a:pt x="1390" y="4976"/>
                        <a:pt x="1390" y="4976"/>
                      </a:cubicBezTo>
                      <a:cubicBezTo>
                        <a:pt x="1391" y="4975"/>
                        <a:pt x="1391" y="4975"/>
                        <a:pt x="1391" y="4975"/>
                      </a:cubicBezTo>
                      <a:cubicBezTo>
                        <a:pt x="1385" y="4970"/>
                        <a:pt x="1385" y="4970"/>
                        <a:pt x="1385" y="4970"/>
                      </a:cubicBezTo>
                      <a:cubicBezTo>
                        <a:pt x="1347" y="4939"/>
                        <a:pt x="1347" y="4939"/>
                        <a:pt x="1347" y="4939"/>
                      </a:cubicBezTo>
                      <a:cubicBezTo>
                        <a:pt x="1320" y="4906"/>
                        <a:pt x="1320" y="4906"/>
                        <a:pt x="1320" y="4906"/>
                      </a:cubicBezTo>
                      <a:cubicBezTo>
                        <a:pt x="1315" y="4886"/>
                        <a:pt x="1315" y="4886"/>
                        <a:pt x="1315" y="4886"/>
                      </a:cubicBezTo>
                      <a:cubicBezTo>
                        <a:pt x="1304" y="4873"/>
                        <a:pt x="1304" y="4873"/>
                        <a:pt x="1304" y="4873"/>
                      </a:cubicBezTo>
                      <a:cubicBezTo>
                        <a:pt x="1303" y="4853"/>
                        <a:pt x="1303" y="4853"/>
                        <a:pt x="1303" y="4853"/>
                      </a:cubicBezTo>
                      <a:cubicBezTo>
                        <a:pt x="1299" y="4843"/>
                        <a:pt x="1299" y="4843"/>
                        <a:pt x="1299" y="4843"/>
                      </a:cubicBezTo>
                      <a:cubicBezTo>
                        <a:pt x="1297" y="4835"/>
                        <a:pt x="1297" y="4835"/>
                        <a:pt x="1297" y="4835"/>
                      </a:cubicBezTo>
                      <a:cubicBezTo>
                        <a:pt x="1287" y="4835"/>
                        <a:pt x="1287" y="4835"/>
                        <a:pt x="1287" y="4835"/>
                      </a:cubicBezTo>
                      <a:cubicBezTo>
                        <a:pt x="1288" y="4823"/>
                        <a:pt x="1288" y="4823"/>
                        <a:pt x="1288" y="4823"/>
                      </a:cubicBezTo>
                      <a:cubicBezTo>
                        <a:pt x="1296" y="4826"/>
                        <a:pt x="1296" y="4826"/>
                        <a:pt x="1296" y="4826"/>
                      </a:cubicBezTo>
                      <a:cubicBezTo>
                        <a:pt x="1299" y="4812"/>
                        <a:pt x="1299" y="4812"/>
                        <a:pt x="1299" y="4812"/>
                      </a:cubicBezTo>
                      <a:cubicBezTo>
                        <a:pt x="1305" y="4801"/>
                        <a:pt x="1305" y="4801"/>
                        <a:pt x="1305" y="4801"/>
                      </a:cubicBezTo>
                      <a:cubicBezTo>
                        <a:pt x="1297" y="4801"/>
                        <a:pt x="1297" y="4801"/>
                        <a:pt x="1297" y="4801"/>
                      </a:cubicBezTo>
                      <a:cubicBezTo>
                        <a:pt x="1289" y="4808"/>
                        <a:pt x="1289" y="4808"/>
                        <a:pt x="1289" y="4808"/>
                      </a:cubicBezTo>
                      <a:cubicBezTo>
                        <a:pt x="1273" y="4798"/>
                        <a:pt x="1273" y="4798"/>
                        <a:pt x="1273" y="4798"/>
                      </a:cubicBezTo>
                      <a:cubicBezTo>
                        <a:pt x="1273" y="4774"/>
                        <a:pt x="1273" y="4774"/>
                        <a:pt x="1273" y="4774"/>
                      </a:cubicBezTo>
                      <a:cubicBezTo>
                        <a:pt x="1260" y="4770"/>
                        <a:pt x="1260" y="4770"/>
                        <a:pt x="1260" y="4770"/>
                      </a:cubicBezTo>
                      <a:cubicBezTo>
                        <a:pt x="1250" y="4758"/>
                        <a:pt x="1250" y="4758"/>
                        <a:pt x="1250" y="4758"/>
                      </a:cubicBezTo>
                      <a:cubicBezTo>
                        <a:pt x="1241" y="4761"/>
                        <a:pt x="1241" y="4761"/>
                        <a:pt x="1241" y="4761"/>
                      </a:cubicBezTo>
                      <a:cubicBezTo>
                        <a:pt x="1230" y="4760"/>
                        <a:pt x="1230" y="4760"/>
                        <a:pt x="1230" y="4760"/>
                      </a:cubicBezTo>
                      <a:cubicBezTo>
                        <a:pt x="1223" y="4735"/>
                        <a:pt x="1223" y="4735"/>
                        <a:pt x="1223" y="4735"/>
                      </a:cubicBezTo>
                      <a:cubicBezTo>
                        <a:pt x="1228" y="4722"/>
                        <a:pt x="1228" y="4722"/>
                        <a:pt x="1228" y="4722"/>
                      </a:cubicBezTo>
                      <a:cubicBezTo>
                        <a:pt x="1235" y="4716"/>
                        <a:pt x="1235" y="4716"/>
                        <a:pt x="1235" y="4716"/>
                      </a:cubicBezTo>
                      <a:cubicBezTo>
                        <a:pt x="1235" y="4690"/>
                        <a:pt x="1235" y="4690"/>
                        <a:pt x="1235" y="4690"/>
                      </a:cubicBezTo>
                      <a:cubicBezTo>
                        <a:pt x="1241" y="4679"/>
                        <a:pt x="1241" y="4679"/>
                        <a:pt x="1241" y="4679"/>
                      </a:cubicBezTo>
                      <a:cubicBezTo>
                        <a:pt x="1246" y="4664"/>
                        <a:pt x="1246" y="4664"/>
                        <a:pt x="1246" y="4664"/>
                      </a:cubicBezTo>
                      <a:cubicBezTo>
                        <a:pt x="1253" y="4659"/>
                        <a:pt x="1253" y="4659"/>
                        <a:pt x="1253" y="4659"/>
                      </a:cubicBezTo>
                      <a:cubicBezTo>
                        <a:pt x="1256" y="4643"/>
                        <a:pt x="1256" y="4643"/>
                        <a:pt x="1256" y="4643"/>
                      </a:cubicBezTo>
                      <a:cubicBezTo>
                        <a:pt x="1263" y="4631"/>
                        <a:pt x="1263" y="4631"/>
                        <a:pt x="1263" y="4631"/>
                      </a:cubicBezTo>
                      <a:cubicBezTo>
                        <a:pt x="1263" y="4622"/>
                        <a:pt x="1263" y="4622"/>
                        <a:pt x="1263" y="4622"/>
                      </a:cubicBezTo>
                      <a:cubicBezTo>
                        <a:pt x="1271" y="4625"/>
                        <a:pt x="1271" y="4625"/>
                        <a:pt x="1271" y="4625"/>
                      </a:cubicBezTo>
                      <a:cubicBezTo>
                        <a:pt x="1277" y="4631"/>
                        <a:pt x="1277" y="4631"/>
                        <a:pt x="1277" y="4631"/>
                      </a:cubicBezTo>
                      <a:cubicBezTo>
                        <a:pt x="1283" y="4628"/>
                        <a:pt x="1283" y="4628"/>
                        <a:pt x="1283" y="4628"/>
                      </a:cubicBezTo>
                      <a:cubicBezTo>
                        <a:pt x="1286" y="4619"/>
                        <a:pt x="1286" y="4619"/>
                        <a:pt x="1286" y="4619"/>
                      </a:cubicBezTo>
                      <a:cubicBezTo>
                        <a:pt x="1292" y="4625"/>
                        <a:pt x="1292" y="4625"/>
                        <a:pt x="1292" y="4625"/>
                      </a:cubicBezTo>
                      <a:cubicBezTo>
                        <a:pt x="1299" y="4620"/>
                        <a:pt x="1299" y="4620"/>
                        <a:pt x="1299" y="4620"/>
                      </a:cubicBezTo>
                      <a:cubicBezTo>
                        <a:pt x="1309" y="4620"/>
                        <a:pt x="1309" y="4620"/>
                        <a:pt x="1309" y="4620"/>
                      </a:cubicBezTo>
                      <a:cubicBezTo>
                        <a:pt x="1318" y="4613"/>
                        <a:pt x="1318" y="4613"/>
                        <a:pt x="1318" y="4613"/>
                      </a:cubicBezTo>
                      <a:cubicBezTo>
                        <a:pt x="1316" y="4607"/>
                        <a:pt x="1316" y="4607"/>
                        <a:pt x="1316" y="4607"/>
                      </a:cubicBezTo>
                      <a:cubicBezTo>
                        <a:pt x="1306" y="4603"/>
                        <a:pt x="1306" y="4603"/>
                        <a:pt x="1306" y="4603"/>
                      </a:cubicBezTo>
                      <a:cubicBezTo>
                        <a:pt x="1313" y="4602"/>
                        <a:pt x="1313" y="4602"/>
                        <a:pt x="1313" y="4602"/>
                      </a:cubicBezTo>
                      <a:cubicBezTo>
                        <a:pt x="1313" y="4602"/>
                        <a:pt x="1317" y="4605"/>
                        <a:pt x="1319" y="4605"/>
                      </a:cubicBezTo>
                      <a:cubicBezTo>
                        <a:pt x="1321" y="4605"/>
                        <a:pt x="1330" y="4602"/>
                        <a:pt x="1330" y="4602"/>
                      </a:cubicBezTo>
                      <a:cubicBezTo>
                        <a:pt x="1337" y="4609"/>
                        <a:pt x="1337" y="4609"/>
                        <a:pt x="1337" y="4609"/>
                      </a:cubicBezTo>
                      <a:cubicBezTo>
                        <a:pt x="1342" y="4604"/>
                        <a:pt x="1342" y="4604"/>
                        <a:pt x="1342" y="4604"/>
                      </a:cubicBezTo>
                      <a:cubicBezTo>
                        <a:pt x="1339" y="4596"/>
                        <a:pt x="1339" y="4596"/>
                        <a:pt x="1339" y="4596"/>
                      </a:cubicBezTo>
                      <a:cubicBezTo>
                        <a:pt x="1319" y="4584"/>
                        <a:pt x="1319" y="4584"/>
                        <a:pt x="1319" y="4584"/>
                      </a:cubicBezTo>
                      <a:cubicBezTo>
                        <a:pt x="1328" y="4582"/>
                        <a:pt x="1328" y="4582"/>
                        <a:pt x="1328" y="4582"/>
                      </a:cubicBezTo>
                      <a:cubicBezTo>
                        <a:pt x="1341" y="4586"/>
                        <a:pt x="1341" y="4586"/>
                        <a:pt x="1341" y="4586"/>
                      </a:cubicBezTo>
                      <a:cubicBezTo>
                        <a:pt x="1346" y="4584"/>
                        <a:pt x="1346" y="4584"/>
                        <a:pt x="1346" y="4584"/>
                      </a:cubicBezTo>
                      <a:cubicBezTo>
                        <a:pt x="1358" y="4587"/>
                        <a:pt x="1358" y="4587"/>
                        <a:pt x="1358" y="4587"/>
                      </a:cubicBezTo>
                      <a:cubicBezTo>
                        <a:pt x="1358" y="4578"/>
                        <a:pt x="1358" y="4578"/>
                        <a:pt x="1358" y="4578"/>
                      </a:cubicBezTo>
                      <a:cubicBezTo>
                        <a:pt x="1351" y="4574"/>
                        <a:pt x="1351" y="4574"/>
                        <a:pt x="1351" y="4574"/>
                      </a:cubicBezTo>
                      <a:cubicBezTo>
                        <a:pt x="1359" y="4574"/>
                        <a:pt x="1359" y="4574"/>
                        <a:pt x="1359" y="4574"/>
                      </a:cubicBezTo>
                      <a:cubicBezTo>
                        <a:pt x="1358" y="4566"/>
                        <a:pt x="1358" y="4566"/>
                        <a:pt x="1358" y="4566"/>
                      </a:cubicBezTo>
                      <a:cubicBezTo>
                        <a:pt x="1352" y="4560"/>
                        <a:pt x="1352" y="4560"/>
                        <a:pt x="1352" y="4560"/>
                      </a:cubicBezTo>
                      <a:cubicBezTo>
                        <a:pt x="1363" y="4558"/>
                        <a:pt x="1363" y="4558"/>
                        <a:pt x="1363" y="4558"/>
                      </a:cubicBezTo>
                      <a:cubicBezTo>
                        <a:pt x="1364" y="4551"/>
                        <a:pt x="1364" y="4551"/>
                        <a:pt x="1364" y="4551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65" y="4545"/>
                        <a:pt x="1365" y="4545"/>
                        <a:pt x="1365" y="4545"/>
                      </a:cubicBezTo>
                      <a:cubicBezTo>
                        <a:pt x="1348" y="4533"/>
                        <a:pt x="1348" y="4533"/>
                        <a:pt x="1348" y="4533"/>
                      </a:cubicBezTo>
                      <a:cubicBezTo>
                        <a:pt x="1329" y="4540"/>
                        <a:pt x="1329" y="4540"/>
                        <a:pt x="1329" y="4540"/>
                      </a:cubicBezTo>
                      <a:cubicBezTo>
                        <a:pt x="1303" y="4522"/>
                        <a:pt x="1303" y="4522"/>
                        <a:pt x="1303" y="4522"/>
                      </a:cubicBezTo>
                      <a:cubicBezTo>
                        <a:pt x="1304" y="4510"/>
                        <a:pt x="1304" y="4510"/>
                        <a:pt x="1304" y="4510"/>
                      </a:cubicBezTo>
                      <a:cubicBezTo>
                        <a:pt x="1332" y="4510"/>
                        <a:pt x="1332" y="4510"/>
                        <a:pt x="1332" y="4510"/>
                      </a:cubicBezTo>
                      <a:cubicBezTo>
                        <a:pt x="1303" y="4462"/>
                        <a:pt x="1303" y="4462"/>
                        <a:pt x="1303" y="4462"/>
                      </a:cubicBezTo>
                      <a:cubicBezTo>
                        <a:pt x="1270" y="4431"/>
                        <a:pt x="1270" y="4431"/>
                        <a:pt x="1270" y="4431"/>
                      </a:cubicBezTo>
                      <a:cubicBezTo>
                        <a:pt x="1224" y="4418"/>
                        <a:pt x="1224" y="4418"/>
                        <a:pt x="1224" y="4418"/>
                      </a:cubicBezTo>
                      <a:cubicBezTo>
                        <a:pt x="1218" y="4429"/>
                        <a:pt x="1218" y="4429"/>
                        <a:pt x="1218" y="4429"/>
                      </a:cubicBezTo>
                      <a:cubicBezTo>
                        <a:pt x="1195" y="4409"/>
                        <a:pt x="1195" y="4409"/>
                        <a:pt x="1195" y="4409"/>
                      </a:cubicBezTo>
                      <a:cubicBezTo>
                        <a:pt x="1199" y="4399"/>
                        <a:pt x="1199" y="4399"/>
                        <a:pt x="1199" y="4399"/>
                      </a:cubicBezTo>
                      <a:cubicBezTo>
                        <a:pt x="1187" y="4378"/>
                        <a:pt x="1187" y="4378"/>
                        <a:pt x="1187" y="4378"/>
                      </a:cubicBezTo>
                      <a:cubicBezTo>
                        <a:pt x="1158" y="4367"/>
                        <a:pt x="1158" y="4367"/>
                        <a:pt x="1158" y="4367"/>
                      </a:cubicBezTo>
                      <a:cubicBezTo>
                        <a:pt x="1169" y="4342"/>
                        <a:pt x="1169" y="4342"/>
                        <a:pt x="1169" y="4342"/>
                      </a:cubicBezTo>
                      <a:cubicBezTo>
                        <a:pt x="1175" y="4298"/>
                        <a:pt x="1175" y="4298"/>
                        <a:pt x="1175" y="4298"/>
                      </a:cubicBezTo>
                      <a:cubicBezTo>
                        <a:pt x="1164" y="4287"/>
                        <a:pt x="1164" y="4287"/>
                        <a:pt x="1164" y="4287"/>
                      </a:cubicBezTo>
                      <a:cubicBezTo>
                        <a:pt x="1160" y="4252"/>
                        <a:pt x="1160" y="4252"/>
                        <a:pt x="1160" y="4252"/>
                      </a:cubicBezTo>
                      <a:cubicBezTo>
                        <a:pt x="1174" y="4246"/>
                        <a:pt x="1174" y="4246"/>
                        <a:pt x="1174" y="4246"/>
                      </a:cubicBezTo>
                      <a:cubicBezTo>
                        <a:pt x="1193" y="4222"/>
                        <a:pt x="1193" y="4222"/>
                        <a:pt x="1193" y="4222"/>
                      </a:cubicBezTo>
                      <a:cubicBezTo>
                        <a:pt x="1193" y="4204"/>
                        <a:pt x="1193" y="4204"/>
                        <a:pt x="1193" y="4204"/>
                      </a:cubicBezTo>
                      <a:cubicBezTo>
                        <a:pt x="1204" y="4191"/>
                        <a:pt x="1204" y="4191"/>
                        <a:pt x="1204" y="4191"/>
                      </a:cubicBezTo>
                      <a:cubicBezTo>
                        <a:pt x="1242" y="4225"/>
                        <a:pt x="1242" y="4225"/>
                        <a:pt x="1242" y="4225"/>
                      </a:cubicBezTo>
                      <a:cubicBezTo>
                        <a:pt x="1246" y="4238"/>
                        <a:pt x="1246" y="4238"/>
                        <a:pt x="1246" y="4238"/>
                      </a:cubicBezTo>
                      <a:cubicBezTo>
                        <a:pt x="1268" y="4251"/>
                        <a:pt x="1268" y="4251"/>
                        <a:pt x="1268" y="4251"/>
                      </a:cubicBezTo>
                      <a:cubicBezTo>
                        <a:pt x="1290" y="4249"/>
                        <a:pt x="1290" y="4249"/>
                        <a:pt x="1290" y="4249"/>
                      </a:cubicBezTo>
                      <a:cubicBezTo>
                        <a:pt x="1287" y="4228"/>
                        <a:pt x="1287" y="4228"/>
                        <a:pt x="1287" y="4228"/>
                      </a:cubicBezTo>
                      <a:cubicBezTo>
                        <a:pt x="1296" y="4220"/>
                        <a:pt x="1296" y="4220"/>
                        <a:pt x="1296" y="4220"/>
                      </a:cubicBezTo>
                      <a:cubicBezTo>
                        <a:pt x="1280" y="4163"/>
                        <a:pt x="1280" y="4163"/>
                        <a:pt x="1280" y="4163"/>
                      </a:cubicBezTo>
                      <a:cubicBezTo>
                        <a:pt x="1302" y="4161"/>
                        <a:pt x="1302" y="4161"/>
                        <a:pt x="1302" y="4161"/>
                      </a:cubicBezTo>
                      <a:cubicBezTo>
                        <a:pt x="1325" y="4161"/>
                        <a:pt x="1325" y="4161"/>
                        <a:pt x="1325" y="4161"/>
                      </a:cubicBezTo>
                      <a:cubicBezTo>
                        <a:pt x="1325" y="4144"/>
                        <a:pt x="1325" y="4144"/>
                        <a:pt x="1325" y="4144"/>
                      </a:cubicBezTo>
                      <a:cubicBezTo>
                        <a:pt x="1315" y="4131"/>
                        <a:pt x="1315" y="4131"/>
                        <a:pt x="1315" y="4131"/>
                      </a:cubicBezTo>
                      <a:cubicBezTo>
                        <a:pt x="1319" y="4114"/>
                        <a:pt x="1319" y="4114"/>
                        <a:pt x="1319" y="4114"/>
                      </a:cubicBezTo>
                      <a:cubicBezTo>
                        <a:pt x="1340" y="4101"/>
                        <a:pt x="1340" y="4101"/>
                        <a:pt x="1340" y="4101"/>
                      </a:cubicBezTo>
                      <a:cubicBezTo>
                        <a:pt x="1350" y="4100"/>
                        <a:pt x="1350" y="4100"/>
                        <a:pt x="1350" y="4100"/>
                      </a:cubicBezTo>
                      <a:cubicBezTo>
                        <a:pt x="1357" y="4081"/>
                        <a:pt x="1357" y="4081"/>
                        <a:pt x="1357" y="4081"/>
                      </a:cubicBezTo>
                      <a:cubicBezTo>
                        <a:pt x="1368" y="4073"/>
                        <a:pt x="1368" y="4073"/>
                        <a:pt x="1368" y="4073"/>
                      </a:cubicBezTo>
                      <a:cubicBezTo>
                        <a:pt x="1383" y="4077"/>
                        <a:pt x="1383" y="4077"/>
                        <a:pt x="1383" y="4077"/>
                      </a:cubicBezTo>
                      <a:cubicBezTo>
                        <a:pt x="1385" y="4064"/>
                        <a:pt x="1385" y="4064"/>
                        <a:pt x="1385" y="4064"/>
                      </a:cubicBezTo>
                      <a:cubicBezTo>
                        <a:pt x="1381" y="4052"/>
                        <a:pt x="1381" y="4052"/>
                        <a:pt x="1381" y="4052"/>
                      </a:cubicBezTo>
                      <a:cubicBezTo>
                        <a:pt x="1385" y="4042"/>
                        <a:pt x="1385" y="4042"/>
                        <a:pt x="1385" y="4042"/>
                      </a:cubicBezTo>
                      <a:cubicBezTo>
                        <a:pt x="1406" y="4055"/>
                        <a:pt x="1406" y="4055"/>
                        <a:pt x="1406" y="4055"/>
                      </a:cubicBezTo>
                      <a:cubicBezTo>
                        <a:pt x="1423" y="4062"/>
                        <a:pt x="1423" y="4062"/>
                        <a:pt x="1423" y="4062"/>
                      </a:cubicBezTo>
                      <a:cubicBezTo>
                        <a:pt x="1421" y="4071"/>
                        <a:pt x="1421" y="4071"/>
                        <a:pt x="1421" y="4071"/>
                      </a:cubicBezTo>
                      <a:cubicBezTo>
                        <a:pt x="1411" y="4083"/>
                        <a:pt x="1411" y="4083"/>
                        <a:pt x="1411" y="4083"/>
                      </a:cubicBezTo>
                      <a:cubicBezTo>
                        <a:pt x="1418" y="4090"/>
                        <a:pt x="1418" y="4090"/>
                        <a:pt x="1418" y="4090"/>
                      </a:cubicBezTo>
                      <a:cubicBezTo>
                        <a:pt x="1432" y="4082"/>
                        <a:pt x="1432" y="4082"/>
                        <a:pt x="1432" y="4082"/>
                      </a:cubicBezTo>
                      <a:cubicBezTo>
                        <a:pt x="1435" y="4072"/>
                        <a:pt x="1435" y="4072"/>
                        <a:pt x="1435" y="4072"/>
                      </a:cubicBezTo>
                      <a:cubicBezTo>
                        <a:pt x="1445" y="4065"/>
                        <a:pt x="1445" y="4065"/>
                        <a:pt x="1445" y="4065"/>
                      </a:cubicBezTo>
                      <a:cubicBezTo>
                        <a:pt x="1446" y="4078"/>
                        <a:pt x="1446" y="4078"/>
                        <a:pt x="1446" y="4078"/>
                      </a:cubicBezTo>
                      <a:cubicBezTo>
                        <a:pt x="1455" y="4068"/>
                        <a:pt x="1455" y="4068"/>
                        <a:pt x="1455" y="4068"/>
                      </a:cubicBezTo>
                      <a:cubicBezTo>
                        <a:pt x="1457" y="4059"/>
                        <a:pt x="1457" y="4059"/>
                        <a:pt x="1457" y="4059"/>
                      </a:cubicBezTo>
                      <a:cubicBezTo>
                        <a:pt x="1471" y="4058"/>
                        <a:pt x="1471" y="4058"/>
                        <a:pt x="1471" y="4058"/>
                      </a:cubicBezTo>
                      <a:cubicBezTo>
                        <a:pt x="1486" y="4047"/>
                        <a:pt x="1486" y="4047"/>
                        <a:pt x="1486" y="4047"/>
                      </a:cubicBezTo>
                      <a:cubicBezTo>
                        <a:pt x="1499" y="4047"/>
                        <a:pt x="1499" y="4047"/>
                        <a:pt x="1499" y="4047"/>
                      </a:cubicBezTo>
                      <a:cubicBezTo>
                        <a:pt x="1506" y="4066"/>
                        <a:pt x="1506" y="4066"/>
                        <a:pt x="1506" y="4066"/>
                      </a:cubicBezTo>
                      <a:cubicBezTo>
                        <a:pt x="1522" y="4077"/>
                        <a:pt x="1522" y="4077"/>
                        <a:pt x="1522" y="4077"/>
                      </a:cubicBezTo>
                      <a:cubicBezTo>
                        <a:pt x="1548" y="4069"/>
                        <a:pt x="1548" y="4069"/>
                        <a:pt x="1548" y="4069"/>
                      </a:cubicBezTo>
                      <a:cubicBezTo>
                        <a:pt x="1560" y="4069"/>
                        <a:pt x="1560" y="4069"/>
                        <a:pt x="1560" y="4069"/>
                      </a:cubicBezTo>
                      <a:cubicBezTo>
                        <a:pt x="1567" y="4080"/>
                        <a:pt x="1567" y="4080"/>
                        <a:pt x="1567" y="4080"/>
                      </a:cubicBezTo>
                      <a:cubicBezTo>
                        <a:pt x="1575" y="4080"/>
                        <a:pt x="1575" y="4080"/>
                        <a:pt x="1575" y="4080"/>
                      </a:cubicBezTo>
                      <a:cubicBezTo>
                        <a:pt x="1590" y="4099"/>
                        <a:pt x="1590" y="4099"/>
                        <a:pt x="1590" y="4099"/>
                      </a:cubicBezTo>
                      <a:cubicBezTo>
                        <a:pt x="1605" y="4099"/>
                        <a:pt x="1605" y="4099"/>
                        <a:pt x="1605" y="4099"/>
                      </a:cubicBezTo>
                      <a:cubicBezTo>
                        <a:pt x="1616" y="4114"/>
                        <a:pt x="1616" y="4114"/>
                        <a:pt x="1616" y="4114"/>
                      </a:cubicBezTo>
                      <a:cubicBezTo>
                        <a:pt x="1636" y="4129"/>
                        <a:pt x="1636" y="4129"/>
                        <a:pt x="1636" y="4129"/>
                      </a:cubicBezTo>
                      <a:cubicBezTo>
                        <a:pt x="1648" y="4130"/>
                        <a:pt x="1648" y="4130"/>
                        <a:pt x="1648" y="4130"/>
                      </a:cubicBezTo>
                      <a:cubicBezTo>
                        <a:pt x="1653" y="4140"/>
                        <a:pt x="1653" y="4140"/>
                        <a:pt x="1653" y="4140"/>
                      </a:cubicBezTo>
                      <a:cubicBezTo>
                        <a:pt x="1655" y="4156"/>
                        <a:pt x="1655" y="4156"/>
                        <a:pt x="1655" y="4156"/>
                      </a:cubicBezTo>
                      <a:cubicBezTo>
                        <a:pt x="1663" y="4159"/>
                        <a:pt x="1663" y="4159"/>
                        <a:pt x="1663" y="4159"/>
                      </a:cubicBezTo>
                      <a:cubicBezTo>
                        <a:pt x="1672" y="4145"/>
                        <a:pt x="1672" y="4145"/>
                        <a:pt x="1672" y="4145"/>
                      </a:cubicBezTo>
                      <a:cubicBezTo>
                        <a:pt x="1670" y="4127"/>
                        <a:pt x="1670" y="4127"/>
                        <a:pt x="1670" y="4127"/>
                      </a:cubicBezTo>
                      <a:cubicBezTo>
                        <a:pt x="1684" y="4118"/>
                        <a:pt x="1684" y="4118"/>
                        <a:pt x="1684" y="4118"/>
                      </a:cubicBezTo>
                      <a:cubicBezTo>
                        <a:pt x="1694" y="4132"/>
                        <a:pt x="1694" y="4132"/>
                        <a:pt x="1694" y="4132"/>
                      </a:cubicBezTo>
                      <a:cubicBezTo>
                        <a:pt x="1721" y="4136"/>
                        <a:pt x="1721" y="4136"/>
                        <a:pt x="1721" y="4136"/>
                      </a:cubicBezTo>
                      <a:cubicBezTo>
                        <a:pt x="1730" y="4150"/>
                        <a:pt x="1730" y="4150"/>
                        <a:pt x="1730" y="4150"/>
                      </a:cubicBezTo>
                      <a:cubicBezTo>
                        <a:pt x="1741" y="4155"/>
                        <a:pt x="1741" y="4155"/>
                        <a:pt x="1741" y="4155"/>
                      </a:cubicBezTo>
                      <a:cubicBezTo>
                        <a:pt x="1758" y="4141"/>
                        <a:pt x="1758" y="4141"/>
                        <a:pt x="1758" y="4141"/>
                      </a:cubicBezTo>
                      <a:cubicBezTo>
                        <a:pt x="1760" y="4114"/>
                        <a:pt x="1760" y="4114"/>
                        <a:pt x="1760" y="4114"/>
                      </a:cubicBezTo>
                      <a:cubicBezTo>
                        <a:pt x="1775" y="4113"/>
                        <a:pt x="1775" y="4113"/>
                        <a:pt x="1775" y="4113"/>
                      </a:cubicBezTo>
                      <a:cubicBezTo>
                        <a:pt x="1776" y="4099"/>
                        <a:pt x="1776" y="4099"/>
                        <a:pt x="1776" y="4099"/>
                      </a:cubicBezTo>
                      <a:cubicBezTo>
                        <a:pt x="1787" y="4096"/>
                        <a:pt x="1787" y="4096"/>
                        <a:pt x="1787" y="4096"/>
                      </a:cubicBezTo>
                      <a:cubicBezTo>
                        <a:pt x="1796" y="4107"/>
                        <a:pt x="1796" y="4107"/>
                        <a:pt x="1796" y="4107"/>
                      </a:cubicBezTo>
                      <a:cubicBezTo>
                        <a:pt x="1802" y="4095"/>
                        <a:pt x="1802" y="4095"/>
                        <a:pt x="1802" y="4095"/>
                      </a:cubicBezTo>
                      <a:cubicBezTo>
                        <a:pt x="1818" y="4092"/>
                        <a:pt x="1818" y="4092"/>
                        <a:pt x="1818" y="4092"/>
                      </a:cubicBezTo>
                      <a:cubicBezTo>
                        <a:pt x="1839" y="4111"/>
                        <a:pt x="1839" y="4111"/>
                        <a:pt x="1839" y="4111"/>
                      </a:cubicBezTo>
                      <a:cubicBezTo>
                        <a:pt x="1843" y="4119"/>
                        <a:pt x="1843" y="4119"/>
                        <a:pt x="1843" y="4119"/>
                      </a:cubicBezTo>
                      <a:cubicBezTo>
                        <a:pt x="1863" y="4117"/>
                        <a:pt x="1863" y="4117"/>
                        <a:pt x="1863" y="4117"/>
                      </a:cubicBezTo>
                      <a:cubicBezTo>
                        <a:pt x="1860" y="4099"/>
                        <a:pt x="1860" y="4099"/>
                        <a:pt x="1860" y="4099"/>
                      </a:cubicBezTo>
                      <a:cubicBezTo>
                        <a:pt x="1872" y="4096"/>
                        <a:pt x="1872" y="4096"/>
                        <a:pt x="1872" y="4096"/>
                      </a:cubicBezTo>
                      <a:cubicBezTo>
                        <a:pt x="1888" y="4097"/>
                        <a:pt x="1888" y="4097"/>
                        <a:pt x="1888" y="4097"/>
                      </a:cubicBezTo>
                      <a:cubicBezTo>
                        <a:pt x="1895" y="4088"/>
                        <a:pt x="1895" y="4088"/>
                        <a:pt x="1895" y="4088"/>
                      </a:cubicBezTo>
                      <a:cubicBezTo>
                        <a:pt x="1912" y="4097"/>
                        <a:pt x="1912" y="4097"/>
                        <a:pt x="1912" y="4097"/>
                      </a:cubicBezTo>
                      <a:cubicBezTo>
                        <a:pt x="1923" y="4102"/>
                        <a:pt x="1923" y="4102"/>
                        <a:pt x="1923" y="4102"/>
                      </a:cubicBezTo>
                      <a:cubicBezTo>
                        <a:pt x="1918" y="4112"/>
                        <a:pt x="1918" y="4112"/>
                        <a:pt x="1918" y="4112"/>
                      </a:cubicBezTo>
                      <a:cubicBezTo>
                        <a:pt x="1907" y="4117"/>
                        <a:pt x="1907" y="4117"/>
                        <a:pt x="1907" y="4117"/>
                      </a:cubicBezTo>
                      <a:cubicBezTo>
                        <a:pt x="1921" y="4134"/>
                        <a:pt x="1921" y="4134"/>
                        <a:pt x="1921" y="4134"/>
                      </a:cubicBezTo>
                      <a:cubicBezTo>
                        <a:pt x="1934" y="4138"/>
                        <a:pt x="1934" y="4138"/>
                        <a:pt x="1934" y="4138"/>
                      </a:cubicBezTo>
                      <a:cubicBezTo>
                        <a:pt x="1940" y="4134"/>
                        <a:pt x="1940" y="4134"/>
                        <a:pt x="1940" y="4134"/>
                      </a:cubicBezTo>
                      <a:cubicBezTo>
                        <a:pt x="1950" y="4140"/>
                        <a:pt x="1950" y="4140"/>
                        <a:pt x="1950" y="4140"/>
                      </a:cubicBezTo>
                      <a:cubicBezTo>
                        <a:pt x="1972" y="4139"/>
                        <a:pt x="1972" y="4139"/>
                        <a:pt x="1972" y="4139"/>
                      </a:cubicBezTo>
                      <a:cubicBezTo>
                        <a:pt x="1997" y="4152"/>
                        <a:pt x="1997" y="4152"/>
                        <a:pt x="1997" y="4152"/>
                      </a:cubicBezTo>
                      <a:cubicBezTo>
                        <a:pt x="2013" y="4149"/>
                        <a:pt x="2013" y="4149"/>
                        <a:pt x="2013" y="4149"/>
                      </a:cubicBezTo>
                      <a:cubicBezTo>
                        <a:pt x="2020" y="4134"/>
                        <a:pt x="2020" y="4134"/>
                        <a:pt x="2020" y="4134"/>
                      </a:cubicBezTo>
                      <a:cubicBezTo>
                        <a:pt x="2021" y="4121"/>
                        <a:pt x="2021" y="4121"/>
                        <a:pt x="2021" y="4121"/>
                      </a:cubicBezTo>
                      <a:cubicBezTo>
                        <a:pt x="2028" y="4114"/>
                        <a:pt x="2028" y="4114"/>
                        <a:pt x="2028" y="4114"/>
                      </a:cubicBezTo>
                      <a:cubicBezTo>
                        <a:pt x="2050" y="4127"/>
                        <a:pt x="2050" y="4127"/>
                        <a:pt x="2050" y="4127"/>
                      </a:cubicBezTo>
                      <a:cubicBezTo>
                        <a:pt x="2070" y="4129"/>
                        <a:pt x="2070" y="4129"/>
                        <a:pt x="2070" y="4129"/>
                      </a:cubicBezTo>
                      <a:cubicBezTo>
                        <a:pt x="2095" y="4121"/>
                        <a:pt x="2095" y="4121"/>
                        <a:pt x="2095" y="4121"/>
                      </a:cubicBezTo>
                      <a:cubicBezTo>
                        <a:pt x="2101" y="4109"/>
                        <a:pt x="2101" y="4109"/>
                        <a:pt x="2101" y="4109"/>
                      </a:cubicBezTo>
                      <a:cubicBezTo>
                        <a:pt x="2098" y="4053"/>
                        <a:pt x="2098" y="4053"/>
                        <a:pt x="2098" y="4053"/>
                      </a:cubicBezTo>
                      <a:cubicBezTo>
                        <a:pt x="2091" y="4048"/>
                        <a:pt x="2091" y="4048"/>
                        <a:pt x="2091" y="4048"/>
                      </a:cubicBezTo>
                      <a:cubicBezTo>
                        <a:pt x="2070" y="4047"/>
                        <a:pt x="2070" y="4047"/>
                        <a:pt x="2070" y="4047"/>
                      </a:cubicBezTo>
                      <a:cubicBezTo>
                        <a:pt x="2057" y="4037"/>
                        <a:pt x="2057" y="4037"/>
                        <a:pt x="2057" y="4037"/>
                      </a:cubicBezTo>
                      <a:cubicBezTo>
                        <a:pt x="2054" y="4029"/>
                        <a:pt x="2054" y="4029"/>
                        <a:pt x="2054" y="4029"/>
                      </a:cubicBezTo>
                      <a:cubicBezTo>
                        <a:pt x="2038" y="4025"/>
                        <a:pt x="2038" y="4025"/>
                        <a:pt x="2038" y="4025"/>
                      </a:cubicBezTo>
                      <a:cubicBezTo>
                        <a:pt x="2028" y="4016"/>
                        <a:pt x="2028" y="4016"/>
                        <a:pt x="2028" y="4016"/>
                      </a:cubicBezTo>
                      <a:cubicBezTo>
                        <a:pt x="2011" y="4016"/>
                        <a:pt x="2011" y="4016"/>
                        <a:pt x="2011" y="4016"/>
                      </a:cubicBezTo>
                      <a:cubicBezTo>
                        <a:pt x="2010" y="4007"/>
                        <a:pt x="2010" y="4007"/>
                        <a:pt x="2010" y="4007"/>
                      </a:cubicBezTo>
                      <a:cubicBezTo>
                        <a:pt x="2006" y="3998"/>
                        <a:pt x="2006" y="3998"/>
                        <a:pt x="2006" y="3998"/>
                      </a:cubicBezTo>
                      <a:cubicBezTo>
                        <a:pt x="2008" y="3991"/>
                        <a:pt x="2008" y="3991"/>
                        <a:pt x="2008" y="3991"/>
                      </a:cubicBezTo>
                      <a:cubicBezTo>
                        <a:pt x="2021" y="3989"/>
                        <a:pt x="2021" y="3989"/>
                        <a:pt x="2021" y="3989"/>
                      </a:cubicBezTo>
                      <a:cubicBezTo>
                        <a:pt x="2023" y="3974"/>
                        <a:pt x="2023" y="3974"/>
                        <a:pt x="2023" y="3974"/>
                      </a:cubicBezTo>
                      <a:cubicBezTo>
                        <a:pt x="2034" y="3961"/>
                        <a:pt x="2034" y="3961"/>
                        <a:pt x="2034" y="3961"/>
                      </a:cubicBezTo>
                      <a:cubicBezTo>
                        <a:pt x="2030" y="3945"/>
                        <a:pt x="2030" y="3945"/>
                        <a:pt x="2030" y="3945"/>
                      </a:cubicBezTo>
                      <a:cubicBezTo>
                        <a:pt x="2019" y="3943"/>
                        <a:pt x="2019" y="3943"/>
                        <a:pt x="2019" y="3943"/>
                      </a:cubicBezTo>
                      <a:cubicBezTo>
                        <a:pt x="2018" y="3928"/>
                        <a:pt x="2018" y="3928"/>
                        <a:pt x="2018" y="3928"/>
                      </a:cubicBezTo>
                      <a:cubicBezTo>
                        <a:pt x="2034" y="3905"/>
                        <a:pt x="2034" y="3905"/>
                        <a:pt x="2034" y="3905"/>
                      </a:cubicBezTo>
                      <a:cubicBezTo>
                        <a:pt x="2051" y="3890"/>
                        <a:pt x="2051" y="3890"/>
                        <a:pt x="2051" y="3890"/>
                      </a:cubicBezTo>
                      <a:cubicBezTo>
                        <a:pt x="2081" y="3887"/>
                        <a:pt x="2081" y="3887"/>
                        <a:pt x="2081" y="3887"/>
                      </a:cubicBezTo>
                      <a:cubicBezTo>
                        <a:pt x="2093" y="3891"/>
                        <a:pt x="2093" y="3891"/>
                        <a:pt x="2093" y="3891"/>
                      </a:cubicBezTo>
                      <a:cubicBezTo>
                        <a:pt x="2101" y="3885"/>
                        <a:pt x="2101" y="3885"/>
                        <a:pt x="2101" y="3885"/>
                      </a:cubicBezTo>
                      <a:cubicBezTo>
                        <a:pt x="2101" y="3871"/>
                        <a:pt x="2101" y="3871"/>
                        <a:pt x="2101" y="3871"/>
                      </a:cubicBezTo>
                      <a:cubicBezTo>
                        <a:pt x="2087" y="3867"/>
                        <a:pt x="2087" y="3867"/>
                        <a:pt x="2087" y="3867"/>
                      </a:cubicBezTo>
                      <a:cubicBezTo>
                        <a:pt x="2076" y="3855"/>
                        <a:pt x="2076" y="3855"/>
                        <a:pt x="2076" y="3855"/>
                      </a:cubicBezTo>
                      <a:cubicBezTo>
                        <a:pt x="2065" y="3856"/>
                        <a:pt x="2065" y="3856"/>
                        <a:pt x="2065" y="3856"/>
                      </a:cubicBezTo>
                      <a:cubicBezTo>
                        <a:pt x="2056" y="3863"/>
                        <a:pt x="2056" y="3863"/>
                        <a:pt x="2056" y="3863"/>
                      </a:cubicBezTo>
                      <a:cubicBezTo>
                        <a:pt x="2042" y="3856"/>
                        <a:pt x="2042" y="3856"/>
                        <a:pt x="2042" y="3856"/>
                      </a:cubicBezTo>
                      <a:cubicBezTo>
                        <a:pt x="2024" y="3856"/>
                        <a:pt x="2024" y="3856"/>
                        <a:pt x="2024" y="3856"/>
                      </a:cubicBezTo>
                      <a:cubicBezTo>
                        <a:pt x="2022" y="3847"/>
                        <a:pt x="2022" y="3847"/>
                        <a:pt x="2022" y="3847"/>
                      </a:cubicBezTo>
                      <a:cubicBezTo>
                        <a:pt x="2028" y="3841"/>
                        <a:pt x="2028" y="3841"/>
                        <a:pt x="2028" y="3841"/>
                      </a:cubicBezTo>
                      <a:cubicBezTo>
                        <a:pt x="2047" y="3840"/>
                        <a:pt x="2047" y="3840"/>
                        <a:pt x="2047" y="3840"/>
                      </a:cubicBezTo>
                      <a:cubicBezTo>
                        <a:pt x="2042" y="3825"/>
                        <a:pt x="2042" y="3825"/>
                        <a:pt x="2042" y="3825"/>
                      </a:cubicBezTo>
                      <a:cubicBezTo>
                        <a:pt x="2024" y="3828"/>
                        <a:pt x="2024" y="3828"/>
                        <a:pt x="2024" y="3828"/>
                      </a:cubicBezTo>
                      <a:cubicBezTo>
                        <a:pt x="2011" y="3824"/>
                        <a:pt x="2011" y="3824"/>
                        <a:pt x="2011" y="3824"/>
                      </a:cubicBezTo>
                      <a:cubicBezTo>
                        <a:pt x="2017" y="3817"/>
                        <a:pt x="2017" y="3817"/>
                        <a:pt x="2017" y="3817"/>
                      </a:cubicBezTo>
                      <a:cubicBezTo>
                        <a:pt x="2010" y="3800"/>
                        <a:pt x="2010" y="3800"/>
                        <a:pt x="2010" y="3800"/>
                      </a:cubicBezTo>
                      <a:cubicBezTo>
                        <a:pt x="2015" y="3795"/>
                        <a:pt x="2015" y="3795"/>
                        <a:pt x="2015" y="3795"/>
                      </a:cubicBezTo>
                      <a:cubicBezTo>
                        <a:pt x="2030" y="3794"/>
                        <a:pt x="2030" y="3794"/>
                        <a:pt x="2030" y="3794"/>
                      </a:cubicBezTo>
                      <a:cubicBezTo>
                        <a:pt x="2037" y="3785"/>
                        <a:pt x="2037" y="3785"/>
                        <a:pt x="2037" y="3785"/>
                      </a:cubicBezTo>
                      <a:cubicBezTo>
                        <a:pt x="2048" y="3786"/>
                        <a:pt x="2048" y="3786"/>
                        <a:pt x="2048" y="3786"/>
                      </a:cubicBezTo>
                      <a:cubicBezTo>
                        <a:pt x="2052" y="3794"/>
                        <a:pt x="2052" y="3794"/>
                        <a:pt x="2052" y="3794"/>
                      </a:cubicBezTo>
                      <a:cubicBezTo>
                        <a:pt x="2069" y="3792"/>
                        <a:pt x="2069" y="3792"/>
                        <a:pt x="2069" y="3792"/>
                      </a:cubicBezTo>
                      <a:cubicBezTo>
                        <a:pt x="2082" y="3801"/>
                        <a:pt x="2082" y="3801"/>
                        <a:pt x="2082" y="3801"/>
                      </a:cubicBezTo>
                      <a:cubicBezTo>
                        <a:pt x="2087" y="3794"/>
                        <a:pt x="2087" y="3794"/>
                        <a:pt x="2087" y="3794"/>
                      </a:cubicBezTo>
                      <a:cubicBezTo>
                        <a:pt x="2087" y="3785"/>
                        <a:pt x="2087" y="3785"/>
                        <a:pt x="2087" y="3785"/>
                      </a:cubicBezTo>
                      <a:cubicBezTo>
                        <a:pt x="2100" y="3777"/>
                        <a:pt x="2100" y="3777"/>
                        <a:pt x="2100" y="3777"/>
                      </a:cubicBezTo>
                      <a:cubicBezTo>
                        <a:pt x="2113" y="3778"/>
                        <a:pt x="2113" y="3778"/>
                        <a:pt x="2113" y="3778"/>
                      </a:cubicBezTo>
                      <a:cubicBezTo>
                        <a:pt x="2121" y="3791"/>
                        <a:pt x="2121" y="3791"/>
                        <a:pt x="2121" y="3791"/>
                      </a:cubicBezTo>
                      <a:cubicBezTo>
                        <a:pt x="2128" y="3781"/>
                        <a:pt x="2128" y="3781"/>
                        <a:pt x="2128" y="3781"/>
                      </a:cubicBezTo>
                      <a:cubicBezTo>
                        <a:pt x="2129" y="3771"/>
                        <a:pt x="2129" y="3771"/>
                        <a:pt x="2129" y="3771"/>
                      </a:cubicBezTo>
                      <a:cubicBezTo>
                        <a:pt x="2154" y="3763"/>
                        <a:pt x="2154" y="3763"/>
                        <a:pt x="2154" y="3763"/>
                      </a:cubicBezTo>
                      <a:cubicBezTo>
                        <a:pt x="2170" y="3762"/>
                        <a:pt x="2170" y="3762"/>
                        <a:pt x="2170" y="3762"/>
                      </a:cubicBezTo>
                      <a:cubicBezTo>
                        <a:pt x="2188" y="3753"/>
                        <a:pt x="2188" y="3753"/>
                        <a:pt x="2188" y="3753"/>
                      </a:cubicBezTo>
                      <a:cubicBezTo>
                        <a:pt x="2207" y="3751"/>
                        <a:pt x="2207" y="3751"/>
                        <a:pt x="2207" y="3751"/>
                      </a:cubicBezTo>
                      <a:cubicBezTo>
                        <a:pt x="2211" y="3745"/>
                        <a:pt x="2211" y="3745"/>
                        <a:pt x="2211" y="3745"/>
                      </a:cubicBezTo>
                      <a:cubicBezTo>
                        <a:pt x="2230" y="3733"/>
                        <a:pt x="2230" y="3733"/>
                        <a:pt x="2230" y="3733"/>
                      </a:cubicBezTo>
                      <a:cubicBezTo>
                        <a:pt x="2248" y="3733"/>
                        <a:pt x="2248" y="3733"/>
                        <a:pt x="2248" y="3733"/>
                      </a:cubicBezTo>
                      <a:cubicBezTo>
                        <a:pt x="2259" y="3725"/>
                        <a:pt x="2259" y="3725"/>
                        <a:pt x="2259" y="3725"/>
                      </a:cubicBezTo>
                      <a:cubicBezTo>
                        <a:pt x="2269" y="3724"/>
                        <a:pt x="2269" y="3724"/>
                        <a:pt x="2269" y="3724"/>
                      </a:cubicBezTo>
                      <a:cubicBezTo>
                        <a:pt x="2279" y="3728"/>
                        <a:pt x="2279" y="3728"/>
                        <a:pt x="2279" y="3728"/>
                      </a:cubicBezTo>
                      <a:cubicBezTo>
                        <a:pt x="2285" y="3723"/>
                        <a:pt x="2285" y="3723"/>
                        <a:pt x="2285" y="3723"/>
                      </a:cubicBezTo>
                      <a:cubicBezTo>
                        <a:pt x="2284" y="3708"/>
                        <a:pt x="2284" y="3708"/>
                        <a:pt x="2284" y="3708"/>
                      </a:cubicBezTo>
                      <a:cubicBezTo>
                        <a:pt x="2292" y="3701"/>
                        <a:pt x="2292" y="3701"/>
                        <a:pt x="2292" y="3701"/>
                      </a:cubicBezTo>
                      <a:cubicBezTo>
                        <a:pt x="2308" y="3701"/>
                        <a:pt x="2308" y="3701"/>
                        <a:pt x="2308" y="3701"/>
                      </a:cubicBezTo>
                      <a:cubicBezTo>
                        <a:pt x="2310" y="3692"/>
                        <a:pt x="2310" y="3692"/>
                        <a:pt x="2310" y="3692"/>
                      </a:cubicBezTo>
                      <a:cubicBezTo>
                        <a:pt x="2319" y="3684"/>
                        <a:pt x="2319" y="3684"/>
                        <a:pt x="2319" y="3684"/>
                      </a:cubicBezTo>
                      <a:cubicBezTo>
                        <a:pt x="2327" y="3691"/>
                        <a:pt x="2327" y="3691"/>
                        <a:pt x="2327" y="3691"/>
                      </a:cubicBezTo>
                      <a:cubicBezTo>
                        <a:pt x="2337" y="3693"/>
                        <a:pt x="2337" y="3693"/>
                        <a:pt x="2337" y="3693"/>
                      </a:cubicBezTo>
                      <a:cubicBezTo>
                        <a:pt x="2350" y="3686"/>
                        <a:pt x="2350" y="3686"/>
                        <a:pt x="2350" y="3686"/>
                      </a:cubicBezTo>
                      <a:cubicBezTo>
                        <a:pt x="2366" y="3680"/>
                        <a:pt x="2366" y="3680"/>
                        <a:pt x="2366" y="3680"/>
                      </a:cubicBezTo>
                      <a:cubicBezTo>
                        <a:pt x="2397" y="3660"/>
                        <a:pt x="2397" y="3660"/>
                        <a:pt x="2397" y="3660"/>
                      </a:cubicBezTo>
                      <a:cubicBezTo>
                        <a:pt x="2403" y="3660"/>
                        <a:pt x="2403" y="3660"/>
                        <a:pt x="2403" y="3660"/>
                      </a:cubicBezTo>
                      <a:cubicBezTo>
                        <a:pt x="2410" y="3655"/>
                        <a:pt x="2410" y="3655"/>
                        <a:pt x="2410" y="3655"/>
                      </a:cubicBezTo>
                      <a:cubicBezTo>
                        <a:pt x="2427" y="3652"/>
                        <a:pt x="2427" y="3652"/>
                        <a:pt x="2427" y="3652"/>
                      </a:cubicBezTo>
                      <a:cubicBezTo>
                        <a:pt x="2437" y="3639"/>
                        <a:pt x="2437" y="3639"/>
                        <a:pt x="2437" y="3639"/>
                      </a:cubicBezTo>
                      <a:cubicBezTo>
                        <a:pt x="2446" y="3642"/>
                        <a:pt x="2446" y="3642"/>
                        <a:pt x="2446" y="3642"/>
                      </a:cubicBezTo>
                      <a:cubicBezTo>
                        <a:pt x="2465" y="3638"/>
                        <a:pt x="2465" y="3638"/>
                        <a:pt x="2465" y="3638"/>
                      </a:cubicBezTo>
                      <a:cubicBezTo>
                        <a:pt x="2465" y="3627"/>
                        <a:pt x="2465" y="3627"/>
                        <a:pt x="2465" y="3627"/>
                      </a:cubicBezTo>
                      <a:cubicBezTo>
                        <a:pt x="2458" y="3617"/>
                        <a:pt x="2458" y="3617"/>
                        <a:pt x="2458" y="3617"/>
                      </a:cubicBezTo>
                      <a:cubicBezTo>
                        <a:pt x="2466" y="3612"/>
                        <a:pt x="2466" y="3612"/>
                        <a:pt x="2466" y="3612"/>
                      </a:cubicBezTo>
                      <a:cubicBezTo>
                        <a:pt x="2485" y="3611"/>
                        <a:pt x="2485" y="3611"/>
                        <a:pt x="2485" y="3611"/>
                      </a:cubicBezTo>
                      <a:cubicBezTo>
                        <a:pt x="2489" y="3597"/>
                        <a:pt x="2489" y="3597"/>
                        <a:pt x="2489" y="3597"/>
                      </a:cubicBezTo>
                      <a:cubicBezTo>
                        <a:pt x="2502" y="3590"/>
                        <a:pt x="2502" y="3590"/>
                        <a:pt x="2502" y="3590"/>
                      </a:cubicBezTo>
                      <a:cubicBezTo>
                        <a:pt x="2511" y="3592"/>
                        <a:pt x="2511" y="3592"/>
                        <a:pt x="2511" y="3592"/>
                      </a:cubicBezTo>
                      <a:cubicBezTo>
                        <a:pt x="2521" y="3588"/>
                        <a:pt x="2521" y="3588"/>
                        <a:pt x="2521" y="3588"/>
                      </a:cubicBezTo>
                      <a:cubicBezTo>
                        <a:pt x="2539" y="3595"/>
                        <a:pt x="2539" y="3595"/>
                        <a:pt x="2539" y="3595"/>
                      </a:cubicBezTo>
                      <a:cubicBezTo>
                        <a:pt x="2558" y="3593"/>
                        <a:pt x="2558" y="3593"/>
                        <a:pt x="2558" y="3593"/>
                      </a:cubicBezTo>
                      <a:cubicBezTo>
                        <a:pt x="2576" y="3605"/>
                        <a:pt x="2576" y="3605"/>
                        <a:pt x="2576" y="3605"/>
                      </a:cubicBezTo>
                      <a:cubicBezTo>
                        <a:pt x="2593" y="3605"/>
                        <a:pt x="2593" y="3605"/>
                        <a:pt x="2593" y="3605"/>
                      </a:cubicBezTo>
                      <a:cubicBezTo>
                        <a:pt x="2608" y="3598"/>
                        <a:pt x="2608" y="3598"/>
                        <a:pt x="2608" y="3598"/>
                      </a:cubicBezTo>
                      <a:cubicBezTo>
                        <a:pt x="2623" y="3599"/>
                        <a:pt x="2623" y="3599"/>
                        <a:pt x="2623" y="3599"/>
                      </a:cubicBezTo>
                      <a:cubicBezTo>
                        <a:pt x="2629" y="3617"/>
                        <a:pt x="2629" y="3617"/>
                        <a:pt x="2629" y="3617"/>
                      </a:cubicBezTo>
                      <a:cubicBezTo>
                        <a:pt x="2635" y="3621"/>
                        <a:pt x="2635" y="3621"/>
                        <a:pt x="2635" y="3621"/>
                      </a:cubicBezTo>
                      <a:cubicBezTo>
                        <a:pt x="2640" y="3636"/>
                        <a:pt x="2640" y="3636"/>
                        <a:pt x="2640" y="3636"/>
                      </a:cubicBezTo>
                      <a:cubicBezTo>
                        <a:pt x="2650" y="3648"/>
                        <a:pt x="2650" y="3648"/>
                        <a:pt x="2650" y="3648"/>
                      </a:cubicBezTo>
                      <a:cubicBezTo>
                        <a:pt x="2659" y="3654"/>
                        <a:pt x="2659" y="3654"/>
                        <a:pt x="2659" y="3654"/>
                      </a:cubicBezTo>
                      <a:cubicBezTo>
                        <a:pt x="2661" y="3662"/>
                        <a:pt x="2661" y="3662"/>
                        <a:pt x="2661" y="3662"/>
                      </a:cubicBezTo>
                      <a:cubicBezTo>
                        <a:pt x="2657" y="3674"/>
                        <a:pt x="2657" y="3674"/>
                        <a:pt x="2657" y="3674"/>
                      </a:cubicBezTo>
                      <a:cubicBezTo>
                        <a:pt x="2660" y="3687"/>
                        <a:pt x="2660" y="3687"/>
                        <a:pt x="2660" y="3687"/>
                      </a:cubicBezTo>
                      <a:cubicBezTo>
                        <a:pt x="2659" y="3693"/>
                        <a:pt x="2659" y="3693"/>
                        <a:pt x="2659" y="3693"/>
                      </a:cubicBezTo>
                      <a:cubicBezTo>
                        <a:pt x="2648" y="3696"/>
                        <a:pt x="2648" y="3696"/>
                        <a:pt x="2648" y="3696"/>
                      </a:cubicBezTo>
                      <a:cubicBezTo>
                        <a:pt x="2654" y="3709"/>
                        <a:pt x="2654" y="3709"/>
                        <a:pt x="2654" y="3709"/>
                      </a:cubicBezTo>
                      <a:cubicBezTo>
                        <a:pt x="2663" y="3716"/>
                        <a:pt x="2663" y="3716"/>
                        <a:pt x="2663" y="3716"/>
                      </a:cubicBezTo>
                      <a:cubicBezTo>
                        <a:pt x="2679" y="3706"/>
                        <a:pt x="2679" y="3706"/>
                        <a:pt x="2679" y="3706"/>
                      </a:cubicBezTo>
                      <a:cubicBezTo>
                        <a:pt x="2690" y="3715"/>
                        <a:pt x="2690" y="3715"/>
                        <a:pt x="2690" y="3715"/>
                      </a:cubicBezTo>
                      <a:cubicBezTo>
                        <a:pt x="2698" y="3712"/>
                        <a:pt x="2698" y="3712"/>
                        <a:pt x="2698" y="3712"/>
                      </a:cubicBezTo>
                      <a:cubicBezTo>
                        <a:pt x="2700" y="3698"/>
                        <a:pt x="2700" y="3698"/>
                        <a:pt x="2700" y="3698"/>
                      </a:cubicBezTo>
                      <a:cubicBezTo>
                        <a:pt x="2709" y="3695"/>
                        <a:pt x="2709" y="3695"/>
                        <a:pt x="2709" y="3695"/>
                      </a:cubicBezTo>
                      <a:cubicBezTo>
                        <a:pt x="2714" y="3709"/>
                        <a:pt x="2714" y="3709"/>
                        <a:pt x="2714" y="3709"/>
                      </a:cubicBezTo>
                      <a:cubicBezTo>
                        <a:pt x="2723" y="3709"/>
                        <a:pt x="2723" y="3709"/>
                        <a:pt x="2723" y="3709"/>
                      </a:cubicBezTo>
                      <a:cubicBezTo>
                        <a:pt x="2725" y="3698"/>
                        <a:pt x="2725" y="3698"/>
                        <a:pt x="2725" y="3698"/>
                      </a:cubicBezTo>
                      <a:cubicBezTo>
                        <a:pt x="2719" y="3684"/>
                        <a:pt x="2719" y="3684"/>
                        <a:pt x="2719" y="3684"/>
                      </a:cubicBezTo>
                      <a:cubicBezTo>
                        <a:pt x="2724" y="3680"/>
                        <a:pt x="2724" y="3680"/>
                        <a:pt x="2724" y="3680"/>
                      </a:cubicBezTo>
                      <a:cubicBezTo>
                        <a:pt x="2748" y="3698"/>
                        <a:pt x="2748" y="3698"/>
                        <a:pt x="2748" y="3698"/>
                      </a:cubicBezTo>
                      <a:cubicBezTo>
                        <a:pt x="2751" y="3721"/>
                        <a:pt x="2751" y="3721"/>
                        <a:pt x="2751" y="3721"/>
                      </a:cubicBezTo>
                      <a:cubicBezTo>
                        <a:pt x="2760" y="3739"/>
                        <a:pt x="2760" y="3739"/>
                        <a:pt x="2760" y="3739"/>
                      </a:cubicBezTo>
                      <a:cubicBezTo>
                        <a:pt x="2769" y="3738"/>
                        <a:pt x="2769" y="3738"/>
                        <a:pt x="2769" y="3738"/>
                      </a:cubicBezTo>
                      <a:cubicBezTo>
                        <a:pt x="2779" y="3727"/>
                        <a:pt x="2779" y="3727"/>
                        <a:pt x="2779" y="3727"/>
                      </a:cubicBezTo>
                      <a:cubicBezTo>
                        <a:pt x="2771" y="3724"/>
                        <a:pt x="2771" y="3724"/>
                        <a:pt x="2771" y="3724"/>
                      </a:cubicBezTo>
                      <a:cubicBezTo>
                        <a:pt x="2767" y="3716"/>
                        <a:pt x="2767" y="3716"/>
                        <a:pt x="2767" y="3716"/>
                      </a:cubicBezTo>
                      <a:cubicBezTo>
                        <a:pt x="2783" y="3712"/>
                        <a:pt x="2783" y="3712"/>
                        <a:pt x="2783" y="3712"/>
                      </a:cubicBezTo>
                      <a:cubicBezTo>
                        <a:pt x="2810" y="3725"/>
                        <a:pt x="2810" y="3725"/>
                        <a:pt x="2810" y="3725"/>
                      </a:cubicBezTo>
                      <a:cubicBezTo>
                        <a:pt x="2819" y="3725"/>
                        <a:pt x="2819" y="3725"/>
                        <a:pt x="2819" y="3725"/>
                      </a:cubicBezTo>
                      <a:cubicBezTo>
                        <a:pt x="2830" y="3716"/>
                        <a:pt x="2830" y="3716"/>
                        <a:pt x="2830" y="3716"/>
                      </a:cubicBezTo>
                      <a:cubicBezTo>
                        <a:pt x="2838" y="3721"/>
                        <a:pt x="2838" y="3721"/>
                        <a:pt x="2838" y="3721"/>
                      </a:cubicBezTo>
                      <a:cubicBezTo>
                        <a:pt x="2832" y="3735"/>
                        <a:pt x="2832" y="3735"/>
                        <a:pt x="2832" y="3735"/>
                      </a:cubicBezTo>
                      <a:cubicBezTo>
                        <a:pt x="2823" y="3742"/>
                        <a:pt x="2823" y="3742"/>
                        <a:pt x="2823" y="3742"/>
                      </a:cubicBezTo>
                      <a:cubicBezTo>
                        <a:pt x="2823" y="3761"/>
                        <a:pt x="2823" y="3761"/>
                        <a:pt x="2823" y="3761"/>
                      </a:cubicBezTo>
                      <a:cubicBezTo>
                        <a:pt x="2832" y="3774"/>
                        <a:pt x="2832" y="3774"/>
                        <a:pt x="2832" y="3774"/>
                      </a:cubicBezTo>
                      <a:cubicBezTo>
                        <a:pt x="2842" y="3773"/>
                        <a:pt x="2842" y="3773"/>
                        <a:pt x="2842" y="3773"/>
                      </a:cubicBezTo>
                      <a:cubicBezTo>
                        <a:pt x="2850" y="3763"/>
                        <a:pt x="2850" y="3763"/>
                        <a:pt x="2850" y="3763"/>
                      </a:cubicBezTo>
                      <a:cubicBezTo>
                        <a:pt x="2867" y="3758"/>
                        <a:pt x="2867" y="3758"/>
                        <a:pt x="2867" y="3758"/>
                      </a:cubicBezTo>
                      <a:cubicBezTo>
                        <a:pt x="2895" y="3765"/>
                        <a:pt x="2895" y="3765"/>
                        <a:pt x="2895" y="3765"/>
                      </a:cubicBezTo>
                      <a:cubicBezTo>
                        <a:pt x="2902" y="3770"/>
                        <a:pt x="2902" y="3770"/>
                        <a:pt x="2902" y="3770"/>
                      </a:cubicBezTo>
                      <a:cubicBezTo>
                        <a:pt x="2911" y="3764"/>
                        <a:pt x="2911" y="3764"/>
                        <a:pt x="2911" y="3764"/>
                      </a:cubicBezTo>
                      <a:cubicBezTo>
                        <a:pt x="2908" y="3748"/>
                        <a:pt x="2908" y="3748"/>
                        <a:pt x="2908" y="3748"/>
                      </a:cubicBezTo>
                      <a:cubicBezTo>
                        <a:pt x="2922" y="3743"/>
                        <a:pt x="2922" y="3743"/>
                        <a:pt x="2922" y="3743"/>
                      </a:cubicBezTo>
                      <a:cubicBezTo>
                        <a:pt x="2943" y="3740"/>
                        <a:pt x="2943" y="3740"/>
                        <a:pt x="2943" y="3740"/>
                      </a:cubicBezTo>
                      <a:cubicBezTo>
                        <a:pt x="2956" y="3731"/>
                        <a:pt x="2956" y="3731"/>
                        <a:pt x="2956" y="3731"/>
                      </a:cubicBezTo>
                      <a:cubicBezTo>
                        <a:pt x="2962" y="3718"/>
                        <a:pt x="2962" y="3718"/>
                        <a:pt x="2962" y="3718"/>
                      </a:cubicBezTo>
                      <a:cubicBezTo>
                        <a:pt x="2973" y="3710"/>
                        <a:pt x="2973" y="3710"/>
                        <a:pt x="2973" y="3710"/>
                      </a:cubicBezTo>
                      <a:cubicBezTo>
                        <a:pt x="2974" y="3699"/>
                        <a:pt x="2974" y="3699"/>
                        <a:pt x="2974" y="3699"/>
                      </a:cubicBezTo>
                      <a:cubicBezTo>
                        <a:pt x="2990" y="3684"/>
                        <a:pt x="2990" y="3684"/>
                        <a:pt x="2990" y="3684"/>
                      </a:cubicBezTo>
                      <a:cubicBezTo>
                        <a:pt x="3001" y="3679"/>
                        <a:pt x="3001" y="3679"/>
                        <a:pt x="3001" y="3679"/>
                      </a:cubicBezTo>
                      <a:cubicBezTo>
                        <a:pt x="3012" y="3668"/>
                        <a:pt x="3012" y="3668"/>
                        <a:pt x="3012" y="3668"/>
                      </a:cubicBezTo>
                      <a:cubicBezTo>
                        <a:pt x="3028" y="3664"/>
                        <a:pt x="3028" y="3664"/>
                        <a:pt x="3028" y="3664"/>
                      </a:cubicBezTo>
                      <a:cubicBezTo>
                        <a:pt x="3046" y="3658"/>
                        <a:pt x="3046" y="3658"/>
                        <a:pt x="3046" y="3658"/>
                      </a:cubicBezTo>
                      <a:cubicBezTo>
                        <a:pt x="3054" y="3663"/>
                        <a:pt x="3054" y="3663"/>
                        <a:pt x="3054" y="3663"/>
                      </a:cubicBezTo>
                      <a:cubicBezTo>
                        <a:pt x="3053" y="3676"/>
                        <a:pt x="3053" y="3676"/>
                        <a:pt x="3053" y="3676"/>
                      </a:cubicBezTo>
                      <a:cubicBezTo>
                        <a:pt x="3042" y="3689"/>
                        <a:pt x="3042" y="3689"/>
                        <a:pt x="3042" y="3689"/>
                      </a:cubicBezTo>
                      <a:cubicBezTo>
                        <a:pt x="3030" y="3692"/>
                        <a:pt x="3030" y="3692"/>
                        <a:pt x="3030" y="3692"/>
                      </a:cubicBezTo>
                      <a:cubicBezTo>
                        <a:pt x="3036" y="3702"/>
                        <a:pt x="3036" y="3702"/>
                        <a:pt x="3036" y="3702"/>
                      </a:cubicBezTo>
                      <a:cubicBezTo>
                        <a:pt x="3164" y="3799"/>
                        <a:pt x="3164" y="3799"/>
                        <a:pt x="3164" y="3799"/>
                      </a:cubicBezTo>
                      <a:cubicBezTo>
                        <a:pt x="3340" y="4018"/>
                        <a:pt x="3340" y="4018"/>
                        <a:pt x="3340" y="4018"/>
                      </a:cubicBezTo>
                      <a:cubicBezTo>
                        <a:pt x="3357" y="4015"/>
                        <a:pt x="3357" y="4015"/>
                        <a:pt x="3357" y="4015"/>
                      </a:cubicBezTo>
                      <a:cubicBezTo>
                        <a:pt x="3369" y="4008"/>
                        <a:pt x="3369" y="4008"/>
                        <a:pt x="3369" y="4008"/>
                      </a:cubicBezTo>
                      <a:cubicBezTo>
                        <a:pt x="3372" y="3999"/>
                        <a:pt x="3372" y="3999"/>
                        <a:pt x="3372" y="3999"/>
                      </a:cubicBezTo>
                      <a:cubicBezTo>
                        <a:pt x="3368" y="3996"/>
                        <a:pt x="3368" y="3996"/>
                        <a:pt x="3368" y="3996"/>
                      </a:cubicBezTo>
                      <a:cubicBezTo>
                        <a:pt x="3368" y="3981"/>
                        <a:pt x="3368" y="3981"/>
                        <a:pt x="3368" y="3981"/>
                      </a:cubicBezTo>
                      <a:cubicBezTo>
                        <a:pt x="3379" y="3975"/>
                        <a:pt x="3379" y="3975"/>
                        <a:pt x="3379" y="3975"/>
                      </a:cubicBezTo>
                      <a:cubicBezTo>
                        <a:pt x="3400" y="3985"/>
                        <a:pt x="3400" y="3985"/>
                        <a:pt x="3400" y="3985"/>
                      </a:cubicBezTo>
                      <a:cubicBezTo>
                        <a:pt x="3397" y="3995"/>
                        <a:pt x="3397" y="3995"/>
                        <a:pt x="3397" y="3995"/>
                      </a:cubicBezTo>
                      <a:cubicBezTo>
                        <a:pt x="3399" y="4005"/>
                        <a:pt x="3399" y="4005"/>
                        <a:pt x="3399" y="4005"/>
                      </a:cubicBezTo>
                      <a:cubicBezTo>
                        <a:pt x="3415" y="4009"/>
                        <a:pt x="3415" y="4009"/>
                        <a:pt x="3415" y="4009"/>
                      </a:cubicBezTo>
                      <a:cubicBezTo>
                        <a:pt x="3425" y="4020"/>
                        <a:pt x="3425" y="4020"/>
                        <a:pt x="3425" y="4020"/>
                      </a:cubicBezTo>
                      <a:cubicBezTo>
                        <a:pt x="3438" y="4020"/>
                        <a:pt x="3438" y="4020"/>
                        <a:pt x="3438" y="4020"/>
                      </a:cubicBezTo>
                      <a:cubicBezTo>
                        <a:pt x="3448" y="4013"/>
                        <a:pt x="3448" y="4013"/>
                        <a:pt x="3448" y="4013"/>
                      </a:cubicBezTo>
                      <a:cubicBezTo>
                        <a:pt x="3460" y="4011"/>
                        <a:pt x="3460" y="4011"/>
                        <a:pt x="3460" y="4011"/>
                      </a:cubicBezTo>
                      <a:cubicBezTo>
                        <a:pt x="3478" y="4021"/>
                        <a:pt x="3478" y="4021"/>
                        <a:pt x="3478" y="4021"/>
                      </a:cubicBezTo>
                      <a:cubicBezTo>
                        <a:pt x="3493" y="4014"/>
                        <a:pt x="3493" y="4014"/>
                        <a:pt x="3493" y="4014"/>
                      </a:cubicBezTo>
                      <a:cubicBezTo>
                        <a:pt x="3505" y="4017"/>
                        <a:pt x="3505" y="4017"/>
                        <a:pt x="3505" y="4017"/>
                      </a:cubicBezTo>
                      <a:cubicBezTo>
                        <a:pt x="3519" y="4012"/>
                        <a:pt x="3519" y="4012"/>
                        <a:pt x="3519" y="4012"/>
                      </a:cubicBezTo>
                      <a:cubicBezTo>
                        <a:pt x="3523" y="4005"/>
                        <a:pt x="3523" y="4005"/>
                        <a:pt x="3523" y="4005"/>
                      </a:cubicBezTo>
                      <a:cubicBezTo>
                        <a:pt x="3518" y="3998"/>
                        <a:pt x="3518" y="3998"/>
                        <a:pt x="3518" y="3998"/>
                      </a:cubicBezTo>
                      <a:cubicBezTo>
                        <a:pt x="3521" y="3990"/>
                        <a:pt x="3521" y="3990"/>
                        <a:pt x="3521" y="3990"/>
                      </a:cubicBezTo>
                      <a:cubicBezTo>
                        <a:pt x="3544" y="3987"/>
                        <a:pt x="3544" y="3987"/>
                        <a:pt x="3544" y="3987"/>
                      </a:cubicBezTo>
                      <a:cubicBezTo>
                        <a:pt x="3570" y="3987"/>
                        <a:pt x="3570" y="3987"/>
                        <a:pt x="3570" y="3987"/>
                      </a:cubicBezTo>
                      <a:cubicBezTo>
                        <a:pt x="3591" y="3992"/>
                        <a:pt x="3591" y="3992"/>
                        <a:pt x="3591" y="3992"/>
                      </a:cubicBezTo>
                      <a:cubicBezTo>
                        <a:pt x="3613" y="4008"/>
                        <a:pt x="3613" y="4008"/>
                        <a:pt x="3613" y="4008"/>
                      </a:cubicBezTo>
                      <a:cubicBezTo>
                        <a:pt x="3624" y="4029"/>
                        <a:pt x="3624" y="4029"/>
                        <a:pt x="3624" y="4029"/>
                      </a:cubicBezTo>
                      <a:cubicBezTo>
                        <a:pt x="3632" y="4045"/>
                        <a:pt x="3632" y="4045"/>
                        <a:pt x="3632" y="4045"/>
                      </a:cubicBezTo>
                      <a:cubicBezTo>
                        <a:pt x="3639" y="4046"/>
                        <a:pt x="3639" y="4046"/>
                        <a:pt x="3639" y="4046"/>
                      </a:cubicBezTo>
                      <a:cubicBezTo>
                        <a:pt x="3654" y="4050"/>
                        <a:pt x="3654" y="4050"/>
                        <a:pt x="3654" y="4050"/>
                      </a:cubicBezTo>
                      <a:cubicBezTo>
                        <a:pt x="3670" y="4060"/>
                        <a:pt x="3670" y="4060"/>
                        <a:pt x="3670" y="4060"/>
                      </a:cubicBezTo>
                      <a:cubicBezTo>
                        <a:pt x="3675" y="4060"/>
                        <a:pt x="3675" y="4060"/>
                        <a:pt x="3675" y="4060"/>
                      </a:cubicBezTo>
                      <a:cubicBezTo>
                        <a:pt x="3686" y="4065"/>
                        <a:pt x="3686" y="4065"/>
                        <a:pt x="3686" y="4065"/>
                      </a:cubicBezTo>
                      <a:cubicBezTo>
                        <a:pt x="3687" y="4074"/>
                        <a:pt x="3687" y="4074"/>
                        <a:pt x="3687" y="4074"/>
                      </a:cubicBezTo>
                      <a:cubicBezTo>
                        <a:pt x="3684" y="4080"/>
                        <a:pt x="3684" y="4080"/>
                        <a:pt x="3684" y="4080"/>
                      </a:cubicBezTo>
                      <a:cubicBezTo>
                        <a:pt x="3685" y="4092"/>
                        <a:pt x="3685" y="4092"/>
                        <a:pt x="3685" y="4092"/>
                      </a:cubicBezTo>
                      <a:cubicBezTo>
                        <a:pt x="3688" y="4101"/>
                        <a:pt x="3688" y="4101"/>
                        <a:pt x="3688" y="4101"/>
                      </a:cubicBezTo>
                      <a:cubicBezTo>
                        <a:pt x="3695" y="4108"/>
                        <a:pt x="3695" y="4108"/>
                        <a:pt x="3695" y="4108"/>
                      </a:cubicBezTo>
                      <a:cubicBezTo>
                        <a:pt x="3698" y="4112"/>
                        <a:pt x="3698" y="4112"/>
                        <a:pt x="3698" y="4112"/>
                      </a:cubicBezTo>
                      <a:cubicBezTo>
                        <a:pt x="3705" y="4111"/>
                        <a:pt x="3705" y="4111"/>
                        <a:pt x="3705" y="4111"/>
                      </a:cubicBezTo>
                      <a:cubicBezTo>
                        <a:pt x="3719" y="4117"/>
                        <a:pt x="3719" y="4117"/>
                        <a:pt x="3719" y="4117"/>
                      </a:cubicBezTo>
                      <a:cubicBezTo>
                        <a:pt x="3730" y="4123"/>
                        <a:pt x="3730" y="4123"/>
                        <a:pt x="3730" y="4123"/>
                      </a:cubicBezTo>
                      <a:cubicBezTo>
                        <a:pt x="3734" y="4116"/>
                        <a:pt x="3734" y="4116"/>
                        <a:pt x="3734" y="4116"/>
                      </a:cubicBezTo>
                      <a:cubicBezTo>
                        <a:pt x="3745" y="4110"/>
                        <a:pt x="3745" y="4110"/>
                        <a:pt x="3745" y="4110"/>
                      </a:cubicBezTo>
                      <a:cubicBezTo>
                        <a:pt x="3779" y="4108"/>
                        <a:pt x="3779" y="4108"/>
                        <a:pt x="3779" y="4108"/>
                      </a:cubicBezTo>
                      <a:cubicBezTo>
                        <a:pt x="3794" y="4103"/>
                        <a:pt x="3794" y="4103"/>
                        <a:pt x="3794" y="4103"/>
                      </a:cubicBezTo>
                      <a:cubicBezTo>
                        <a:pt x="3802" y="4091"/>
                        <a:pt x="3802" y="4091"/>
                        <a:pt x="3802" y="4091"/>
                      </a:cubicBezTo>
                      <a:cubicBezTo>
                        <a:pt x="3815" y="4083"/>
                        <a:pt x="3815" y="4083"/>
                        <a:pt x="3815" y="4083"/>
                      </a:cubicBezTo>
                      <a:cubicBezTo>
                        <a:pt x="3823" y="4087"/>
                        <a:pt x="3823" y="4087"/>
                        <a:pt x="3823" y="4087"/>
                      </a:cubicBezTo>
                      <a:cubicBezTo>
                        <a:pt x="3817" y="4104"/>
                        <a:pt x="3817" y="4104"/>
                        <a:pt x="3817" y="4104"/>
                      </a:cubicBezTo>
                      <a:cubicBezTo>
                        <a:pt x="3821" y="4116"/>
                        <a:pt x="3821" y="4116"/>
                        <a:pt x="3821" y="4116"/>
                      </a:cubicBezTo>
                      <a:cubicBezTo>
                        <a:pt x="3831" y="4118"/>
                        <a:pt x="3831" y="4118"/>
                        <a:pt x="3831" y="4118"/>
                      </a:cubicBezTo>
                      <a:cubicBezTo>
                        <a:pt x="3847" y="4132"/>
                        <a:pt x="3847" y="4132"/>
                        <a:pt x="3847" y="4132"/>
                      </a:cubicBezTo>
                      <a:cubicBezTo>
                        <a:pt x="3868" y="4140"/>
                        <a:pt x="3868" y="4140"/>
                        <a:pt x="3868" y="4140"/>
                      </a:cubicBezTo>
                      <a:cubicBezTo>
                        <a:pt x="3872" y="4144"/>
                        <a:pt x="3872" y="4144"/>
                        <a:pt x="3872" y="4144"/>
                      </a:cubicBezTo>
                      <a:cubicBezTo>
                        <a:pt x="3881" y="4144"/>
                        <a:pt x="3881" y="4144"/>
                        <a:pt x="3881" y="4144"/>
                      </a:cubicBezTo>
                      <a:cubicBezTo>
                        <a:pt x="3895" y="4149"/>
                        <a:pt x="3895" y="4149"/>
                        <a:pt x="3895" y="4149"/>
                      </a:cubicBezTo>
                      <a:cubicBezTo>
                        <a:pt x="3901" y="4149"/>
                        <a:pt x="3901" y="4149"/>
                        <a:pt x="3901" y="4149"/>
                      </a:cubicBezTo>
                      <a:cubicBezTo>
                        <a:pt x="3901" y="4147"/>
                        <a:pt x="3901" y="4147"/>
                        <a:pt x="3901" y="4147"/>
                      </a:cubicBezTo>
                      <a:cubicBezTo>
                        <a:pt x="3912" y="4121"/>
                        <a:pt x="3912" y="4121"/>
                        <a:pt x="3912" y="4121"/>
                      </a:cubicBezTo>
                      <a:cubicBezTo>
                        <a:pt x="3925" y="4114"/>
                        <a:pt x="3925" y="4114"/>
                        <a:pt x="3925" y="4114"/>
                      </a:cubicBezTo>
                      <a:cubicBezTo>
                        <a:pt x="3958" y="4116"/>
                        <a:pt x="3958" y="4116"/>
                        <a:pt x="3958" y="4116"/>
                      </a:cubicBezTo>
                      <a:cubicBezTo>
                        <a:pt x="3963" y="4109"/>
                        <a:pt x="3963" y="4109"/>
                        <a:pt x="3963" y="4109"/>
                      </a:cubicBezTo>
                      <a:cubicBezTo>
                        <a:pt x="3975" y="4095"/>
                        <a:pt x="3975" y="4095"/>
                        <a:pt x="3975" y="4095"/>
                      </a:cubicBezTo>
                      <a:cubicBezTo>
                        <a:pt x="3998" y="4087"/>
                        <a:pt x="3998" y="4087"/>
                        <a:pt x="3998" y="4087"/>
                      </a:cubicBezTo>
                      <a:cubicBezTo>
                        <a:pt x="3999" y="4073"/>
                        <a:pt x="3999" y="4073"/>
                        <a:pt x="3999" y="4073"/>
                      </a:cubicBezTo>
                      <a:cubicBezTo>
                        <a:pt x="4004" y="4058"/>
                        <a:pt x="4004" y="4058"/>
                        <a:pt x="4004" y="4058"/>
                      </a:cubicBezTo>
                      <a:cubicBezTo>
                        <a:pt x="4022" y="4050"/>
                        <a:pt x="4022" y="4050"/>
                        <a:pt x="4022" y="4050"/>
                      </a:cubicBezTo>
                      <a:cubicBezTo>
                        <a:pt x="4023" y="4040"/>
                        <a:pt x="4023" y="4040"/>
                        <a:pt x="4023" y="4040"/>
                      </a:cubicBezTo>
                      <a:cubicBezTo>
                        <a:pt x="4035" y="4028"/>
                        <a:pt x="4035" y="4028"/>
                        <a:pt x="4035" y="4028"/>
                      </a:cubicBezTo>
                      <a:cubicBezTo>
                        <a:pt x="4047" y="4025"/>
                        <a:pt x="4047" y="4025"/>
                        <a:pt x="4047" y="4025"/>
                      </a:cubicBezTo>
                      <a:cubicBezTo>
                        <a:pt x="4056" y="4011"/>
                        <a:pt x="4056" y="4011"/>
                        <a:pt x="4056" y="4011"/>
                      </a:cubicBezTo>
                      <a:cubicBezTo>
                        <a:pt x="4063" y="4006"/>
                        <a:pt x="4063" y="4006"/>
                        <a:pt x="4063" y="4006"/>
                      </a:cubicBezTo>
                      <a:cubicBezTo>
                        <a:pt x="4055" y="4000"/>
                        <a:pt x="4055" y="4000"/>
                        <a:pt x="4055" y="4000"/>
                      </a:cubicBezTo>
                      <a:cubicBezTo>
                        <a:pt x="4054" y="3990"/>
                        <a:pt x="4054" y="3990"/>
                        <a:pt x="4054" y="3990"/>
                      </a:cubicBezTo>
                      <a:cubicBezTo>
                        <a:pt x="4059" y="3984"/>
                        <a:pt x="4059" y="3984"/>
                        <a:pt x="4059" y="3984"/>
                      </a:cubicBezTo>
                      <a:cubicBezTo>
                        <a:pt x="4083" y="3990"/>
                        <a:pt x="4083" y="3990"/>
                        <a:pt x="4083" y="3990"/>
                      </a:cubicBezTo>
                      <a:cubicBezTo>
                        <a:pt x="4092" y="3985"/>
                        <a:pt x="4092" y="3985"/>
                        <a:pt x="4092" y="3985"/>
                      </a:cubicBezTo>
                      <a:cubicBezTo>
                        <a:pt x="4100" y="3967"/>
                        <a:pt x="4100" y="3967"/>
                        <a:pt x="4100" y="3967"/>
                      </a:cubicBezTo>
                      <a:cubicBezTo>
                        <a:pt x="4111" y="3962"/>
                        <a:pt x="4111" y="3962"/>
                        <a:pt x="4111" y="3962"/>
                      </a:cubicBezTo>
                      <a:cubicBezTo>
                        <a:pt x="4136" y="3959"/>
                        <a:pt x="4136" y="3959"/>
                        <a:pt x="4136" y="3959"/>
                      </a:cubicBezTo>
                      <a:cubicBezTo>
                        <a:pt x="4150" y="3955"/>
                        <a:pt x="4150" y="3955"/>
                        <a:pt x="4150" y="3955"/>
                      </a:cubicBezTo>
                      <a:cubicBezTo>
                        <a:pt x="4162" y="3955"/>
                        <a:pt x="4162" y="3955"/>
                        <a:pt x="4162" y="3955"/>
                      </a:cubicBezTo>
                      <a:cubicBezTo>
                        <a:pt x="4178" y="3956"/>
                        <a:pt x="4178" y="3956"/>
                        <a:pt x="4178" y="3956"/>
                      </a:cubicBezTo>
                      <a:cubicBezTo>
                        <a:pt x="4189" y="3949"/>
                        <a:pt x="4189" y="3949"/>
                        <a:pt x="4189" y="3949"/>
                      </a:cubicBezTo>
                      <a:cubicBezTo>
                        <a:pt x="4193" y="3950"/>
                        <a:pt x="4193" y="3950"/>
                        <a:pt x="4193" y="3950"/>
                      </a:cubicBezTo>
                      <a:cubicBezTo>
                        <a:pt x="4202" y="3961"/>
                        <a:pt x="4202" y="3961"/>
                        <a:pt x="4202" y="3961"/>
                      </a:cubicBezTo>
                      <a:cubicBezTo>
                        <a:pt x="4203" y="3970"/>
                        <a:pt x="4203" y="3970"/>
                        <a:pt x="4203" y="3970"/>
                      </a:cubicBezTo>
                      <a:cubicBezTo>
                        <a:pt x="4211" y="3978"/>
                        <a:pt x="4211" y="3978"/>
                        <a:pt x="4211" y="3978"/>
                      </a:cubicBezTo>
                      <a:cubicBezTo>
                        <a:pt x="4226" y="3977"/>
                        <a:pt x="4226" y="3977"/>
                        <a:pt x="4226" y="3977"/>
                      </a:cubicBezTo>
                      <a:cubicBezTo>
                        <a:pt x="4234" y="3975"/>
                        <a:pt x="4234" y="3975"/>
                        <a:pt x="4234" y="3975"/>
                      </a:cubicBezTo>
                      <a:cubicBezTo>
                        <a:pt x="4247" y="3976"/>
                        <a:pt x="4247" y="3976"/>
                        <a:pt x="4247" y="3976"/>
                      </a:cubicBezTo>
                      <a:cubicBezTo>
                        <a:pt x="4258" y="3969"/>
                        <a:pt x="4258" y="3969"/>
                        <a:pt x="4258" y="3969"/>
                      </a:cubicBezTo>
                      <a:cubicBezTo>
                        <a:pt x="4280" y="3967"/>
                        <a:pt x="4280" y="3967"/>
                        <a:pt x="4280" y="3967"/>
                      </a:cubicBezTo>
                      <a:cubicBezTo>
                        <a:pt x="4285" y="3978"/>
                        <a:pt x="4285" y="3978"/>
                        <a:pt x="4285" y="3978"/>
                      </a:cubicBezTo>
                      <a:cubicBezTo>
                        <a:pt x="4288" y="3990"/>
                        <a:pt x="4288" y="3990"/>
                        <a:pt x="4288" y="3990"/>
                      </a:cubicBezTo>
                      <a:cubicBezTo>
                        <a:pt x="4292" y="4000"/>
                        <a:pt x="4292" y="4000"/>
                        <a:pt x="4292" y="4000"/>
                      </a:cubicBezTo>
                      <a:cubicBezTo>
                        <a:pt x="4327" y="4020"/>
                        <a:pt x="4327" y="4020"/>
                        <a:pt x="4327" y="4020"/>
                      </a:cubicBezTo>
                      <a:cubicBezTo>
                        <a:pt x="4340" y="4030"/>
                        <a:pt x="4340" y="4030"/>
                        <a:pt x="4340" y="4030"/>
                      </a:cubicBezTo>
                      <a:cubicBezTo>
                        <a:pt x="4366" y="4042"/>
                        <a:pt x="4366" y="4042"/>
                        <a:pt x="4366" y="4042"/>
                      </a:cubicBezTo>
                      <a:cubicBezTo>
                        <a:pt x="4375" y="4037"/>
                        <a:pt x="4375" y="4037"/>
                        <a:pt x="4375" y="4037"/>
                      </a:cubicBezTo>
                      <a:cubicBezTo>
                        <a:pt x="4389" y="4032"/>
                        <a:pt x="4389" y="4032"/>
                        <a:pt x="4389" y="4032"/>
                      </a:cubicBezTo>
                      <a:cubicBezTo>
                        <a:pt x="4405" y="4021"/>
                        <a:pt x="4405" y="4021"/>
                        <a:pt x="4405" y="4021"/>
                      </a:cubicBezTo>
                      <a:cubicBezTo>
                        <a:pt x="4417" y="4019"/>
                        <a:pt x="4417" y="4019"/>
                        <a:pt x="4417" y="4019"/>
                      </a:cubicBezTo>
                      <a:cubicBezTo>
                        <a:pt x="4431" y="4023"/>
                        <a:pt x="4431" y="4023"/>
                        <a:pt x="4431" y="4023"/>
                      </a:cubicBezTo>
                      <a:cubicBezTo>
                        <a:pt x="4441" y="4030"/>
                        <a:pt x="4441" y="4030"/>
                        <a:pt x="4441" y="4030"/>
                      </a:cubicBezTo>
                      <a:cubicBezTo>
                        <a:pt x="4453" y="4027"/>
                        <a:pt x="4453" y="4027"/>
                        <a:pt x="4453" y="4027"/>
                      </a:cubicBezTo>
                      <a:cubicBezTo>
                        <a:pt x="4484" y="4027"/>
                        <a:pt x="4484" y="4027"/>
                        <a:pt x="4484" y="4027"/>
                      </a:cubicBezTo>
                      <a:cubicBezTo>
                        <a:pt x="4496" y="4033"/>
                        <a:pt x="4496" y="4033"/>
                        <a:pt x="4496" y="4033"/>
                      </a:cubicBezTo>
                      <a:cubicBezTo>
                        <a:pt x="4509" y="4031"/>
                        <a:pt x="4509" y="4031"/>
                        <a:pt x="4509" y="4031"/>
                      </a:cubicBezTo>
                      <a:cubicBezTo>
                        <a:pt x="4512" y="4028"/>
                        <a:pt x="4512" y="4028"/>
                        <a:pt x="4512" y="4028"/>
                      </a:cubicBezTo>
                      <a:cubicBezTo>
                        <a:pt x="4525" y="4030"/>
                        <a:pt x="4525" y="4030"/>
                        <a:pt x="4525" y="4030"/>
                      </a:cubicBezTo>
                      <a:cubicBezTo>
                        <a:pt x="4550" y="4027"/>
                        <a:pt x="4550" y="4027"/>
                        <a:pt x="4550" y="4027"/>
                      </a:cubicBezTo>
                      <a:cubicBezTo>
                        <a:pt x="4563" y="4006"/>
                        <a:pt x="4563" y="4006"/>
                        <a:pt x="4563" y="4006"/>
                      </a:cubicBezTo>
                      <a:cubicBezTo>
                        <a:pt x="4555" y="3997"/>
                        <a:pt x="4555" y="3997"/>
                        <a:pt x="4555" y="3997"/>
                      </a:cubicBezTo>
                      <a:cubicBezTo>
                        <a:pt x="4541" y="3987"/>
                        <a:pt x="4541" y="3987"/>
                        <a:pt x="4541" y="3987"/>
                      </a:cubicBezTo>
                      <a:cubicBezTo>
                        <a:pt x="4541" y="3966"/>
                        <a:pt x="4541" y="3966"/>
                        <a:pt x="4541" y="3966"/>
                      </a:cubicBezTo>
                      <a:cubicBezTo>
                        <a:pt x="4545" y="3942"/>
                        <a:pt x="4545" y="3942"/>
                        <a:pt x="4545" y="3942"/>
                      </a:cubicBezTo>
                      <a:cubicBezTo>
                        <a:pt x="4543" y="3933"/>
                        <a:pt x="4543" y="3933"/>
                        <a:pt x="4543" y="3933"/>
                      </a:cubicBezTo>
                      <a:cubicBezTo>
                        <a:pt x="4529" y="3929"/>
                        <a:pt x="4529" y="3929"/>
                        <a:pt x="4529" y="3929"/>
                      </a:cubicBezTo>
                      <a:cubicBezTo>
                        <a:pt x="4522" y="3919"/>
                        <a:pt x="4522" y="3919"/>
                        <a:pt x="4522" y="3919"/>
                      </a:cubicBezTo>
                      <a:cubicBezTo>
                        <a:pt x="4501" y="3914"/>
                        <a:pt x="4501" y="3914"/>
                        <a:pt x="4501" y="3914"/>
                      </a:cubicBezTo>
                      <a:cubicBezTo>
                        <a:pt x="4496" y="3896"/>
                        <a:pt x="4496" y="3896"/>
                        <a:pt x="4496" y="3896"/>
                      </a:cubicBezTo>
                      <a:cubicBezTo>
                        <a:pt x="4497" y="3861"/>
                        <a:pt x="4497" y="3861"/>
                        <a:pt x="4497" y="3861"/>
                      </a:cubicBezTo>
                      <a:cubicBezTo>
                        <a:pt x="4511" y="3845"/>
                        <a:pt x="4511" y="3845"/>
                        <a:pt x="4511" y="3845"/>
                      </a:cubicBezTo>
                      <a:cubicBezTo>
                        <a:pt x="4511" y="3834"/>
                        <a:pt x="4511" y="3834"/>
                        <a:pt x="4511" y="3834"/>
                      </a:cubicBezTo>
                      <a:cubicBezTo>
                        <a:pt x="4518" y="3822"/>
                        <a:pt x="4518" y="3822"/>
                        <a:pt x="4518" y="3822"/>
                      </a:cubicBezTo>
                      <a:cubicBezTo>
                        <a:pt x="4530" y="3818"/>
                        <a:pt x="4530" y="3818"/>
                        <a:pt x="4530" y="3818"/>
                      </a:cubicBezTo>
                      <a:cubicBezTo>
                        <a:pt x="4537" y="3820"/>
                        <a:pt x="4537" y="3820"/>
                        <a:pt x="4537" y="3820"/>
                      </a:cubicBezTo>
                      <a:cubicBezTo>
                        <a:pt x="4542" y="3809"/>
                        <a:pt x="4542" y="3809"/>
                        <a:pt x="4542" y="3809"/>
                      </a:cubicBezTo>
                      <a:cubicBezTo>
                        <a:pt x="4538" y="3797"/>
                        <a:pt x="4538" y="3797"/>
                        <a:pt x="4538" y="3797"/>
                      </a:cubicBezTo>
                      <a:cubicBezTo>
                        <a:pt x="4540" y="3786"/>
                        <a:pt x="4540" y="3786"/>
                        <a:pt x="4540" y="3786"/>
                      </a:cubicBezTo>
                      <a:cubicBezTo>
                        <a:pt x="4549" y="3778"/>
                        <a:pt x="4549" y="3778"/>
                        <a:pt x="4549" y="3778"/>
                      </a:cubicBezTo>
                      <a:cubicBezTo>
                        <a:pt x="4563" y="3778"/>
                        <a:pt x="4563" y="3778"/>
                        <a:pt x="4563" y="3778"/>
                      </a:cubicBezTo>
                      <a:cubicBezTo>
                        <a:pt x="4573" y="3785"/>
                        <a:pt x="4573" y="3785"/>
                        <a:pt x="4573" y="3785"/>
                      </a:cubicBezTo>
                      <a:cubicBezTo>
                        <a:pt x="4591" y="3790"/>
                        <a:pt x="4591" y="3790"/>
                        <a:pt x="4591" y="3790"/>
                      </a:cubicBezTo>
                      <a:cubicBezTo>
                        <a:pt x="4611" y="3799"/>
                        <a:pt x="4611" y="3799"/>
                        <a:pt x="4611" y="3799"/>
                      </a:cubicBezTo>
                      <a:cubicBezTo>
                        <a:pt x="4613" y="3804"/>
                        <a:pt x="4613" y="3804"/>
                        <a:pt x="4613" y="3804"/>
                      </a:cubicBezTo>
                      <a:cubicBezTo>
                        <a:pt x="4630" y="3809"/>
                        <a:pt x="4630" y="3809"/>
                        <a:pt x="4630" y="3809"/>
                      </a:cubicBezTo>
                      <a:cubicBezTo>
                        <a:pt x="4647" y="3811"/>
                        <a:pt x="4647" y="3811"/>
                        <a:pt x="4647" y="3811"/>
                      </a:cubicBezTo>
                      <a:cubicBezTo>
                        <a:pt x="4673" y="3810"/>
                        <a:pt x="4673" y="3810"/>
                        <a:pt x="4673" y="3810"/>
                      </a:cubicBezTo>
                      <a:cubicBezTo>
                        <a:pt x="4683" y="3817"/>
                        <a:pt x="4683" y="3817"/>
                        <a:pt x="4683" y="3817"/>
                      </a:cubicBezTo>
                      <a:cubicBezTo>
                        <a:pt x="4690" y="3823"/>
                        <a:pt x="4690" y="3823"/>
                        <a:pt x="4690" y="3823"/>
                      </a:cubicBezTo>
                      <a:cubicBezTo>
                        <a:pt x="4708" y="3825"/>
                        <a:pt x="4708" y="3825"/>
                        <a:pt x="4708" y="3825"/>
                      </a:cubicBezTo>
                      <a:cubicBezTo>
                        <a:pt x="4718" y="3830"/>
                        <a:pt x="4718" y="3830"/>
                        <a:pt x="4718" y="3830"/>
                      </a:cubicBezTo>
                      <a:cubicBezTo>
                        <a:pt x="4730" y="3832"/>
                        <a:pt x="4730" y="3832"/>
                        <a:pt x="4730" y="3832"/>
                      </a:cubicBezTo>
                      <a:cubicBezTo>
                        <a:pt x="4761" y="3831"/>
                        <a:pt x="4761" y="3831"/>
                        <a:pt x="4761" y="3831"/>
                      </a:cubicBezTo>
                      <a:cubicBezTo>
                        <a:pt x="4772" y="3835"/>
                        <a:pt x="4772" y="3835"/>
                        <a:pt x="4772" y="3835"/>
                      </a:cubicBezTo>
                      <a:cubicBezTo>
                        <a:pt x="4777" y="3847"/>
                        <a:pt x="4777" y="3847"/>
                        <a:pt x="4777" y="3847"/>
                      </a:cubicBezTo>
                      <a:cubicBezTo>
                        <a:pt x="4777" y="3856"/>
                        <a:pt x="4777" y="3856"/>
                        <a:pt x="4777" y="3856"/>
                      </a:cubicBezTo>
                      <a:cubicBezTo>
                        <a:pt x="4784" y="3866"/>
                        <a:pt x="4784" y="3866"/>
                        <a:pt x="4784" y="3866"/>
                      </a:cubicBezTo>
                      <a:cubicBezTo>
                        <a:pt x="4784" y="3876"/>
                        <a:pt x="4784" y="3876"/>
                        <a:pt x="4784" y="3876"/>
                      </a:cubicBezTo>
                      <a:cubicBezTo>
                        <a:pt x="4791" y="3884"/>
                        <a:pt x="4791" y="3884"/>
                        <a:pt x="4791" y="3884"/>
                      </a:cubicBezTo>
                      <a:cubicBezTo>
                        <a:pt x="4798" y="3900"/>
                        <a:pt x="4798" y="3900"/>
                        <a:pt x="4798" y="3900"/>
                      </a:cubicBezTo>
                      <a:cubicBezTo>
                        <a:pt x="4798" y="3913"/>
                        <a:pt x="4798" y="3913"/>
                        <a:pt x="4798" y="3913"/>
                      </a:cubicBezTo>
                      <a:cubicBezTo>
                        <a:pt x="4806" y="3920"/>
                        <a:pt x="4806" y="3920"/>
                        <a:pt x="4806" y="3920"/>
                      </a:cubicBezTo>
                      <a:cubicBezTo>
                        <a:pt x="4815" y="3920"/>
                        <a:pt x="4815" y="3920"/>
                        <a:pt x="4815" y="3920"/>
                      </a:cubicBezTo>
                      <a:cubicBezTo>
                        <a:pt x="4830" y="3933"/>
                        <a:pt x="4830" y="3933"/>
                        <a:pt x="4830" y="3933"/>
                      </a:cubicBezTo>
                      <a:cubicBezTo>
                        <a:pt x="4834" y="3941"/>
                        <a:pt x="4834" y="3941"/>
                        <a:pt x="4834" y="3941"/>
                      </a:cubicBezTo>
                      <a:cubicBezTo>
                        <a:pt x="4855" y="3947"/>
                        <a:pt x="4855" y="3947"/>
                        <a:pt x="4855" y="3947"/>
                      </a:cubicBezTo>
                      <a:cubicBezTo>
                        <a:pt x="4877" y="3958"/>
                        <a:pt x="4877" y="3958"/>
                        <a:pt x="4877" y="3958"/>
                      </a:cubicBezTo>
                      <a:cubicBezTo>
                        <a:pt x="4887" y="3959"/>
                        <a:pt x="4887" y="3959"/>
                        <a:pt x="4887" y="3959"/>
                      </a:cubicBezTo>
                      <a:cubicBezTo>
                        <a:pt x="4892" y="3954"/>
                        <a:pt x="4892" y="3954"/>
                        <a:pt x="4892" y="3954"/>
                      </a:cubicBezTo>
                      <a:cubicBezTo>
                        <a:pt x="4914" y="3955"/>
                        <a:pt x="4914" y="3955"/>
                        <a:pt x="4914" y="3955"/>
                      </a:cubicBezTo>
                      <a:cubicBezTo>
                        <a:pt x="4923" y="3948"/>
                        <a:pt x="4923" y="3948"/>
                        <a:pt x="4923" y="3948"/>
                      </a:cubicBezTo>
                      <a:cubicBezTo>
                        <a:pt x="4934" y="3949"/>
                        <a:pt x="4934" y="3949"/>
                        <a:pt x="4934" y="3949"/>
                      </a:cubicBezTo>
                      <a:cubicBezTo>
                        <a:pt x="4943" y="3952"/>
                        <a:pt x="4943" y="3952"/>
                        <a:pt x="4943" y="3952"/>
                      </a:cubicBezTo>
                      <a:cubicBezTo>
                        <a:pt x="4952" y="3949"/>
                        <a:pt x="4952" y="3949"/>
                        <a:pt x="4952" y="3949"/>
                      </a:cubicBezTo>
                      <a:cubicBezTo>
                        <a:pt x="4964" y="3936"/>
                        <a:pt x="4964" y="3936"/>
                        <a:pt x="4964" y="3936"/>
                      </a:cubicBezTo>
                      <a:cubicBezTo>
                        <a:pt x="4985" y="3929"/>
                        <a:pt x="4985" y="3929"/>
                        <a:pt x="4985" y="3929"/>
                      </a:cubicBezTo>
                      <a:cubicBezTo>
                        <a:pt x="4989" y="693"/>
                        <a:pt x="4989" y="693"/>
                        <a:pt x="4989" y="693"/>
                      </a:cubicBezTo>
                      <a:cubicBezTo>
                        <a:pt x="4977" y="685"/>
                        <a:pt x="4977" y="685"/>
                        <a:pt x="4977" y="685"/>
                      </a:cubicBezTo>
                    </a:path>
                  </a:pathLst>
                </a:custGeom>
                <a:noFill/>
                <a:ln w="4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431" name="Gruppieren 198"/>
              <p:cNvGrpSpPr/>
              <p:nvPr/>
            </p:nvGrpSpPr>
            <p:grpSpPr>
              <a:xfrm>
                <a:off x="13524963" y="4473218"/>
                <a:ext cx="4545888" cy="5230286"/>
                <a:chOff x="8918576" y="8709026"/>
                <a:chExt cx="2151063" cy="2474913"/>
              </a:xfrm>
              <a:solidFill>
                <a:schemeClr val="accent1"/>
              </a:solidFill>
            </p:grpSpPr>
            <p:sp>
              <p:nvSpPr>
                <p:cNvPr id="527" name="Freeform 81"/>
                <p:cNvSpPr>
                  <a:spLocks/>
                </p:cNvSpPr>
                <p:nvPr/>
              </p:nvSpPr>
              <p:spPr bwMode="auto">
                <a:xfrm>
                  <a:off x="9755189" y="9207501"/>
                  <a:ext cx="119063" cy="127000"/>
                </a:xfrm>
                <a:custGeom>
                  <a:avLst/>
                  <a:gdLst>
                    <a:gd name="T0" fmla="*/ 32 w 75"/>
                    <a:gd name="T1" fmla="*/ 76 h 80"/>
                    <a:gd name="T2" fmla="*/ 37 w 75"/>
                    <a:gd name="T3" fmla="*/ 66 h 80"/>
                    <a:gd name="T4" fmla="*/ 51 w 75"/>
                    <a:gd name="T5" fmla="*/ 57 h 80"/>
                    <a:gd name="T6" fmla="*/ 75 w 75"/>
                    <a:gd name="T7" fmla="*/ 33 h 80"/>
                    <a:gd name="T8" fmla="*/ 58 w 75"/>
                    <a:gd name="T9" fmla="*/ 16 h 80"/>
                    <a:gd name="T10" fmla="*/ 49 w 75"/>
                    <a:gd name="T11" fmla="*/ 9 h 80"/>
                    <a:gd name="T12" fmla="*/ 50 w 75"/>
                    <a:gd name="T13" fmla="*/ 19 h 80"/>
                    <a:gd name="T14" fmla="*/ 57 w 75"/>
                    <a:gd name="T15" fmla="*/ 30 h 80"/>
                    <a:gd name="T16" fmla="*/ 37 w 75"/>
                    <a:gd name="T17" fmla="*/ 31 h 80"/>
                    <a:gd name="T18" fmla="*/ 27 w 75"/>
                    <a:gd name="T19" fmla="*/ 48 h 80"/>
                    <a:gd name="T20" fmla="*/ 24 w 75"/>
                    <a:gd name="T21" fmla="*/ 35 h 80"/>
                    <a:gd name="T22" fmla="*/ 32 w 75"/>
                    <a:gd name="T23" fmla="*/ 0 h 80"/>
                    <a:gd name="T24" fmla="*/ 16 w 75"/>
                    <a:gd name="T25" fmla="*/ 25 h 80"/>
                    <a:gd name="T26" fmla="*/ 16 w 75"/>
                    <a:gd name="T27" fmla="*/ 37 h 80"/>
                    <a:gd name="T28" fmla="*/ 7 w 75"/>
                    <a:gd name="T29" fmla="*/ 48 h 80"/>
                    <a:gd name="T30" fmla="*/ 9 w 75"/>
                    <a:gd name="T31" fmla="*/ 61 h 80"/>
                    <a:gd name="T32" fmla="*/ 2 w 75"/>
                    <a:gd name="T33" fmla="*/ 64 h 80"/>
                    <a:gd name="T34" fmla="*/ 0 w 75"/>
                    <a:gd name="T35" fmla="*/ 80 h 80"/>
                    <a:gd name="T36" fmla="*/ 7 w 75"/>
                    <a:gd name="T37" fmla="*/ 80 h 80"/>
                    <a:gd name="T38" fmla="*/ 23 w 75"/>
                    <a:gd name="T39" fmla="*/ 60 h 80"/>
                    <a:gd name="T40" fmla="*/ 22 w 75"/>
                    <a:gd name="T41" fmla="*/ 73 h 80"/>
                    <a:gd name="T42" fmla="*/ 32 w 75"/>
                    <a:gd name="T43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5" h="80">
                      <a:moveTo>
                        <a:pt x="32" y="76"/>
                      </a:moveTo>
                      <a:lnTo>
                        <a:pt x="37" y="66"/>
                      </a:lnTo>
                      <a:lnTo>
                        <a:pt x="51" y="57"/>
                      </a:lnTo>
                      <a:lnTo>
                        <a:pt x="75" y="33"/>
                      </a:lnTo>
                      <a:lnTo>
                        <a:pt x="58" y="16"/>
                      </a:lnTo>
                      <a:lnTo>
                        <a:pt x="49" y="9"/>
                      </a:lnTo>
                      <a:lnTo>
                        <a:pt x="50" y="19"/>
                      </a:lnTo>
                      <a:lnTo>
                        <a:pt x="57" y="30"/>
                      </a:lnTo>
                      <a:lnTo>
                        <a:pt x="37" y="31"/>
                      </a:lnTo>
                      <a:lnTo>
                        <a:pt x="27" y="48"/>
                      </a:lnTo>
                      <a:lnTo>
                        <a:pt x="24" y="35"/>
                      </a:lnTo>
                      <a:lnTo>
                        <a:pt x="32" y="0"/>
                      </a:lnTo>
                      <a:lnTo>
                        <a:pt x="16" y="25"/>
                      </a:lnTo>
                      <a:lnTo>
                        <a:pt x="16" y="37"/>
                      </a:lnTo>
                      <a:lnTo>
                        <a:pt x="7" y="48"/>
                      </a:lnTo>
                      <a:lnTo>
                        <a:pt x="9" y="61"/>
                      </a:lnTo>
                      <a:lnTo>
                        <a:pt x="2" y="64"/>
                      </a:lnTo>
                      <a:lnTo>
                        <a:pt x="0" y="80"/>
                      </a:lnTo>
                      <a:lnTo>
                        <a:pt x="7" y="80"/>
                      </a:lnTo>
                      <a:lnTo>
                        <a:pt x="23" y="60"/>
                      </a:lnTo>
                      <a:lnTo>
                        <a:pt x="22" y="73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28" name="Freeform 82"/>
                <p:cNvSpPr>
                  <a:spLocks noEditPoints="1"/>
                </p:cNvSpPr>
                <p:nvPr/>
              </p:nvSpPr>
              <p:spPr bwMode="auto">
                <a:xfrm>
                  <a:off x="9752014" y="9199563"/>
                  <a:ext cx="123825" cy="136525"/>
                </a:xfrm>
                <a:custGeom>
                  <a:avLst/>
                  <a:gdLst>
                    <a:gd name="T0" fmla="*/ 10 w 78"/>
                    <a:gd name="T1" fmla="*/ 86 h 86"/>
                    <a:gd name="T2" fmla="*/ 0 w 78"/>
                    <a:gd name="T3" fmla="*/ 86 h 86"/>
                    <a:gd name="T4" fmla="*/ 3 w 78"/>
                    <a:gd name="T5" fmla="*/ 68 h 86"/>
                    <a:gd name="T6" fmla="*/ 10 w 78"/>
                    <a:gd name="T7" fmla="*/ 65 h 86"/>
                    <a:gd name="T8" fmla="*/ 8 w 78"/>
                    <a:gd name="T9" fmla="*/ 53 h 86"/>
                    <a:gd name="T10" fmla="*/ 17 w 78"/>
                    <a:gd name="T11" fmla="*/ 42 h 86"/>
                    <a:gd name="T12" fmla="*/ 17 w 78"/>
                    <a:gd name="T13" fmla="*/ 29 h 86"/>
                    <a:gd name="T14" fmla="*/ 36 w 78"/>
                    <a:gd name="T15" fmla="*/ 0 h 86"/>
                    <a:gd name="T16" fmla="*/ 26 w 78"/>
                    <a:gd name="T17" fmla="*/ 40 h 86"/>
                    <a:gd name="T18" fmla="*/ 29 w 78"/>
                    <a:gd name="T19" fmla="*/ 51 h 86"/>
                    <a:gd name="T20" fmla="*/ 38 w 78"/>
                    <a:gd name="T21" fmla="*/ 35 h 86"/>
                    <a:gd name="T22" fmla="*/ 57 w 78"/>
                    <a:gd name="T23" fmla="*/ 34 h 86"/>
                    <a:gd name="T24" fmla="*/ 51 w 78"/>
                    <a:gd name="T25" fmla="*/ 24 h 86"/>
                    <a:gd name="T26" fmla="*/ 50 w 78"/>
                    <a:gd name="T27" fmla="*/ 13 h 86"/>
                    <a:gd name="T28" fmla="*/ 60 w 78"/>
                    <a:gd name="T29" fmla="*/ 20 h 86"/>
                    <a:gd name="T30" fmla="*/ 78 w 78"/>
                    <a:gd name="T31" fmla="*/ 37 h 86"/>
                    <a:gd name="T32" fmla="*/ 54 w 78"/>
                    <a:gd name="T33" fmla="*/ 63 h 86"/>
                    <a:gd name="T34" fmla="*/ 39 w 78"/>
                    <a:gd name="T35" fmla="*/ 71 h 86"/>
                    <a:gd name="T36" fmla="*/ 34 w 78"/>
                    <a:gd name="T37" fmla="*/ 82 h 86"/>
                    <a:gd name="T38" fmla="*/ 23 w 78"/>
                    <a:gd name="T39" fmla="*/ 79 h 86"/>
                    <a:gd name="T40" fmla="*/ 24 w 78"/>
                    <a:gd name="T41" fmla="*/ 68 h 86"/>
                    <a:gd name="T42" fmla="*/ 10 w 78"/>
                    <a:gd name="T43" fmla="*/ 86 h 86"/>
                    <a:gd name="T44" fmla="*/ 3 w 78"/>
                    <a:gd name="T45" fmla="*/ 84 h 86"/>
                    <a:gd name="T46" fmla="*/ 9 w 78"/>
                    <a:gd name="T47" fmla="*/ 84 h 86"/>
                    <a:gd name="T48" fmla="*/ 26 w 78"/>
                    <a:gd name="T49" fmla="*/ 62 h 86"/>
                    <a:gd name="T50" fmla="*/ 25 w 78"/>
                    <a:gd name="T51" fmla="*/ 77 h 86"/>
                    <a:gd name="T52" fmla="*/ 33 w 78"/>
                    <a:gd name="T53" fmla="*/ 80 h 86"/>
                    <a:gd name="T54" fmla="*/ 38 w 78"/>
                    <a:gd name="T55" fmla="*/ 70 h 86"/>
                    <a:gd name="T56" fmla="*/ 53 w 78"/>
                    <a:gd name="T57" fmla="*/ 62 h 86"/>
                    <a:gd name="T58" fmla="*/ 75 w 78"/>
                    <a:gd name="T59" fmla="*/ 38 h 86"/>
                    <a:gd name="T60" fmla="*/ 59 w 78"/>
                    <a:gd name="T61" fmla="*/ 22 h 86"/>
                    <a:gd name="T62" fmla="*/ 52 w 78"/>
                    <a:gd name="T63" fmla="*/ 16 h 86"/>
                    <a:gd name="T64" fmla="*/ 53 w 78"/>
                    <a:gd name="T65" fmla="*/ 24 h 86"/>
                    <a:gd name="T66" fmla="*/ 61 w 78"/>
                    <a:gd name="T67" fmla="*/ 36 h 86"/>
                    <a:gd name="T68" fmla="*/ 39 w 78"/>
                    <a:gd name="T69" fmla="*/ 37 h 86"/>
                    <a:gd name="T70" fmla="*/ 29 w 78"/>
                    <a:gd name="T71" fmla="*/ 55 h 86"/>
                    <a:gd name="T72" fmla="*/ 25 w 78"/>
                    <a:gd name="T73" fmla="*/ 40 h 86"/>
                    <a:gd name="T74" fmla="*/ 32 w 78"/>
                    <a:gd name="T75" fmla="*/ 11 h 86"/>
                    <a:gd name="T76" fmla="*/ 19 w 78"/>
                    <a:gd name="T77" fmla="*/ 30 h 86"/>
                    <a:gd name="T78" fmla="*/ 19 w 78"/>
                    <a:gd name="T79" fmla="*/ 42 h 86"/>
                    <a:gd name="T80" fmla="*/ 10 w 78"/>
                    <a:gd name="T81" fmla="*/ 53 h 86"/>
                    <a:gd name="T82" fmla="*/ 12 w 78"/>
                    <a:gd name="T83" fmla="*/ 66 h 86"/>
                    <a:gd name="T84" fmla="*/ 5 w 78"/>
                    <a:gd name="T85" fmla="*/ 70 h 86"/>
                    <a:gd name="T86" fmla="*/ 3 w 78"/>
                    <a:gd name="T87" fmla="*/ 8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8" h="86">
                      <a:moveTo>
                        <a:pt x="10" y="86"/>
                      </a:moveTo>
                      <a:lnTo>
                        <a:pt x="0" y="86"/>
                      </a:lnTo>
                      <a:lnTo>
                        <a:pt x="3" y="68"/>
                      </a:lnTo>
                      <a:lnTo>
                        <a:pt x="10" y="65"/>
                      </a:lnTo>
                      <a:lnTo>
                        <a:pt x="8" y="53"/>
                      </a:lnTo>
                      <a:lnTo>
                        <a:pt x="17" y="42"/>
                      </a:lnTo>
                      <a:lnTo>
                        <a:pt x="17" y="29"/>
                      </a:lnTo>
                      <a:lnTo>
                        <a:pt x="36" y="0"/>
                      </a:lnTo>
                      <a:lnTo>
                        <a:pt x="26" y="40"/>
                      </a:lnTo>
                      <a:lnTo>
                        <a:pt x="29" y="51"/>
                      </a:lnTo>
                      <a:lnTo>
                        <a:pt x="38" y="35"/>
                      </a:lnTo>
                      <a:lnTo>
                        <a:pt x="57" y="34"/>
                      </a:lnTo>
                      <a:lnTo>
                        <a:pt x="51" y="24"/>
                      </a:lnTo>
                      <a:lnTo>
                        <a:pt x="50" y="13"/>
                      </a:lnTo>
                      <a:lnTo>
                        <a:pt x="60" y="20"/>
                      </a:lnTo>
                      <a:lnTo>
                        <a:pt x="78" y="37"/>
                      </a:lnTo>
                      <a:lnTo>
                        <a:pt x="54" y="63"/>
                      </a:lnTo>
                      <a:lnTo>
                        <a:pt x="39" y="71"/>
                      </a:lnTo>
                      <a:lnTo>
                        <a:pt x="34" y="82"/>
                      </a:lnTo>
                      <a:lnTo>
                        <a:pt x="23" y="79"/>
                      </a:lnTo>
                      <a:lnTo>
                        <a:pt x="24" y="68"/>
                      </a:lnTo>
                      <a:lnTo>
                        <a:pt x="10" y="86"/>
                      </a:lnTo>
                      <a:close/>
                      <a:moveTo>
                        <a:pt x="3" y="84"/>
                      </a:moveTo>
                      <a:lnTo>
                        <a:pt x="9" y="84"/>
                      </a:lnTo>
                      <a:lnTo>
                        <a:pt x="26" y="62"/>
                      </a:lnTo>
                      <a:lnTo>
                        <a:pt x="25" y="77"/>
                      </a:lnTo>
                      <a:lnTo>
                        <a:pt x="33" y="80"/>
                      </a:lnTo>
                      <a:lnTo>
                        <a:pt x="38" y="70"/>
                      </a:lnTo>
                      <a:lnTo>
                        <a:pt x="53" y="62"/>
                      </a:lnTo>
                      <a:lnTo>
                        <a:pt x="75" y="38"/>
                      </a:lnTo>
                      <a:lnTo>
                        <a:pt x="59" y="22"/>
                      </a:lnTo>
                      <a:lnTo>
                        <a:pt x="52" y="16"/>
                      </a:lnTo>
                      <a:lnTo>
                        <a:pt x="53" y="24"/>
                      </a:lnTo>
                      <a:lnTo>
                        <a:pt x="61" y="36"/>
                      </a:lnTo>
                      <a:lnTo>
                        <a:pt x="39" y="37"/>
                      </a:lnTo>
                      <a:lnTo>
                        <a:pt x="29" y="55"/>
                      </a:lnTo>
                      <a:lnTo>
                        <a:pt x="25" y="40"/>
                      </a:lnTo>
                      <a:lnTo>
                        <a:pt x="32" y="11"/>
                      </a:lnTo>
                      <a:lnTo>
                        <a:pt x="19" y="30"/>
                      </a:lnTo>
                      <a:lnTo>
                        <a:pt x="19" y="42"/>
                      </a:lnTo>
                      <a:lnTo>
                        <a:pt x="10" y="53"/>
                      </a:lnTo>
                      <a:lnTo>
                        <a:pt x="12" y="66"/>
                      </a:lnTo>
                      <a:lnTo>
                        <a:pt x="5" y="70"/>
                      </a:lnTo>
                      <a:lnTo>
                        <a:pt x="3" y="8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29" name="Freeform 83"/>
                <p:cNvSpPr>
                  <a:spLocks/>
                </p:cNvSpPr>
                <p:nvPr/>
              </p:nvSpPr>
              <p:spPr bwMode="auto">
                <a:xfrm>
                  <a:off x="10355264" y="8843963"/>
                  <a:ext cx="44450" cy="61913"/>
                </a:xfrm>
                <a:custGeom>
                  <a:avLst/>
                  <a:gdLst>
                    <a:gd name="T0" fmla="*/ 15 w 28"/>
                    <a:gd name="T1" fmla="*/ 39 h 39"/>
                    <a:gd name="T2" fmla="*/ 17 w 28"/>
                    <a:gd name="T3" fmla="*/ 27 h 39"/>
                    <a:gd name="T4" fmla="*/ 28 w 28"/>
                    <a:gd name="T5" fmla="*/ 15 h 39"/>
                    <a:gd name="T6" fmla="*/ 24 w 28"/>
                    <a:gd name="T7" fmla="*/ 0 h 39"/>
                    <a:gd name="T8" fmla="*/ 0 w 28"/>
                    <a:gd name="T9" fmla="*/ 21 h 39"/>
                    <a:gd name="T10" fmla="*/ 15 w 28"/>
                    <a:gd name="T1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9">
                      <a:moveTo>
                        <a:pt x="15" y="39"/>
                      </a:moveTo>
                      <a:lnTo>
                        <a:pt x="17" y="27"/>
                      </a:lnTo>
                      <a:lnTo>
                        <a:pt x="28" y="15"/>
                      </a:lnTo>
                      <a:lnTo>
                        <a:pt x="24" y="0"/>
                      </a:lnTo>
                      <a:lnTo>
                        <a:pt x="0" y="21"/>
                      </a:lnTo>
                      <a:lnTo>
                        <a:pt x="15" y="3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0" name="Freeform 84"/>
                <p:cNvSpPr>
                  <a:spLocks noEditPoints="1"/>
                </p:cNvSpPr>
                <p:nvPr/>
              </p:nvSpPr>
              <p:spPr bwMode="auto">
                <a:xfrm>
                  <a:off x="10353676" y="8842376"/>
                  <a:ext cx="47625" cy="66675"/>
                </a:xfrm>
                <a:custGeom>
                  <a:avLst/>
                  <a:gdLst>
                    <a:gd name="T0" fmla="*/ 17 w 30"/>
                    <a:gd name="T1" fmla="*/ 42 h 42"/>
                    <a:gd name="T2" fmla="*/ 0 w 30"/>
                    <a:gd name="T3" fmla="*/ 22 h 42"/>
                    <a:gd name="T4" fmla="*/ 25 w 30"/>
                    <a:gd name="T5" fmla="*/ 0 h 42"/>
                    <a:gd name="T6" fmla="*/ 30 w 30"/>
                    <a:gd name="T7" fmla="*/ 16 h 42"/>
                    <a:gd name="T8" fmla="*/ 19 w 30"/>
                    <a:gd name="T9" fmla="*/ 29 h 42"/>
                    <a:gd name="T10" fmla="*/ 17 w 30"/>
                    <a:gd name="T11" fmla="*/ 42 h 42"/>
                    <a:gd name="T12" fmla="*/ 3 w 30"/>
                    <a:gd name="T13" fmla="*/ 22 h 42"/>
                    <a:gd name="T14" fmla="*/ 16 w 30"/>
                    <a:gd name="T15" fmla="*/ 38 h 42"/>
                    <a:gd name="T16" fmla="*/ 17 w 30"/>
                    <a:gd name="T17" fmla="*/ 28 h 42"/>
                    <a:gd name="T18" fmla="*/ 28 w 30"/>
                    <a:gd name="T19" fmla="*/ 16 h 42"/>
                    <a:gd name="T20" fmla="*/ 24 w 30"/>
                    <a:gd name="T21" fmla="*/ 3 h 42"/>
                    <a:gd name="T22" fmla="*/ 3 w 30"/>
                    <a:gd name="T2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0" h="42">
                      <a:moveTo>
                        <a:pt x="17" y="42"/>
                      </a:moveTo>
                      <a:lnTo>
                        <a:pt x="0" y="22"/>
                      </a:lnTo>
                      <a:lnTo>
                        <a:pt x="25" y="0"/>
                      </a:lnTo>
                      <a:lnTo>
                        <a:pt x="30" y="16"/>
                      </a:lnTo>
                      <a:lnTo>
                        <a:pt x="19" y="29"/>
                      </a:lnTo>
                      <a:lnTo>
                        <a:pt x="17" y="42"/>
                      </a:lnTo>
                      <a:close/>
                      <a:moveTo>
                        <a:pt x="3" y="22"/>
                      </a:moveTo>
                      <a:lnTo>
                        <a:pt x="16" y="38"/>
                      </a:lnTo>
                      <a:lnTo>
                        <a:pt x="17" y="28"/>
                      </a:lnTo>
                      <a:lnTo>
                        <a:pt x="28" y="16"/>
                      </a:lnTo>
                      <a:lnTo>
                        <a:pt x="24" y="3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1" name="Freeform 85"/>
                <p:cNvSpPr>
                  <a:spLocks/>
                </p:cNvSpPr>
                <p:nvPr/>
              </p:nvSpPr>
              <p:spPr bwMode="auto">
                <a:xfrm>
                  <a:off x="9712326" y="9283701"/>
                  <a:ext cx="30163" cy="20638"/>
                </a:xfrm>
                <a:custGeom>
                  <a:avLst/>
                  <a:gdLst>
                    <a:gd name="T0" fmla="*/ 8 w 19"/>
                    <a:gd name="T1" fmla="*/ 0 h 13"/>
                    <a:gd name="T2" fmla="*/ 0 w 19"/>
                    <a:gd name="T3" fmla="*/ 13 h 13"/>
                    <a:gd name="T4" fmla="*/ 19 w 19"/>
                    <a:gd name="T5" fmla="*/ 10 h 13"/>
                    <a:gd name="T6" fmla="*/ 8 w 19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3">
                      <a:moveTo>
                        <a:pt x="8" y="0"/>
                      </a:moveTo>
                      <a:lnTo>
                        <a:pt x="0" y="13"/>
                      </a:lnTo>
                      <a:lnTo>
                        <a:pt x="19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2" name="Freeform 86"/>
                <p:cNvSpPr>
                  <a:spLocks noEditPoints="1"/>
                </p:cNvSpPr>
                <p:nvPr/>
              </p:nvSpPr>
              <p:spPr bwMode="auto">
                <a:xfrm>
                  <a:off x="9709151" y="9282113"/>
                  <a:ext cx="38100" cy="22225"/>
                </a:xfrm>
                <a:custGeom>
                  <a:avLst/>
                  <a:gdLst>
                    <a:gd name="T0" fmla="*/ 0 w 24"/>
                    <a:gd name="T1" fmla="*/ 14 h 14"/>
                    <a:gd name="T2" fmla="*/ 10 w 24"/>
                    <a:gd name="T3" fmla="*/ 0 h 14"/>
                    <a:gd name="T4" fmla="*/ 24 w 24"/>
                    <a:gd name="T5" fmla="*/ 12 h 14"/>
                    <a:gd name="T6" fmla="*/ 0 w 24"/>
                    <a:gd name="T7" fmla="*/ 14 h 14"/>
                    <a:gd name="T8" fmla="*/ 10 w 24"/>
                    <a:gd name="T9" fmla="*/ 2 h 14"/>
                    <a:gd name="T10" fmla="*/ 4 w 24"/>
                    <a:gd name="T11" fmla="*/ 13 h 14"/>
                    <a:gd name="T12" fmla="*/ 19 w 24"/>
                    <a:gd name="T13" fmla="*/ 10 h 14"/>
                    <a:gd name="T14" fmla="*/ 10 w 24"/>
                    <a:gd name="T1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24" y="12"/>
                      </a:lnTo>
                      <a:lnTo>
                        <a:pt x="0" y="14"/>
                      </a:lnTo>
                      <a:close/>
                      <a:moveTo>
                        <a:pt x="10" y="2"/>
                      </a:moveTo>
                      <a:lnTo>
                        <a:pt x="4" y="13"/>
                      </a:lnTo>
                      <a:lnTo>
                        <a:pt x="19" y="1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3" name="Freeform 87"/>
                <p:cNvSpPr>
                  <a:spLocks/>
                </p:cNvSpPr>
                <p:nvPr/>
              </p:nvSpPr>
              <p:spPr bwMode="auto">
                <a:xfrm>
                  <a:off x="9693276" y="9563101"/>
                  <a:ext cx="19050" cy="19050"/>
                </a:xfrm>
                <a:custGeom>
                  <a:avLst/>
                  <a:gdLst>
                    <a:gd name="T0" fmla="*/ 7 w 12"/>
                    <a:gd name="T1" fmla="*/ 12 h 12"/>
                    <a:gd name="T2" fmla="*/ 12 w 12"/>
                    <a:gd name="T3" fmla="*/ 1 h 12"/>
                    <a:gd name="T4" fmla="*/ 5 w 12"/>
                    <a:gd name="T5" fmla="*/ 0 h 12"/>
                    <a:gd name="T6" fmla="*/ 0 w 12"/>
                    <a:gd name="T7" fmla="*/ 7 h 12"/>
                    <a:gd name="T8" fmla="*/ 7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7" y="12"/>
                      </a:moveTo>
                      <a:lnTo>
                        <a:pt x="12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4" name="Freeform 88"/>
                <p:cNvSpPr>
                  <a:spLocks noEditPoints="1"/>
                </p:cNvSpPr>
                <p:nvPr/>
              </p:nvSpPr>
              <p:spPr bwMode="auto">
                <a:xfrm>
                  <a:off x="9691689" y="9559926"/>
                  <a:ext cx="22225" cy="23813"/>
                </a:xfrm>
                <a:custGeom>
                  <a:avLst/>
                  <a:gdLst>
                    <a:gd name="T0" fmla="*/ 8 w 14"/>
                    <a:gd name="T1" fmla="*/ 15 h 15"/>
                    <a:gd name="T2" fmla="*/ 0 w 14"/>
                    <a:gd name="T3" fmla="*/ 9 h 15"/>
                    <a:gd name="T4" fmla="*/ 5 w 14"/>
                    <a:gd name="T5" fmla="*/ 0 h 15"/>
                    <a:gd name="T6" fmla="*/ 14 w 14"/>
                    <a:gd name="T7" fmla="*/ 2 h 15"/>
                    <a:gd name="T8" fmla="*/ 8 w 14"/>
                    <a:gd name="T9" fmla="*/ 15 h 15"/>
                    <a:gd name="T10" fmla="*/ 2 w 14"/>
                    <a:gd name="T11" fmla="*/ 8 h 15"/>
                    <a:gd name="T12" fmla="*/ 8 w 14"/>
                    <a:gd name="T13" fmla="*/ 12 h 15"/>
                    <a:gd name="T14" fmla="*/ 11 w 14"/>
                    <a:gd name="T15" fmla="*/ 4 h 15"/>
                    <a:gd name="T16" fmla="*/ 6 w 14"/>
                    <a:gd name="T17" fmla="*/ 3 h 15"/>
                    <a:gd name="T18" fmla="*/ 2 w 14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5">
                      <a:moveTo>
                        <a:pt x="8" y="15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14" y="2"/>
                      </a:lnTo>
                      <a:lnTo>
                        <a:pt x="8" y="15"/>
                      </a:lnTo>
                      <a:close/>
                      <a:moveTo>
                        <a:pt x="2" y="8"/>
                      </a:moveTo>
                      <a:lnTo>
                        <a:pt x="8" y="12"/>
                      </a:lnTo>
                      <a:lnTo>
                        <a:pt x="11" y="4"/>
                      </a:lnTo>
                      <a:lnTo>
                        <a:pt x="6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5" name="Freeform 89"/>
                <p:cNvSpPr>
                  <a:spLocks/>
                </p:cNvSpPr>
                <p:nvPr/>
              </p:nvSpPr>
              <p:spPr bwMode="auto">
                <a:xfrm>
                  <a:off x="9688514" y="9310688"/>
                  <a:ext cx="52388" cy="49213"/>
                </a:xfrm>
                <a:custGeom>
                  <a:avLst/>
                  <a:gdLst>
                    <a:gd name="T0" fmla="*/ 32 w 33"/>
                    <a:gd name="T1" fmla="*/ 26 h 31"/>
                    <a:gd name="T2" fmla="*/ 33 w 33"/>
                    <a:gd name="T3" fmla="*/ 0 h 31"/>
                    <a:gd name="T4" fmla="*/ 2 w 33"/>
                    <a:gd name="T5" fmla="*/ 18 h 31"/>
                    <a:gd name="T6" fmla="*/ 0 w 33"/>
                    <a:gd name="T7" fmla="*/ 31 h 31"/>
                    <a:gd name="T8" fmla="*/ 18 w 33"/>
                    <a:gd name="T9" fmla="*/ 20 h 31"/>
                    <a:gd name="T10" fmla="*/ 32 w 33"/>
                    <a:gd name="T1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31">
                      <a:moveTo>
                        <a:pt x="32" y="26"/>
                      </a:moveTo>
                      <a:lnTo>
                        <a:pt x="33" y="0"/>
                      </a:lnTo>
                      <a:lnTo>
                        <a:pt x="2" y="18"/>
                      </a:lnTo>
                      <a:lnTo>
                        <a:pt x="0" y="31"/>
                      </a:lnTo>
                      <a:lnTo>
                        <a:pt x="18" y="20"/>
                      </a:lnTo>
                      <a:lnTo>
                        <a:pt x="32" y="2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6" name="Freeform 90"/>
                <p:cNvSpPr>
                  <a:spLocks noEditPoints="1"/>
                </p:cNvSpPr>
                <p:nvPr/>
              </p:nvSpPr>
              <p:spPr bwMode="auto">
                <a:xfrm>
                  <a:off x="9688514" y="9307513"/>
                  <a:ext cx="53975" cy="55563"/>
                </a:xfrm>
                <a:custGeom>
                  <a:avLst/>
                  <a:gdLst>
                    <a:gd name="T0" fmla="*/ 0 w 34"/>
                    <a:gd name="T1" fmla="*/ 35 h 35"/>
                    <a:gd name="T2" fmla="*/ 1 w 34"/>
                    <a:gd name="T3" fmla="*/ 20 h 35"/>
                    <a:gd name="T4" fmla="*/ 34 w 34"/>
                    <a:gd name="T5" fmla="*/ 0 h 35"/>
                    <a:gd name="T6" fmla="*/ 33 w 34"/>
                    <a:gd name="T7" fmla="*/ 30 h 35"/>
                    <a:gd name="T8" fmla="*/ 18 w 34"/>
                    <a:gd name="T9" fmla="*/ 23 h 35"/>
                    <a:gd name="T10" fmla="*/ 0 w 34"/>
                    <a:gd name="T11" fmla="*/ 35 h 35"/>
                    <a:gd name="T12" fmla="*/ 3 w 34"/>
                    <a:gd name="T13" fmla="*/ 21 h 35"/>
                    <a:gd name="T14" fmla="*/ 2 w 34"/>
                    <a:gd name="T15" fmla="*/ 31 h 35"/>
                    <a:gd name="T16" fmla="*/ 18 w 34"/>
                    <a:gd name="T17" fmla="*/ 21 h 35"/>
                    <a:gd name="T18" fmla="*/ 31 w 34"/>
                    <a:gd name="T19" fmla="*/ 27 h 35"/>
                    <a:gd name="T20" fmla="*/ 32 w 34"/>
                    <a:gd name="T21" fmla="*/ 4 h 35"/>
                    <a:gd name="T22" fmla="*/ 3 w 34"/>
                    <a:gd name="T23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35">
                      <a:moveTo>
                        <a:pt x="0" y="35"/>
                      </a:moveTo>
                      <a:lnTo>
                        <a:pt x="1" y="20"/>
                      </a:lnTo>
                      <a:lnTo>
                        <a:pt x="34" y="0"/>
                      </a:lnTo>
                      <a:lnTo>
                        <a:pt x="33" y="30"/>
                      </a:lnTo>
                      <a:lnTo>
                        <a:pt x="18" y="23"/>
                      </a:lnTo>
                      <a:lnTo>
                        <a:pt x="0" y="35"/>
                      </a:lnTo>
                      <a:close/>
                      <a:moveTo>
                        <a:pt x="3" y="21"/>
                      </a:moveTo>
                      <a:lnTo>
                        <a:pt x="2" y="31"/>
                      </a:lnTo>
                      <a:lnTo>
                        <a:pt x="18" y="21"/>
                      </a:lnTo>
                      <a:lnTo>
                        <a:pt x="31" y="27"/>
                      </a:lnTo>
                      <a:lnTo>
                        <a:pt x="32" y="4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7" name="Freeform 91"/>
                <p:cNvSpPr>
                  <a:spLocks/>
                </p:cNvSpPr>
                <p:nvPr/>
              </p:nvSpPr>
              <p:spPr bwMode="auto">
                <a:xfrm>
                  <a:off x="9698039" y="9207501"/>
                  <a:ext cx="63500" cy="73025"/>
                </a:xfrm>
                <a:custGeom>
                  <a:avLst/>
                  <a:gdLst>
                    <a:gd name="T0" fmla="*/ 40 w 40"/>
                    <a:gd name="T1" fmla="*/ 18 h 46"/>
                    <a:gd name="T2" fmla="*/ 35 w 40"/>
                    <a:gd name="T3" fmla="*/ 0 h 46"/>
                    <a:gd name="T4" fmla="*/ 27 w 40"/>
                    <a:gd name="T5" fmla="*/ 2 h 46"/>
                    <a:gd name="T6" fmla="*/ 29 w 40"/>
                    <a:gd name="T7" fmla="*/ 8 h 46"/>
                    <a:gd name="T8" fmla="*/ 18 w 40"/>
                    <a:gd name="T9" fmla="*/ 21 h 46"/>
                    <a:gd name="T10" fmla="*/ 6 w 40"/>
                    <a:gd name="T11" fmla="*/ 19 h 46"/>
                    <a:gd name="T12" fmla="*/ 0 w 40"/>
                    <a:gd name="T13" fmla="*/ 32 h 46"/>
                    <a:gd name="T14" fmla="*/ 6 w 40"/>
                    <a:gd name="T15" fmla="*/ 41 h 46"/>
                    <a:gd name="T16" fmla="*/ 22 w 40"/>
                    <a:gd name="T17" fmla="*/ 27 h 46"/>
                    <a:gd name="T18" fmla="*/ 32 w 40"/>
                    <a:gd name="T19" fmla="*/ 28 h 46"/>
                    <a:gd name="T20" fmla="*/ 15 w 40"/>
                    <a:gd name="T21" fmla="*/ 39 h 46"/>
                    <a:gd name="T22" fmla="*/ 22 w 40"/>
                    <a:gd name="T23" fmla="*/ 46 h 46"/>
                    <a:gd name="T24" fmla="*/ 40 w 40"/>
                    <a:gd name="T25" fmla="*/ 40 h 46"/>
                    <a:gd name="T26" fmla="*/ 40 w 40"/>
                    <a:gd name="T27" fmla="*/ 1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46">
                      <a:moveTo>
                        <a:pt x="40" y="18"/>
                      </a:move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9" y="8"/>
                      </a:lnTo>
                      <a:lnTo>
                        <a:pt x="18" y="21"/>
                      </a:lnTo>
                      <a:lnTo>
                        <a:pt x="6" y="19"/>
                      </a:lnTo>
                      <a:lnTo>
                        <a:pt x="0" y="32"/>
                      </a:lnTo>
                      <a:lnTo>
                        <a:pt x="6" y="41"/>
                      </a:lnTo>
                      <a:lnTo>
                        <a:pt x="22" y="27"/>
                      </a:lnTo>
                      <a:lnTo>
                        <a:pt x="32" y="28"/>
                      </a:lnTo>
                      <a:lnTo>
                        <a:pt x="15" y="39"/>
                      </a:lnTo>
                      <a:lnTo>
                        <a:pt x="22" y="46"/>
                      </a:lnTo>
                      <a:lnTo>
                        <a:pt x="40" y="40"/>
                      </a:lnTo>
                      <a:lnTo>
                        <a:pt x="40" y="1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8" name="Freeform 92"/>
                <p:cNvSpPr>
                  <a:spLocks noEditPoints="1"/>
                </p:cNvSpPr>
                <p:nvPr/>
              </p:nvSpPr>
              <p:spPr bwMode="auto">
                <a:xfrm>
                  <a:off x="9696451" y="9205913"/>
                  <a:ext cx="66675" cy="76200"/>
                </a:xfrm>
                <a:custGeom>
                  <a:avLst/>
                  <a:gdLst>
                    <a:gd name="T0" fmla="*/ 23 w 42"/>
                    <a:gd name="T1" fmla="*/ 48 h 48"/>
                    <a:gd name="T2" fmla="*/ 15 w 42"/>
                    <a:gd name="T3" fmla="*/ 40 h 48"/>
                    <a:gd name="T4" fmla="*/ 30 w 42"/>
                    <a:gd name="T5" fmla="*/ 30 h 48"/>
                    <a:gd name="T6" fmla="*/ 24 w 42"/>
                    <a:gd name="T7" fmla="*/ 29 h 48"/>
                    <a:gd name="T8" fmla="*/ 7 w 42"/>
                    <a:gd name="T9" fmla="*/ 43 h 48"/>
                    <a:gd name="T10" fmla="*/ 0 w 42"/>
                    <a:gd name="T11" fmla="*/ 33 h 48"/>
                    <a:gd name="T12" fmla="*/ 6 w 42"/>
                    <a:gd name="T13" fmla="*/ 19 h 48"/>
                    <a:gd name="T14" fmla="*/ 19 w 42"/>
                    <a:gd name="T15" fmla="*/ 22 h 48"/>
                    <a:gd name="T16" fmla="*/ 29 w 42"/>
                    <a:gd name="T17" fmla="*/ 9 h 48"/>
                    <a:gd name="T18" fmla="*/ 26 w 42"/>
                    <a:gd name="T19" fmla="*/ 2 h 48"/>
                    <a:gd name="T20" fmla="*/ 37 w 42"/>
                    <a:gd name="T21" fmla="*/ 0 h 48"/>
                    <a:gd name="T22" fmla="*/ 42 w 42"/>
                    <a:gd name="T23" fmla="*/ 19 h 48"/>
                    <a:gd name="T24" fmla="*/ 42 w 42"/>
                    <a:gd name="T25" fmla="*/ 42 h 48"/>
                    <a:gd name="T26" fmla="*/ 23 w 42"/>
                    <a:gd name="T27" fmla="*/ 48 h 48"/>
                    <a:gd name="T28" fmla="*/ 18 w 42"/>
                    <a:gd name="T29" fmla="*/ 40 h 48"/>
                    <a:gd name="T30" fmla="*/ 23 w 42"/>
                    <a:gd name="T31" fmla="*/ 46 h 48"/>
                    <a:gd name="T32" fmla="*/ 40 w 42"/>
                    <a:gd name="T33" fmla="*/ 40 h 48"/>
                    <a:gd name="T34" fmla="*/ 40 w 42"/>
                    <a:gd name="T35" fmla="*/ 20 h 48"/>
                    <a:gd name="T36" fmla="*/ 35 w 42"/>
                    <a:gd name="T37" fmla="*/ 3 h 48"/>
                    <a:gd name="T38" fmla="*/ 29 w 42"/>
                    <a:gd name="T39" fmla="*/ 4 h 48"/>
                    <a:gd name="T40" fmla="*/ 32 w 42"/>
                    <a:gd name="T41" fmla="*/ 9 h 48"/>
                    <a:gd name="T42" fmla="*/ 19 w 42"/>
                    <a:gd name="T43" fmla="*/ 23 h 48"/>
                    <a:gd name="T44" fmla="*/ 7 w 42"/>
                    <a:gd name="T45" fmla="*/ 21 h 48"/>
                    <a:gd name="T46" fmla="*/ 3 w 42"/>
                    <a:gd name="T47" fmla="*/ 33 h 48"/>
                    <a:gd name="T48" fmla="*/ 7 w 42"/>
                    <a:gd name="T49" fmla="*/ 40 h 48"/>
                    <a:gd name="T50" fmla="*/ 23 w 42"/>
                    <a:gd name="T51" fmla="*/ 27 h 48"/>
                    <a:gd name="T52" fmla="*/ 35 w 42"/>
                    <a:gd name="T53" fmla="*/ 28 h 48"/>
                    <a:gd name="T54" fmla="*/ 18 w 42"/>
                    <a:gd name="T55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2" h="48">
                      <a:moveTo>
                        <a:pt x="23" y="48"/>
                      </a:moveTo>
                      <a:lnTo>
                        <a:pt x="15" y="40"/>
                      </a:lnTo>
                      <a:lnTo>
                        <a:pt x="30" y="30"/>
                      </a:lnTo>
                      <a:lnTo>
                        <a:pt x="24" y="29"/>
                      </a:lnTo>
                      <a:lnTo>
                        <a:pt x="7" y="43"/>
                      </a:lnTo>
                      <a:lnTo>
                        <a:pt x="0" y="33"/>
                      </a:lnTo>
                      <a:lnTo>
                        <a:pt x="6" y="19"/>
                      </a:lnTo>
                      <a:lnTo>
                        <a:pt x="19" y="22"/>
                      </a:lnTo>
                      <a:lnTo>
                        <a:pt x="29" y="9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2" y="19"/>
                      </a:lnTo>
                      <a:lnTo>
                        <a:pt x="42" y="42"/>
                      </a:lnTo>
                      <a:lnTo>
                        <a:pt x="23" y="48"/>
                      </a:lnTo>
                      <a:close/>
                      <a:moveTo>
                        <a:pt x="18" y="40"/>
                      </a:moveTo>
                      <a:lnTo>
                        <a:pt x="23" y="46"/>
                      </a:lnTo>
                      <a:lnTo>
                        <a:pt x="40" y="40"/>
                      </a:lnTo>
                      <a:lnTo>
                        <a:pt x="40" y="20"/>
                      </a:lnTo>
                      <a:lnTo>
                        <a:pt x="35" y="3"/>
                      </a:lnTo>
                      <a:lnTo>
                        <a:pt x="29" y="4"/>
                      </a:lnTo>
                      <a:lnTo>
                        <a:pt x="32" y="9"/>
                      </a:lnTo>
                      <a:lnTo>
                        <a:pt x="19" y="23"/>
                      </a:lnTo>
                      <a:lnTo>
                        <a:pt x="7" y="21"/>
                      </a:lnTo>
                      <a:lnTo>
                        <a:pt x="3" y="33"/>
                      </a:lnTo>
                      <a:lnTo>
                        <a:pt x="7" y="40"/>
                      </a:lnTo>
                      <a:lnTo>
                        <a:pt x="23" y="27"/>
                      </a:lnTo>
                      <a:lnTo>
                        <a:pt x="35" y="2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39" name="Freeform 93"/>
                <p:cNvSpPr>
                  <a:spLocks/>
                </p:cNvSpPr>
                <p:nvPr/>
              </p:nvSpPr>
              <p:spPr bwMode="auto">
                <a:xfrm>
                  <a:off x="9836151" y="9196388"/>
                  <a:ext cx="38100" cy="25400"/>
                </a:xfrm>
                <a:custGeom>
                  <a:avLst/>
                  <a:gdLst>
                    <a:gd name="T0" fmla="*/ 24 w 24"/>
                    <a:gd name="T1" fmla="*/ 7 h 16"/>
                    <a:gd name="T2" fmla="*/ 10 w 24"/>
                    <a:gd name="T3" fmla="*/ 0 h 16"/>
                    <a:gd name="T4" fmla="*/ 0 w 24"/>
                    <a:gd name="T5" fmla="*/ 4 h 16"/>
                    <a:gd name="T6" fmla="*/ 5 w 24"/>
                    <a:gd name="T7" fmla="*/ 8 h 16"/>
                    <a:gd name="T8" fmla="*/ 24 w 24"/>
                    <a:gd name="T9" fmla="*/ 16 h 16"/>
                    <a:gd name="T10" fmla="*/ 24 w 24"/>
                    <a:gd name="T11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6">
                      <a:moveTo>
                        <a:pt x="24" y="7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5" y="8"/>
                      </a:lnTo>
                      <a:lnTo>
                        <a:pt x="24" y="16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0" name="Freeform 94"/>
                <p:cNvSpPr>
                  <a:spLocks noEditPoints="1"/>
                </p:cNvSpPr>
                <p:nvPr/>
              </p:nvSpPr>
              <p:spPr bwMode="auto">
                <a:xfrm>
                  <a:off x="9834564" y="9194801"/>
                  <a:ext cx="41275" cy="28575"/>
                </a:xfrm>
                <a:custGeom>
                  <a:avLst/>
                  <a:gdLst>
                    <a:gd name="T0" fmla="*/ 26 w 26"/>
                    <a:gd name="T1" fmla="*/ 18 h 18"/>
                    <a:gd name="T2" fmla="*/ 5 w 26"/>
                    <a:gd name="T3" fmla="*/ 10 h 18"/>
                    <a:gd name="T4" fmla="*/ 0 w 26"/>
                    <a:gd name="T5" fmla="*/ 4 h 18"/>
                    <a:gd name="T6" fmla="*/ 11 w 26"/>
                    <a:gd name="T7" fmla="*/ 0 h 18"/>
                    <a:gd name="T8" fmla="*/ 26 w 26"/>
                    <a:gd name="T9" fmla="*/ 7 h 18"/>
                    <a:gd name="T10" fmla="*/ 26 w 26"/>
                    <a:gd name="T11" fmla="*/ 18 h 18"/>
                    <a:gd name="T12" fmla="*/ 6 w 26"/>
                    <a:gd name="T13" fmla="*/ 8 h 18"/>
                    <a:gd name="T14" fmla="*/ 24 w 26"/>
                    <a:gd name="T15" fmla="*/ 16 h 18"/>
                    <a:gd name="T16" fmla="*/ 24 w 26"/>
                    <a:gd name="T17" fmla="*/ 9 h 18"/>
                    <a:gd name="T18" fmla="*/ 11 w 26"/>
                    <a:gd name="T19" fmla="*/ 3 h 18"/>
                    <a:gd name="T20" fmla="*/ 3 w 26"/>
                    <a:gd name="T21" fmla="*/ 5 h 18"/>
                    <a:gd name="T22" fmla="*/ 6 w 26"/>
                    <a:gd name="T23" fmla="*/ 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5" y="10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26" y="7"/>
                      </a:lnTo>
                      <a:lnTo>
                        <a:pt x="26" y="18"/>
                      </a:lnTo>
                      <a:close/>
                      <a:moveTo>
                        <a:pt x="6" y="8"/>
                      </a:moveTo>
                      <a:lnTo>
                        <a:pt x="24" y="16"/>
                      </a:lnTo>
                      <a:lnTo>
                        <a:pt x="24" y="9"/>
                      </a:lnTo>
                      <a:lnTo>
                        <a:pt x="11" y="3"/>
                      </a:lnTo>
                      <a:lnTo>
                        <a:pt x="3" y="5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1" name="Freeform 95"/>
                <p:cNvSpPr>
                  <a:spLocks/>
                </p:cNvSpPr>
                <p:nvPr/>
              </p:nvSpPr>
              <p:spPr bwMode="auto">
                <a:xfrm>
                  <a:off x="9563101" y="9744076"/>
                  <a:ext cx="23813" cy="44450"/>
                </a:xfrm>
                <a:custGeom>
                  <a:avLst/>
                  <a:gdLst>
                    <a:gd name="T0" fmla="*/ 0 w 15"/>
                    <a:gd name="T1" fmla="*/ 13 h 28"/>
                    <a:gd name="T2" fmla="*/ 4 w 15"/>
                    <a:gd name="T3" fmla="*/ 28 h 28"/>
                    <a:gd name="T4" fmla="*/ 15 w 15"/>
                    <a:gd name="T5" fmla="*/ 12 h 28"/>
                    <a:gd name="T6" fmla="*/ 12 w 15"/>
                    <a:gd name="T7" fmla="*/ 0 h 28"/>
                    <a:gd name="T8" fmla="*/ 0 w 15"/>
                    <a:gd name="T9" fmla="*/ 1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">
                      <a:moveTo>
                        <a:pt x="0" y="13"/>
                      </a:moveTo>
                      <a:lnTo>
                        <a:pt x="4" y="28"/>
                      </a:lnTo>
                      <a:lnTo>
                        <a:pt x="15" y="12"/>
                      </a:lnTo>
                      <a:lnTo>
                        <a:pt x="1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2" name="Freeform 96"/>
                <p:cNvSpPr>
                  <a:spLocks noEditPoints="1"/>
                </p:cNvSpPr>
                <p:nvPr/>
              </p:nvSpPr>
              <p:spPr bwMode="auto">
                <a:xfrm>
                  <a:off x="9561514" y="9740901"/>
                  <a:ext cx="26988" cy="52388"/>
                </a:xfrm>
                <a:custGeom>
                  <a:avLst/>
                  <a:gdLst>
                    <a:gd name="T0" fmla="*/ 5 w 17"/>
                    <a:gd name="T1" fmla="*/ 33 h 33"/>
                    <a:gd name="T2" fmla="*/ 0 w 17"/>
                    <a:gd name="T3" fmla="*/ 14 h 33"/>
                    <a:gd name="T4" fmla="*/ 13 w 17"/>
                    <a:gd name="T5" fmla="*/ 0 h 33"/>
                    <a:gd name="T6" fmla="*/ 17 w 17"/>
                    <a:gd name="T7" fmla="*/ 14 h 33"/>
                    <a:gd name="T8" fmla="*/ 5 w 17"/>
                    <a:gd name="T9" fmla="*/ 33 h 33"/>
                    <a:gd name="T10" fmla="*/ 2 w 17"/>
                    <a:gd name="T11" fmla="*/ 15 h 33"/>
                    <a:gd name="T12" fmla="*/ 6 w 17"/>
                    <a:gd name="T13" fmla="*/ 29 h 33"/>
                    <a:gd name="T14" fmla="*/ 15 w 17"/>
                    <a:gd name="T15" fmla="*/ 14 h 33"/>
                    <a:gd name="T16" fmla="*/ 13 w 17"/>
                    <a:gd name="T17" fmla="*/ 3 h 33"/>
                    <a:gd name="T18" fmla="*/ 2 w 17"/>
                    <a:gd name="T19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3">
                      <a:moveTo>
                        <a:pt x="5" y="33"/>
                      </a:moveTo>
                      <a:lnTo>
                        <a:pt x="0" y="14"/>
                      </a:lnTo>
                      <a:lnTo>
                        <a:pt x="13" y="0"/>
                      </a:lnTo>
                      <a:lnTo>
                        <a:pt x="17" y="14"/>
                      </a:lnTo>
                      <a:lnTo>
                        <a:pt x="5" y="33"/>
                      </a:lnTo>
                      <a:close/>
                      <a:moveTo>
                        <a:pt x="2" y="15"/>
                      </a:moveTo>
                      <a:lnTo>
                        <a:pt x="6" y="29"/>
                      </a:lnTo>
                      <a:lnTo>
                        <a:pt x="15" y="14"/>
                      </a:lnTo>
                      <a:lnTo>
                        <a:pt x="13" y="3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3" name="Freeform 97"/>
                <p:cNvSpPr>
                  <a:spLocks/>
                </p:cNvSpPr>
                <p:nvPr/>
              </p:nvSpPr>
              <p:spPr bwMode="auto">
                <a:xfrm>
                  <a:off x="9577389" y="9790113"/>
                  <a:ext cx="28575" cy="23813"/>
                </a:xfrm>
                <a:custGeom>
                  <a:avLst/>
                  <a:gdLst>
                    <a:gd name="T0" fmla="*/ 3 w 18"/>
                    <a:gd name="T1" fmla="*/ 15 h 15"/>
                    <a:gd name="T2" fmla="*/ 18 w 18"/>
                    <a:gd name="T3" fmla="*/ 2 h 15"/>
                    <a:gd name="T4" fmla="*/ 5 w 18"/>
                    <a:gd name="T5" fmla="*/ 0 h 15"/>
                    <a:gd name="T6" fmla="*/ 0 w 18"/>
                    <a:gd name="T7" fmla="*/ 7 h 15"/>
                    <a:gd name="T8" fmla="*/ 3 w 18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5">
                      <a:moveTo>
                        <a:pt x="3" y="15"/>
                      </a:moveTo>
                      <a:lnTo>
                        <a:pt x="18" y="2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3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4" name="Freeform 98"/>
                <p:cNvSpPr>
                  <a:spLocks noEditPoints="1"/>
                </p:cNvSpPr>
                <p:nvPr/>
              </p:nvSpPr>
              <p:spPr bwMode="auto">
                <a:xfrm>
                  <a:off x="9575801" y="9788526"/>
                  <a:ext cx="33338" cy="26988"/>
                </a:xfrm>
                <a:custGeom>
                  <a:avLst/>
                  <a:gdLst>
                    <a:gd name="T0" fmla="*/ 3 w 21"/>
                    <a:gd name="T1" fmla="*/ 17 h 17"/>
                    <a:gd name="T2" fmla="*/ 0 w 21"/>
                    <a:gd name="T3" fmla="*/ 8 h 17"/>
                    <a:gd name="T4" fmla="*/ 6 w 21"/>
                    <a:gd name="T5" fmla="*/ 0 h 17"/>
                    <a:gd name="T6" fmla="*/ 21 w 21"/>
                    <a:gd name="T7" fmla="*/ 2 h 17"/>
                    <a:gd name="T8" fmla="*/ 3 w 21"/>
                    <a:gd name="T9" fmla="*/ 17 h 17"/>
                    <a:gd name="T10" fmla="*/ 2 w 21"/>
                    <a:gd name="T11" fmla="*/ 8 h 17"/>
                    <a:gd name="T12" fmla="*/ 4 w 21"/>
                    <a:gd name="T13" fmla="*/ 14 h 17"/>
                    <a:gd name="T14" fmla="*/ 17 w 21"/>
                    <a:gd name="T15" fmla="*/ 3 h 17"/>
                    <a:gd name="T16" fmla="*/ 7 w 21"/>
                    <a:gd name="T17" fmla="*/ 2 h 17"/>
                    <a:gd name="T18" fmla="*/ 2 w 21"/>
                    <a:gd name="T1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7">
                      <a:moveTo>
                        <a:pt x="3" y="17"/>
                      </a:move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1" y="2"/>
                      </a:lnTo>
                      <a:lnTo>
                        <a:pt x="3" y="17"/>
                      </a:lnTo>
                      <a:close/>
                      <a:moveTo>
                        <a:pt x="2" y="8"/>
                      </a:moveTo>
                      <a:lnTo>
                        <a:pt x="4" y="14"/>
                      </a:lnTo>
                      <a:lnTo>
                        <a:pt x="17" y="3"/>
                      </a:lnTo>
                      <a:lnTo>
                        <a:pt x="7" y="2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5" name="Freeform 99"/>
                <p:cNvSpPr>
                  <a:spLocks/>
                </p:cNvSpPr>
                <p:nvPr/>
              </p:nvSpPr>
              <p:spPr bwMode="auto">
                <a:xfrm>
                  <a:off x="9609139" y="9372601"/>
                  <a:ext cx="17463" cy="23813"/>
                </a:xfrm>
                <a:custGeom>
                  <a:avLst/>
                  <a:gdLst>
                    <a:gd name="T0" fmla="*/ 6 w 11"/>
                    <a:gd name="T1" fmla="*/ 15 h 15"/>
                    <a:gd name="T2" fmla="*/ 11 w 11"/>
                    <a:gd name="T3" fmla="*/ 4 h 15"/>
                    <a:gd name="T4" fmla="*/ 6 w 11"/>
                    <a:gd name="T5" fmla="*/ 0 h 15"/>
                    <a:gd name="T6" fmla="*/ 0 w 11"/>
                    <a:gd name="T7" fmla="*/ 7 h 15"/>
                    <a:gd name="T8" fmla="*/ 6 w 11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6" y="15"/>
                      </a:moveTo>
                      <a:lnTo>
                        <a:pt x="11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6" name="Freeform 100"/>
                <p:cNvSpPr>
                  <a:spLocks noEditPoints="1"/>
                </p:cNvSpPr>
                <p:nvPr/>
              </p:nvSpPr>
              <p:spPr bwMode="auto">
                <a:xfrm>
                  <a:off x="9607551" y="9371013"/>
                  <a:ext cx="20638" cy="26988"/>
                </a:xfrm>
                <a:custGeom>
                  <a:avLst/>
                  <a:gdLst>
                    <a:gd name="T0" fmla="*/ 7 w 13"/>
                    <a:gd name="T1" fmla="*/ 17 h 17"/>
                    <a:gd name="T2" fmla="*/ 0 w 13"/>
                    <a:gd name="T3" fmla="*/ 8 h 17"/>
                    <a:gd name="T4" fmla="*/ 7 w 13"/>
                    <a:gd name="T5" fmla="*/ 0 h 17"/>
                    <a:gd name="T6" fmla="*/ 13 w 13"/>
                    <a:gd name="T7" fmla="*/ 4 h 17"/>
                    <a:gd name="T8" fmla="*/ 7 w 13"/>
                    <a:gd name="T9" fmla="*/ 17 h 17"/>
                    <a:gd name="T10" fmla="*/ 3 w 13"/>
                    <a:gd name="T11" fmla="*/ 8 h 17"/>
                    <a:gd name="T12" fmla="*/ 7 w 13"/>
                    <a:gd name="T13" fmla="*/ 14 h 17"/>
                    <a:gd name="T14" fmla="*/ 11 w 13"/>
                    <a:gd name="T15" fmla="*/ 5 h 17"/>
                    <a:gd name="T16" fmla="*/ 7 w 13"/>
                    <a:gd name="T17" fmla="*/ 2 h 17"/>
                    <a:gd name="T18" fmla="*/ 3 w 13"/>
                    <a:gd name="T1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7">
                      <a:moveTo>
                        <a:pt x="7" y="17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7" y="17"/>
                      </a:lnTo>
                      <a:close/>
                      <a:moveTo>
                        <a:pt x="3" y="8"/>
                      </a:moveTo>
                      <a:lnTo>
                        <a:pt x="7" y="14"/>
                      </a:lnTo>
                      <a:lnTo>
                        <a:pt x="11" y="5"/>
                      </a:lnTo>
                      <a:lnTo>
                        <a:pt x="7" y="2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7" name="Freeform 101"/>
                <p:cNvSpPr>
                  <a:spLocks/>
                </p:cNvSpPr>
                <p:nvPr/>
              </p:nvSpPr>
              <p:spPr bwMode="auto">
                <a:xfrm>
                  <a:off x="9559926" y="9464676"/>
                  <a:ext cx="17463" cy="22225"/>
                </a:xfrm>
                <a:custGeom>
                  <a:avLst/>
                  <a:gdLst>
                    <a:gd name="T0" fmla="*/ 5 w 11"/>
                    <a:gd name="T1" fmla="*/ 0 h 14"/>
                    <a:gd name="T2" fmla="*/ 0 w 11"/>
                    <a:gd name="T3" fmla="*/ 9 h 14"/>
                    <a:gd name="T4" fmla="*/ 7 w 11"/>
                    <a:gd name="T5" fmla="*/ 14 h 14"/>
                    <a:gd name="T6" fmla="*/ 11 w 11"/>
                    <a:gd name="T7" fmla="*/ 7 h 14"/>
                    <a:gd name="T8" fmla="*/ 5 w 11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7" y="14"/>
                      </a:lnTo>
                      <a:lnTo>
                        <a:pt x="1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8" name="Freeform 102"/>
                <p:cNvSpPr>
                  <a:spLocks noEditPoints="1"/>
                </p:cNvSpPr>
                <p:nvPr/>
              </p:nvSpPr>
              <p:spPr bwMode="auto">
                <a:xfrm>
                  <a:off x="9558339" y="9463088"/>
                  <a:ext cx="20638" cy="25400"/>
                </a:xfrm>
                <a:custGeom>
                  <a:avLst/>
                  <a:gdLst>
                    <a:gd name="T0" fmla="*/ 8 w 13"/>
                    <a:gd name="T1" fmla="*/ 16 h 16"/>
                    <a:gd name="T2" fmla="*/ 0 w 13"/>
                    <a:gd name="T3" fmla="*/ 11 h 16"/>
                    <a:gd name="T4" fmla="*/ 6 w 13"/>
                    <a:gd name="T5" fmla="*/ 0 h 16"/>
                    <a:gd name="T6" fmla="*/ 13 w 13"/>
                    <a:gd name="T7" fmla="*/ 8 h 16"/>
                    <a:gd name="T8" fmla="*/ 8 w 13"/>
                    <a:gd name="T9" fmla="*/ 16 h 16"/>
                    <a:gd name="T10" fmla="*/ 2 w 13"/>
                    <a:gd name="T11" fmla="*/ 10 h 16"/>
                    <a:gd name="T12" fmla="*/ 8 w 13"/>
                    <a:gd name="T13" fmla="*/ 14 h 16"/>
                    <a:gd name="T14" fmla="*/ 11 w 13"/>
                    <a:gd name="T15" fmla="*/ 8 h 16"/>
                    <a:gd name="T16" fmla="*/ 6 w 13"/>
                    <a:gd name="T17" fmla="*/ 3 h 16"/>
                    <a:gd name="T18" fmla="*/ 2 w 13"/>
                    <a:gd name="T1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6">
                      <a:moveTo>
                        <a:pt x="8" y="16"/>
                      </a:move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3" y="8"/>
                      </a:lnTo>
                      <a:lnTo>
                        <a:pt x="8" y="16"/>
                      </a:lnTo>
                      <a:close/>
                      <a:moveTo>
                        <a:pt x="2" y="10"/>
                      </a:moveTo>
                      <a:lnTo>
                        <a:pt x="8" y="14"/>
                      </a:lnTo>
                      <a:lnTo>
                        <a:pt x="11" y="8"/>
                      </a:lnTo>
                      <a:lnTo>
                        <a:pt x="6" y="3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49" name="Freeform 103"/>
                <p:cNvSpPr>
                  <a:spLocks/>
                </p:cNvSpPr>
                <p:nvPr/>
              </p:nvSpPr>
              <p:spPr bwMode="auto">
                <a:xfrm>
                  <a:off x="9639301" y="9348788"/>
                  <a:ext cx="39688" cy="46038"/>
                </a:xfrm>
                <a:custGeom>
                  <a:avLst/>
                  <a:gdLst>
                    <a:gd name="T0" fmla="*/ 0 w 25"/>
                    <a:gd name="T1" fmla="*/ 29 h 29"/>
                    <a:gd name="T2" fmla="*/ 24 w 25"/>
                    <a:gd name="T3" fmla="*/ 11 h 29"/>
                    <a:gd name="T4" fmla="*/ 25 w 25"/>
                    <a:gd name="T5" fmla="*/ 0 h 29"/>
                    <a:gd name="T6" fmla="*/ 4 w 25"/>
                    <a:gd name="T7" fmla="*/ 6 h 29"/>
                    <a:gd name="T8" fmla="*/ 0 w 25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9">
                      <a:moveTo>
                        <a:pt x="0" y="29"/>
                      </a:moveTo>
                      <a:lnTo>
                        <a:pt x="24" y="11"/>
                      </a:lnTo>
                      <a:lnTo>
                        <a:pt x="25" y="0"/>
                      </a:lnTo>
                      <a:lnTo>
                        <a:pt x="4" y="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0" name="Freeform 104"/>
                <p:cNvSpPr>
                  <a:spLocks noEditPoints="1"/>
                </p:cNvSpPr>
                <p:nvPr/>
              </p:nvSpPr>
              <p:spPr bwMode="auto">
                <a:xfrm>
                  <a:off x="9636126" y="9345613"/>
                  <a:ext cx="44450" cy="52388"/>
                </a:xfrm>
                <a:custGeom>
                  <a:avLst/>
                  <a:gdLst>
                    <a:gd name="T0" fmla="*/ 0 w 28"/>
                    <a:gd name="T1" fmla="*/ 33 h 33"/>
                    <a:gd name="T2" fmla="*/ 5 w 28"/>
                    <a:gd name="T3" fmla="*/ 7 h 33"/>
                    <a:gd name="T4" fmla="*/ 28 w 28"/>
                    <a:gd name="T5" fmla="*/ 0 h 33"/>
                    <a:gd name="T6" fmla="*/ 26 w 28"/>
                    <a:gd name="T7" fmla="*/ 14 h 33"/>
                    <a:gd name="T8" fmla="*/ 0 w 28"/>
                    <a:gd name="T9" fmla="*/ 33 h 33"/>
                    <a:gd name="T10" fmla="*/ 6 w 28"/>
                    <a:gd name="T11" fmla="*/ 9 h 33"/>
                    <a:gd name="T12" fmla="*/ 3 w 28"/>
                    <a:gd name="T13" fmla="*/ 29 h 33"/>
                    <a:gd name="T14" fmla="*/ 25 w 28"/>
                    <a:gd name="T15" fmla="*/ 13 h 33"/>
                    <a:gd name="T16" fmla="*/ 26 w 28"/>
                    <a:gd name="T17" fmla="*/ 3 h 33"/>
                    <a:gd name="T18" fmla="*/ 6 w 28"/>
                    <a:gd name="T19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33">
                      <a:moveTo>
                        <a:pt x="0" y="33"/>
                      </a:moveTo>
                      <a:lnTo>
                        <a:pt x="5" y="7"/>
                      </a:lnTo>
                      <a:lnTo>
                        <a:pt x="28" y="0"/>
                      </a:lnTo>
                      <a:lnTo>
                        <a:pt x="26" y="14"/>
                      </a:lnTo>
                      <a:lnTo>
                        <a:pt x="0" y="33"/>
                      </a:lnTo>
                      <a:close/>
                      <a:moveTo>
                        <a:pt x="6" y="9"/>
                      </a:moveTo>
                      <a:lnTo>
                        <a:pt x="3" y="29"/>
                      </a:lnTo>
                      <a:lnTo>
                        <a:pt x="25" y="13"/>
                      </a:lnTo>
                      <a:lnTo>
                        <a:pt x="26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1" name="Freeform 105"/>
                <p:cNvSpPr>
                  <a:spLocks/>
                </p:cNvSpPr>
                <p:nvPr/>
              </p:nvSpPr>
              <p:spPr bwMode="auto">
                <a:xfrm>
                  <a:off x="10093326" y="8913813"/>
                  <a:ext cx="41275" cy="65088"/>
                </a:xfrm>
                <a:custGeom>
                  <a:avLst/>
                  <a:gdLst>
                    <a:gd name="T0" fmla="*/ 26 w 26"/>
                    <a:gd name="T1" fmla="*/ 36 h 41"/>
                    <a:gd name="T2" fmla="*/ 23 w 26"/>
                    <a:gd name="T3" fmla="*/ 29 h 41"/>
                    <a:gd name="T4" fmla="*/ 10 w 26"/>
                    <a:gd name="T5" fmla="*/ 19 h 41"/>
                    <a:gd name="T6" fmla="*/ 8 w 26"/>
                    <a:gd name="T7" fmla="*/ 0 h 41"/>
                    <a:gd name="T8" fmla="*/ 0 w 26"/>
                    <a:gd name="T9" fmla="*/ 6 h 41"/>
                    <a:gd name="T10" fmla="*/ 5 w 26"/>
                    <a:gd name="T11" fmla="*/ 23 h 41"/>
                    <a:gd name="T12" fmla="*/ 6 w 26"/>
                    <a:gd name="T13" fmla="*/ 34 h 41"/>
                    <a:gd name="T14" fmla="*/ 21 w 26"/>
                    <a:gd name="T15" fmla="*/ 41 h 41"/>
                    <a:gd name="T16" fmla="*/ 26 w 26"/>
                    <a:gd name="T17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41">
                      <a:moveTo>
                        <a:pt x="26" y="36"/>
                      </a:moveTo>
                      <a:lnTo>
                        <a:pt x="23" y="29"/>
                      </a:lnTo>
                      <a:lnTo>
                        <a:pt x="10" y="19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5" y="23"/>
                      </a:lnTo>
                      <a:lnTo>
                        <a:pt x="6" y="34"/>
                      </a:lnTo>
                      <a:lnTo>
                        <a:pt x="21" y="41"/>
                      </a:lnTo>
                      <a:lnTo>
                        <a:pt x="26" y="3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2" name="Freeform 106"/>
                <p:cNvSpPr>
                  <a:spLocks noEditPoints="1"/>
                </p:cNvSpPr>
                <p:nvPr/>
              </p:nvSpPr>
              <p:spPr bwMode="auto">
                <a:xfrm>
                  <a:off x="10091739" y="8912226"/>
                  <a:ext cx="46038" cy="68263"/>
                </a:xfrm>
                <a:custGeom>
                  <a:avLst/>
                  <a:gdLst>
                    <a:gd name="T0" fmla="*/ 22 w 29"/>
                    <a:gd name="T1" fmla="*/ 43 h 43"/>
                    <a:gd name="T2" fmla="*/ 6 w 29"/>
                    <a:gd name="T3" fmla="*/ 36 h 43"/>
                    <a:gd name="T4" fmla="*/ 5 w 29"/>
                    <a:gd name="T5" fmla="*/ 24 h 43"/>
                    <a:gd name="T6" fmla="*/ 0 w 29"/>
                    <a:gd name="T7" fmla="*/ 6 h 43"/>
                    <a:gd name="T8" fmla="*/ 10 w 29"/>
                    <a:gd name="T9" fmla="*/ 0 h 43"/>
                    <a:gd name="T10" fmla="*/ 12 w 29"/>
                    <a:gd name="T11" fmla="*/ 19 h 43"/>
                    <a:gd name="T12" fmla="*/ 25 w 29"/>
                    <a:gd name="T13" fmla="*/ 29 h 43"/>
                    <a:gd name="T14" fmla="*/ 29 w 29"/>
                    <a:gd name="T15" fmla="*/ 37 h 43"/>
                    <a:gd name="T16" fmla="*/ 22 w 29"/>
                    <a:gd name="T17" fmla="*/ 43 h 43"/>
                    <a:gd name="T18" fmla="*/ 8 w 29"/>
                    <a:gd name="T19" fmla="*/ 35 h 43"/>
                    <a:gd name="T20" fmla="*/ 22 w 29"/>
                    <a:gd name="T21" fmla="*/ 41 h 43"/>
                    <a:gd name="T22" fmla="*/ 26 w 29"/>
                    <a:gd name="T23" fmla="*/ 37 h 43"/>
                    <a:gd name="T24" fmla="*/ 24 w 29"/>
                    <a:gd name="T25" fmla="*/ 30 h 43"/>
                    <a:gd name="T26" fmla="*/ 11 w 29"/>
                    <a:gd name="T27" fmla="*/ 20 h 43"/>
                    <a:gd name="T28" fmla="*/ 8 w 29"/>
                    <a:gd name="T29" fmla="*/ 3 h 43"/>
                    <a:gd name="T30" fmla="*/ 2 w 29"/>
                    <a:gd name="T31" fmla="*/ 7 h 43"/>
                    <a:gd name="T32" fmla="*/ 7 w 29"/>
                    <a:gd name="T33" fmla="*/ 23 h 43"/>
                    <a:gd name="T34" fmla="*/ 8 w 29"/>
                    <a:gd name="T3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" h="43">
                      <a:moveTo>
                        <a:pt x="22" y="43"/>
                      </a:moveTo>
                      <a:lnTo>
                        <a:pt x="6" y="36"/>
                      </a:ln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12" y="19"/>
                      </a:lnTo>
                      <a:lnTo>
                        <a:pt x="25" y="29"/>
                      </a:lnTo>
                      <a:lnTo>
                        <a:pt x="29" y="37"/>
                      </a:lnTo>
                      <a:lnTo>
                        <a:pt x="22" y="43"/>
                      </a:lnTo>
                      <a:close/>
                      <a:moveTo>
                        <a:pt x="8" y="35"/>
                      </a:moveTo>
                      <a:lnTo>
                        <a:pt x="22" y="41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1" y="20"/>
                      </a:lnTo>
                      <a:lnTo>
                        <a:pt x="8" y="3"/>
                      </a:lnTo>
                      <a:lnTo>
                        <a:pt x="2" y="7"/>
                      </a:lnTo>
                      <a:lnTo>
                        <a:pt x="7" y="23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3" name="Freeform 107"/>
                <p:cNvSpPr>
                  <a:spLocks/>
                </p:cNvSpPr>
                <p:nvPr/>
              </p:nvSpPr>
              <p:spPr bwMode="auto">
                <a:xfrm>
                  <a:off x="10031414" y="8975726"/>
                  <a:ext cx="61913" cy="55563"/>
                </a:xfrm>
                <a:custGeom>
                  <a:avLst/>
                  <a:gdLst>
                    <a:gd name="T0" fmla="*/ 37 w 39"/>
                    <a:gd name="T1" fmla="*/ 6 h 35"/>
                    <a:gd name="T2" fmla="*/ 26 w 39"/>
                    <a:gd name="T3" fmla="*/ 8 h 35"/>
                    <a:gd name="T4" fmla="*/ 22 w 39"/>
                    <a:gd name="T5" fmla="*/ 0 h 35"/>
                    <a:gd name="T6" fmla="*/ 0 w 39"/>
                    <a:gd name="T7" fmla="*/ 17 h 35"/>
                    <a:gd name="T8" fmla="*/ 17 w 39"/>
                    <a:gd name="T9" fmla="*/ 35 h 35"/>
                    <a:gd name="T10" fmla="*/ 26 w 39"/>
                    <a:gd name="T11" fmla="*/ 35 h 35"/>
                    <a:gd name="T12" fmla="*/ 30 w 39"/>
                    <a:gd name="T13" fmla="*/ 29 h 35"/>
                    <a:gd name="T14" fmla="*/ 29 w 39"/>
                    <a:gd name="T15" fmla="*/ 17 h 35"/>
                    <a:gd name="T16" fmla="*/ 39 w 39"/>
                    <a:gd name="T17" fmla="*/ 9 h 35"/>
                    <a:gd name="T18" fmla="*/ 37 w 39"/>
                    <a:gd name="T19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5">
                      <a:moveTo>
                        <a:pt x="37" y="6"/>
                      </a:moveTo>
                      <a:lnTo>
                        <a:pt x="26" y="8"/>
                      </a:lnTo>
                      <a:lnTo>
                        <a:pt x="22" y="0"/>
                      </a:lnTo>
                      <a:lnTo>
                        <a:pt x="0" y="17"/>
                      </a:lnTo>
                      <a:lnTo>
                        <a:pt x="17" y="35"/>
                      </a:lnTo>
                      <a:lnTo>
                        <a:pt x="26" y="35"/>
                      </a:lnTo>
                      <a:lnTo>
                        <a:pt x="30" y="29"/>
                      </a:lnTo>
                      <a:lnTo>
                        <a:pt x="29" y="17"/>
                      </a:lnTo>
                      <a:lnTo>
                        <a:pt x="39" y="9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4" name="Freeform 108"/>
                <p:cNvSpPr>
                  <a:spLocks noEditPoints="1"/>
                </p:cNvSpPr>
                <p:nvPr/>
              </p:nvSpPr>
              <p:spPr bwMode="auto">
                <a:xfrm>
                  <a:off x="10029826" y="8972551"/>
                  <a:ext cx="65088" cy="58738"/>
                </a:xfrm>
                <a:custGeom>
                  <a:avLst/>
                  <a:gdLst>
                    <a:gd name="T0" fmla="*/ 28 w 41"/>
                    <a:gd name="T1" fmla="*/ 37 h 37"/>
                    <a:gd name="T2" fmla="*/ 18 w 41"/>
                    <a:gd name="T3" fmla="*/ 37 h 37"/>
                    <a:gd name="T4" fmla="*/ 0 w 41"/>
                    <a:gd name="T5" fmla="*/ 19 h 37"/>
                    <a:gd name="T6" fmla="*/ 23 w 41"/>
                    <a:gd name="T7" fmla="*/ 0 h 37"/>
                    <a:gd name="T8" fmla="*/ 27 w 41"/>
                    <a:gd name="T9" fmla="*/ 9 h 37"/>
                    <a:gd name="T10" fmla="*/ 39 w 41"/>
                    <a:gd name="T11" fmla="*/ 7 h 37"/>
                    <a:gd name="T12" fmla="*/ 41 w 41"/>
                    <a:gd name="T13" fmla="*/ 11 h 37"/>
                    <a:gd name="T14" fmla="*/ 31 w 41"/>
                    <a:gd name="T15" fmla="*/ 20 h 37"/>
                    <a:gd name="T16" fmla="*/ 32 w 41"/>
                    <a:gd name="T17" fmla="*/ 31 h 37"/>
                    <a:gd name="T18" fmla="*/ 28 w 41"/>
                    <a:gd name="T19" fmla="*/ 37 h 37"/>
                    <a:gd name="T20" fmla="*/ 19 w 41"/>
                    <a:gd name="T21" fmla="*/ 36 h 37"/>
                    <a:gd name="T22" fmla="*/ 27 w 41"/>
                    <a:gd name="T23" fmla="*/ 36 h 37"/>
                    <a:gd name="T24" fmla="*/ 30 w 41"/>
                    <a:gd name="T25" fmla="*/ 31 h 37"/>
                    <a:gd name="T26" fmla="*/ 29 w 41"/>
                    <a:gd name="T27" fmla="*/ 19 h 37"/>
                    <a:gd name="T28" fmla="*/ 39 w 41"/>
                    <a:gd name="T29" fmla="*/ 11 h 37"/>
                    <a:gd name="T30" fmla="*/ 38 w 41"/>
                    <a:gd name="T31" fmla="*/ 9 h 37"/>
                    <a:gd name="T32" fmla="*/ 26 w 41"/>
                    <a:gd name="T33" fmla="*/ 11 h 37"/>
                    <a:gd name="T34" fmla="*/ 22 w 41"/>
                    <a:gd name="T35" fmla="*/ 3 h 37"/>
                    <a:gd name="T36" fmla="*/ 3 w 41"/>
                    <a:gd name="T37" fmla="*/ 20 h 37"/>
                    <a:gd name="T38" fmla="*/ 19 w 41"/>
                    <a:gd name="T3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7">
                      <a:moveTo>
                        <a:pt x="28" y="37"/>
                      </a:moveTo>
                      <a:lnTo>
                        <a:pt x="18" y="37"/>
                      </a:lnTo>
                      <a:lnTo>
                        <a:pt x="0" y="19"/>
                      </a:lnTo>
                      <a:lnTo>
                        <a:pt x="23" y="0"/>
                      </a:lnTo>
                      <a:lnTo>
                        <a:pt x="27" y="9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31" y="20"/>
                      </a:lnTo>
                      <a:lnTo>
                        <a:pt x="32" y="31"/>
                      </a:lnTo>
                      <a:lnTo>
                        <a:pt x="28" y="37"/>
                      </a:lnTo>
                      <a:close/>
                      <a:moveTo>
                        <a:pt x="19" y="36"/>
                      </a:moveTo>
                      <a:lnTo>
                        <a:pt x="27" y="36"/>
                      </a:lnTo>
                      <a:lnTo>
                        <a:pt x="30" y="31"/>
                      </a:lnTo>
                      <a:lnTo>
                        <a:pt x="29" y="19"/>
                      </a:lnTo>
                      <a:lnTo>
                        <a:pt x="39" y="11"/>
                      </a:lnTo>
                      <a:lnTo>
                        <a:pt x="38" y="9"/>
                      </a:lnTo>
                      <a:lnTo>
                        <a:pt x="26" y="11"/>
                      </a:lnTo>
                      <a:lnTo>
                        <a:pt x="22" y="3"/>
                      </a:lnTo>
                      <a:lnTo>
                        <a:pt x="3" y="20"/>
                      </a:lnTo>
                      <a:lnTo>
                        <a:pt x="19" y="3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5" name="Freeform 109"/>
                <p:cNvSpPr>
                  <a:spLocks/>
                </p:cNvSpPr>
                <p:nvPr/>
              </p:nvSpPr>
              <p:spPr bwMode="auto">
                <a:xfrm>
                  <a:off x="10279064" y="8799513"/>
                  <a:ext cx="109538" cy="69850"/>
                </a:xfrm>
                <a:custGeom>
                  <a:avLst/>
                  <a:gdLst>
                    <a:gd name="T0" fmla="*/ 37 w 69"/>
                    <a:gd name="T1" fmla="*/ 14 h 44"/>
                    <a:gd name="T2" fmla="*/ 30 w 69"/>
                    <a:gd name="T3" fmla="*/ 27 h 44"/>
                    <a:gd name="T4" fmla="*/ 23 w 69"/>
                    <a:gd name="T5" fmla="*/ 18 h 44"/>
                    <a:gd name="T6" fmla="*/ 11 w 69"/>
                    <a:gd name="T7" fmla="*/ 27 h 44"/>
                    <a:gd name="T8" fmla="*/ 0 w 69"/>
                    <a:gd name="T9" fmla="*/ 24 h 44"/>
                    <a:gd name="T10" fmla="*/ 4 w 69"/>
                    <a:gd name="T11" fmla="*/ 38 h 44"/>
                    <a:gd name="T12" fmla="*/ 26 w 69"/>
                    <a:gd name="T13" fmla="*/ 44 h 44"/>
                    <a:gd name="T14" fmla="*/ 34 w 69"/>
                    <a:gd name="T15" fmla="*/ 42 h 44"/>
                    <a:gd name="T16" fmla="*/ 69 w 69"/>
                    <a:gd name="T17" fmla="*/ 8 h 44"/>
                    <a:gd name="T18" fmla="*/ 66 w 69"/>
                    <a:gd name="T19" fmla="*/ 0 h 44"/>
                    <a:gd name="T20" fmla="*/ 45 w 69"/>
                    <a:gd name="T21" fmla="*/ 18 h 44"/>
                    <a:gd name="T22" fmla="*/ 37 w 69"/>
                    <a:gd name="T23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44">
                      <a:moveTo>
                        <a:pt x="37" y="14"/>
                      </a:moveTo>
                      <a:lnTo>
                        <a:pt x="30" y="27"/>
                      </a:lnTo>
                      <a:lnTo>
                        <a:pt x="23" y="18"/>
                      </a:lnTo>
                      <a:lnTo>
                        <a:pt x="11" y="27"/>
                      </a:lnTo>
                      <a:lnTo>
                        <a:pt x="0" y="24"/>
                      </a:lnTo>
                      <a:lnTo>
                        <a:pt x="4" y="38"/>
                      </a:lnTo>
                      <a:lnTo>
                        <a:pt x="26" y="44"/>
                      </a:lnTo>
                      <a:lnTo>
                        <a:pt x="34" y="42"/>
                      </a:lnTo>
                      <a:lnTo>
                        <a:pt x="69" y="8"/>
                      </a:lnTo>
                      <a:lnTo>
                        <a:pt x="66" y="0"/>
                      </a:lnTo>
                      <a:lnTo>
                        <a:pt x="45" y="18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6" name="Freeform 110"/>
                <p:cNvSpPr>
                  <a:spLocks noEditPoints="1"/>
                </p:cNvSpPr>
                <p:nvPr/>
              </p:nvSpPr>
              <p:spPr bwMode="auto">
                <a:xfrm>
                  <a:off x="10275889" y="8796338"/>
                  <a:ext cx="114300" cy="74613"/>
                </a:xfrm>
                <a:custGeom>
                  <a:avLst/>
                  <a:gdLst>
                    <a:gd name="T0" fmla="*/ 28 w 72"/>
                    <a:gd name="T1" fmla="*/ 47 h 47"/>
                    <a:gd name="T2" fmla="*/ 6 w 72"/>
                    <a:gd name="T3" fmla="*/ 41 h 47"/>
                    <a:gd name="T4" fmla="*/ 0 w 72"/>
                    <a:gd name="T5" fmla="*/ 25 h 47"/>
                    <a:gd name="T6" fmla="*/ 13 w 72"/>
                    <a:gd name="T7" fmla="*/ 28 h 47"/>
                    <a:gd name="T8" fmla="*/ 25 w 72"/>
                    <a:gd name="T9" fmla="*/ 19 h 47"/>
                    <a:gd name="T10" fmla="*/ 32 w 72"/>
                    <a:gd name="T11" fmla="*/ 28 h 47"/>
                    <a:gd name="T12" fmla="*/ 39 w 72"/>
                    <a:gd name="T13" fmla="*/ 15 h 47"/>
                    <a:gd name="T14" fmla="*/ 47 w 72"/>
                    <a:gd name="T15" fmla="*/ 19 h 47"/>
                    <a:gd name="T16" fmla="*/ 68 w 72"/>
                    <a:gd name="T17" fmla="*/ 0 h 47"/>
                    <a:gd name="T18" fmla="*/ 72 w 72"/>
                    <a:gd name="T19" fmla="*/ 10 h 47"/>
                    <a:gd name="T20" fmla="*/ 37 w 72"/>
                    <a:gd name="T21" fmla="*/ 45 h 47"/>
                    <a:gd name="T22" fmla="*/ 28 w 72"/>
                    <a:gd name="T23" fmla="*/ 47 h 47"/>
                    <a:gd name="T24" fmla="*/ 7 w 72"/>
                    <a:gd name="T25" fmla="*/ 40 h 47"/>
                    <a:gd name="T26" fmla="*/ 28 w 72"/>
                    <a:gd name="T27" fmla="*/ 45 h 47"/>
                    <a:gd name="T28" fmla="*/ 36 w 72"/>
                    <a:gd name="T29" fmla="*/ 43 h 47"/>
                    <a:gd name="T30" fmla="*/ 69 w 72"/>
                    <a:gd name="T31" fmla="*/ 10 h 47"/>
                    <a:gd name="T32" fmla="*/ 68 w 72"/>
                    <a:gd name="T33" fmla="*/ 3 h 47"/>
                    <a:gd name="T34" fmla="*/ 47 w 72"/>
                    <a:gd name="T35" fmla="*/ 22 h 47"/>
                    <a:gd name="T36" fmla="*/ 39 w 72"/>
                    <a:gd name="T37" fmla="*/ 17 h 47"/>
                    <a:gd name="T38" fmla="*/ 32 w 72"/>
                    <a:gd name="T39" fmla="*/ 30 h 47"/>
                    <a:gd name="T40" fmla="*/ 24 w 72"/>
                    <a:gd name="T41" fmla="*/ 21 h 47"/>
                    <a:gd name="T42" fmla="*/ 14 w 72"/>
                    <a:gd name="T43" fmla="*/ 29 h 47"/>
                    <a:gd name="T44" fmla="*/ 2 w 72"/>
                    <a:gd name="T45" fmla="*/ 28 h 47"/>
                    <a:gd name="T46" fmla="*/ 7 w 72"/>
                    <a:gd name="T47" fmla="*/ 4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47">
                      <a:moveTo>
                        <a:pt x="28" y="47"/>
                      </a:moveTo>
                      <a:lnTo>
                        <a:pt x="6" y="41"/>
                      </a:lnTo>
                      <a:lnTo>
                        <a:pt x="0" y="25"/>
                      </a:lnTo>
                      <a:lnTo>
                        <a:pt x="13" y="28"/>
                      </a:lnTo>
                      <a:lnTo>
                        <a:pt x="25" y="19"/>
                      </a:lnTo>
                      <a:lnTo>
                        <a:pt x="32" y="28"/>
                      </a:lnTo>
                      <a:lnTo>
                        <a:pt x="39" y="15"/>
                      </a:lnTo>
                      <a:lnTo>
                        <a:pt x="47" y="19"/>
                      </a:lnTo>
                      <a:lnTo>
                        <a:pt x="68" y="0"/>
                      </a:lnTo>
                      <a:lnTo>
                        <a:pt x="72" y="10"/>
                      </a:lnTo>
                      <a:lnTo>
                        <a:pt x="37" y="45"/>
                      </a:lnTo>
                      <a:lnTo>
                        <a:pt x="28" y="47"/>
                      </a:lnTo>
                      <a:close/>
                      <a:moveTo>
                        <a:pt x="7" y="40"/>
                      </a:moveTo>
                      <a:lnTo>
                        <a:pt x="28" y="45"/>
                      </a:lnTo>
                      <a:lnTo>
                        <a:pt x="36" y="43"/>
                      </a:lnTo>
                      <a:lnTo>
                        <a:pt x="69" y="10"/>
                      </a:lnTo>
                      <a:lnTo>
                        <a:pt x="68" y="3"/>
                      </a:lnTo>
                      <a:lnTo>
                        <a:pt x="47" y="22"/>
                      </a:lnTo>
                      <a:lnTo>
                        <a:pt x="39" y="17"/>
                      </a:lnTo>
                      <a:lnTo>
                        <a:pt x="32" y="30"/>
                      </a:lnTo>
                      <a:lnTo>
                        <a:pt x="24" y="21"/>
                      </a:lnTo>
                      <a:lnTo>
                        <a:pt x="14" y="29"/>
                      </a:lnTo>
                      <a:lnTo>
                        <a:pt x="2" y="28"/>
                      </a:lnTo>
                      <a:lnTo>
                        <a:pt x="7" y="4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7" name="Freeform 111"/>
                <p:cNvSpPr>
                  <a:spLocks/>
                </p:cNvSpPr>
                <p:nvPr/>
              </p:nvSpPr>
              <p:spPr bwMode="auto">
                <a:xfrm>
                  <a:off x="10307639" y="8891588"/>
                  <a:ext cx="49213" cy="31750"/>
                </a:xfrm>
                <a:custGeom>
                  <a:avLst/>
                  <a:gdLst>
                    <a:gd name="T0" fmla="*/ 10 w 31"/>
                    <a:gd name="T1" fmla="*/ 0 h 20"/>
                    <a:gd name="T2" fmla="*/ 0 w 31"/>
                    <a:gd name="T3" fmla="*/ 8 h 20"/>
                    <a:gd name="T4" fmla="*/ 15 w 31"/>
                    <a:gd name="T5" fmla="*/ 14 h 20"/>
                    <a:gd name="T6" fmla="*/ 28 w 31"/>
                    <a:gd name="T7" fmla="*/ 20 h 20"/>
                    <a:gd name="T8" fmla="*/ 31 w 31"/>
                    <a:gd name="T9" fmla="*/ 8 h 20"/>
                    <a:gd name="T10" fmla="*/ 24 w 31"/>
                    <a:gd name="T11" fmla="*/ 1 h 20"/>
                    <a:gd name="T12" fmla="*/ 10 w 31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20">
                      <a:moveTo>
                        <a:pt x="10" y="0"/>
                      </a:moveTo>
                      <a:lnTo>
                        <a:pt x="0" y="8"/>
                      </a:lnTo>
                      <a:lnTo>
                        <a:pt x="15" y="14"/>
                      </a:lnTo>
                      <a:lnTo>
                        <a:pt x="28" y="20"/>
                      </a:lnTo>
                      <a:lnTo>
                        <a:pt x="31" y="8"/>
                      </a:lnTo>
                      <a:lnTo>
                        <a:pt x="24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8" name="Freeform 112"/>
                <p:cNvSpPr>
                  <a:spLocks noEditPoints="1"/>
                </p:cNvSpPr>
                <p:nvPr/>
              </p:nvSpPr>
              <p:spPr bwMode="auto">
                <a:xfrm>
                  <a:off x="10304464" y="8890001"/>
                  <a:ext cx="53975" cy="36513"/>
                </a:xfrm>
                <a:custGeom>
                  <a:avLst/>
                  <a:gdLst>
                    <a:gd name="T0" fmla="*/ 31 w 34"/>
                    <a:gd name="T1" fmla="*/ 23 h 23"/>
                    <a:gd name="T2" fmla="*/ 16 w 34"/>
                    <a:gd name="T3" fmla="*/ 16 h 23"/>
                    <a:gd name="T4" fmla="*/ 0 w 34"/>
                    <a:gd name="T5" fmla="*/ 9 h 23"/>
                    <a:gd name="T6" fmla="*/ 11 w 34"/>
                    <a:gd name="T7" fmla="*/ 0 h 23"/>
                    <a:gd name="T8" fmla="*/ 26 w 34"/>
                    <a:gd name="T9" fmla="*/ 1 h 23"/>
                    <a:gd name="T10" fmla="*/ 34 w 34"/>
                    <a:gd name="T11" fmla="*/ 9 h 23"/>
                    <a:gd name="T12" fmla="*/ 31 w 34"/>
                    <a:gd name="T13" fmla="*/ 23 h 23"/>
                    <a:gd name="T14" fmla="*/ 4 w 34"/>
                    <a:gd name="T15" fmla="*/ 8 h 23"/>
                    <a:gd name="T16" fmla="*/ 17 w 34"/>
                    <a:gd name="T17" fmla="*/ 14 h 23"/>
                    <a:gd name="T18" fmla="*/ 29 w 34"/>
                    <a:gd name="T19" fmla="*/ 20 h 23"/>
                    <a:gd name="T20" fmla="*/ 32 w 34"/>
                    <a:gd name="T21" fmla="*/ 9 h 23"/>
                    <a:gd name="T22" fmla="*/ 25 w 34"/>
                    <a:gd name="T23" fmla="*/ 3 h 23"/>
                    <a:gd name="T24" fmla="*/ 12 w 34"/>
                    <a:gd name="T25" fmla="*/ 2 h 23"/>
                    <a:gd name="T26" fmla="*/ 4 w 34"/>
                    <a:gd name="T27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3">
                      <a:moveTo>
                        <a:pt x="31" y="23"/>
                      </a:moveTo>
                      <a:lnTo>
                        <a:pt x="16" y="16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26" y="1"/>
                      </a:lnTo>
                      <a:lnTo>
                        <a:pt x="34" y="9"/>
                      </a:lnTo>
                      <a:lnTo>
                        <a:pt x="31" y="23"/>
                      </a:lnTo>
                      <a:close/>
                      <a:moveTo>
                        <a:pt x="4" y="8"/>
                      </a:moveTo>
                      <a:lnTo>
                        <a:pt x="17" y="14"/>
                      </a:lnTo>
                      <a:lnTo>
                        <a:pt x="29" y="20"/>
                      </a:lnTo>
                      <a:lnTo>
                        <a:pt x="32" y="9"/>
                      </a:lnTo>
                      <a:lnTo>
                        <a:pt x="25" y="3"/>
                      </a:lnTo>
                      <a:lnTo>
                        <a:pt x="12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59" name="Freeform 113"/>
                <p:cNvSpPr>
                  <a:spLocks/>
                </p:cNvSpPr>
                <p:nvPr/>
              </p:nvSpPr>
              <p:spPr bwMode="auto">
                <a:xfrm>
                  <a:off x="9972676" y="9031288"/>
                  <a:ext cx="79375" cy="61913"/>
                </a:xfrm>
                <a:custGeom>
                  <a:avLst/>
                  <a:gdLst>
                    <a:gd name="T0" fmla="*/ 42 w 50"/>
                    <a:gd name="T1" fmla="*/ 0 h 39"/>
                    <a:gd name="T2" fmla="*/ 34 w 50"/>
                    <a:gd name="T3" fmla="*/ 10 h 39"/>
                    <a:gd name="T4" fmla="*/ 19 w 50"/>
                    <a:gd name="T5" fmla="*/ 11 h 39"/>
                    <a:gd name="T6" fmla="*/ 18 w 50"/>
                    <a:gd name="T7" fmla="*/ 21 h 39"/>
                    <a:gd name="T8" fmla="*/ 0 w 50"/>
                    <a:gd name="T9" fmla="*/ 22 h 39"/>
                    <a:gd name="T10" fmla="*/ 14 w 50"/>
                    <a:gd name="T11" fmla="*/ 39 h 39"/>
                    <a:gd name="T12" fmla="*/ 26 w 50"/>
                    <a:gd name="T13" fmla="*/ 34 h 39"/>
                    <a:gd name="T14" fmla="*/ 42 w 50"/>
                    <a:gd name="T15" fmla="*/ 34 h 39"/>
                    <a:gd name="T16" fmla="*/ 42 w 50"/>
                    <a:gd name="T17" fmla="*/ 24 h 39"/>
                    <a:gd name="T18" fmla="*/ 50 w 50"/>
                    <a:gd name="T19" fmla="*/ 13 h 39"/>
                    <a:gd name="T20" fmla="*/ 42 w 50"/>
                    <a:gd name="T2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42" y="0"/>
                      </a:moveTo>
                      <a:lnTo>
                        <a:pt x="34" y="10"/>
                      </a:lnTo>
                      <a:lnTo>
                        <a:pt x="19" y="11"/>
                      </a:lnTo>
                      <a:lnTo>
                        <a:pt x="18" y="21"/>
                      </a:lnTo>
                      <a:lnTo>
                        <a:pt x="0" y="22"/>
                      </a:lnTo>
                      <a:lnTo>
                        <a:pt x="14" y="39"/>
                      </a:lnTo>
                      <a:lnTo>
                        <a:pt x="26" y="34"/>
                      </a:lnTo>
                      <a:lnTo>
                        <a:pt x="42" y="34"/>
                      </a:lnTo>
                      <a:lnTo>
                        <a:pt x="42" y="24"/>
                      </a:lnTo>
                      <a:lnTo>
                        <a:pt x="50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0" name="Freeform 114"/>
                <p:cNvSpPr>
                  <a:spLocks noEditPoints="1"/>
                </p:cNvSpPr>
                <p:nvPr/>
              </p:nvSpPr>
              <p:spPr bwMode="auto">
                <a:xfrm>
                  <a:off x="9969501" y="9028113"/>
                  <a:ext cx="85725" cy="66675"/>
                </a:xfrm>
                <a:custGeom>
                  <a:avLst/>
                  <a:gdLst>
                    <a:gd name="T0" fmla="*/ 15 w 54"/>
                    <a:gd name="T1" fmla="*/ 42 h 42"/>
                    <a:gd name="T2" fmla="*/ 0 w 54"/>
                    <a:gd name="T3" fmla="*/ 23 h 42"/>
                    <a:gd name="T4" fmla="*/ 19 w 54"/>
                    <a:gd name="T5" fmla="*/ 22 h 42"/>
                    <a:gd name="T6" fmla="*/ 20 w 54"/>
                    <a:gd name="T7" fmla="*/ 12 h 42"/>
                    <a:gd name="T8" fmla="*/ 35 w 54"/>
                    <a:gd name="T9" fmla="*/ 11 h 42"/>
                    <a:gd name="T10" fmla="*/ 44 w 54"/>
                    <a:gd name="T11" fmla="*/ 0 h 42"/>
                    <a:gd name="T12" fmla="*/ 54 w 54"/>
                    <a:gd name="T13" fmla="*/ 15 h 42"/>
                    <a:gd name="T14" fmla="*/ 45 w 54"/>
                    <a:gd name="T15" fmla="*/ 27 h 42"/>
                    <a:gd name="T16" fmla="*/ 45 w 54"/>
                    <a:gd name="T17" fmla="*/ 36 h 42"/>
                    <a:gd name="T18" fmla="*/ 28 w 54"/>
                    <a:gd name="T19" fmla="*/ 37 h 42"/>
                    <a:gd name="T20" fmla="*/ 15 w 54"/>
                    <a:gd name="T21" fmla="*/ 42 h 42"/>
                    <a:gd name="T22" fmla="*/ 4 w 54"/>
                    <a:gd name="T23" fmla="*/ 25 h 42"/>
                    <a:gd name="T24" fmla="*/ 16 w 54"/>
                    <a:gd name="T25" fmla="*/ 40 h 42"/>
                    <a:gd name="T26" fmla="*/ 28 w 54"/>
                    <a:gd name="T27" fmla="*/ 35 h 42"/>
                    <a:gd name="T28" fmla="*/ 43 w 54"/>
                    <a:gd name="T29" fmla="*/ 35 h 42"/>
                    <a:gd name="T30" fmla="*/ 43 w 54"/>
                    <a:gd name="T31" fmla="*/ 26 h 42"/>
                    <a:gd name="T32" fmla="*/ 51 w 54"/>
                    <a:gd name="T33" fmla="*/ 15 h 42"/>
                    <a:gd name="T34" fmla="*/ 44 w 54"/>
                    <a:gd name="T35" fmla="*/ 3 h 42"/>
                    <a:gd name="T36" fmla="*/ 36 w 54"/>
                    <a:gd name="T37" fmla="*/ 13 h 42"/>
                    <a:gd name="T38" fmla="*/ 22 w 54"/>
                    <a:gd name="T39" fmla="*/ 14 h 42"/>
                    <a:gd name="T40" fmla="*/ 21 w 54"/>
                    <a:gd name="T41" fmla="*/ 24 h 42"/>
                    <a:gd name="T42" fmla="*/ 4 w 54"/>
                    <a:gd name="T43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" h="42">
                      <a:moveTo>
                        <a:pt x="15" y="42"/>
                      </a:moveTo>
                      <a:lnTo>
                        <a:pt x="0" y="23"/>
                      </a:lnTo>
                      <a:lnTo>
                        <a:pt x="19" y="22"/>
                      </a:lnTo>
                      <a:lnTo>
                        <a:pt x="20" y="12"/>
                      </a:lnTo>
                      <a:lnTo>
                        <a:pt x="35" y="11"/>
                      </a:lnTo>
                      <a:lnTo>
                        <a:pt x="44" y="0"/>
                      </a:lnTo>
                      <a:lnTo>
                        <a:pt x="54" y="15"/>
                      </a:lnTo>
                      <a:lnTo>
                        <a:pt x="45" y="27"/>
                      </a:lnTo>
                      <a:lnTo>
                        <a:pt x="45" y="36"/>
                      </a:lnTo>
                      <a:lnTo>
                        <a:pt x="28" y="37"/>
                      </a:lnTo>
                      <a:lnTo>
                        <a:pt x="15" y="42"/>
                      </a:lnTo>
                      <a:close/>
                      <a:moveTo>
                        <a:pt x="4" y="25"/>
                      </a:moveTo>
                      <a:lnTo>
                        <a:pt x="16" y="40"/>
                      </a:lnTo>
                      <a:lnTo>
                        <a:pt x="28" y="35"/>
                      </a:lnTo>
                      <a:lnTo>
                        <a:pt x="43" y="35"/>
                      </a:lnTo>
                      <a:lnTo>
                        <a:pt x="43" y="26"/>
                      </a:lnTo>
                      <a:lnTo>
                        <a:pt x="51" y="15"/>
                      </a:lnTo>
                      <a:lnTo>
                        <a:pt x="44" y="3"/>
                      </a:lnTo>
                      <a:lnTo>
                        <a:pt x="36" y="13"/>
                      </a:lnTo>
                      <a:lnTo>
                        <a:pt x="22" y="14"/>
                      </a:lnTo>
                      <a:lnTo>
                        <a:pt x="21" y="24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1" name="Freeform 115"/>
                <p:cNvSpPr>
                  <a:spLocks/>
                </p:cNvSpPr>
                <p:nvPr/>
              </p:nvSpPr>
              <p:spPr bwMode="auto">
                <a:xfrm>
                  <a:off x="10163176" y="8931276"/>
                  <a:ext cx="39688" cy="71438"/>
                </a:xfrm>
                <a:custGeom>
                  <a:avLst/>
                  <a:gdLst>
                    <a:gd name="T0" fmla="*/ 9 w 25"/>
                    <a:gd name="T1" fmla="*/ 0 h 45"/>
                    <a:gd name="T2" fmla="*/ 0 w 25"/>
                    <a:gd name="T3" fmla="*/ 9 h 45"/>
                    <a:gd name="T4" fmla="*/ 2 w 25"/>
                    <a:gd name="T5" fmla="*/ 31 h 45"/>
                    <a:gd name="T6" fmla="*/ 12 w 25"/>
                    <a:gd name="T7" fmla="*/ 35 h 45"/>
                    <a:gd name="T8" fmla="*/ 20 w 25"/>
                    <a:gd name="T9" fmla="*/ 45 h 45"/>
                    <a:gd name="T10" fmla="*/ 25 w 25"/>
                    <a:gd name="T11" fmla="*/ 34 h 45"/>
                    <a:gd name="T12" fmla="*/ 17 w 25"/>
                    <a:gd name="T13" fmla="*/ 23 h 45"/>
                    <a:gd name="T14" fmla="*/ 23 w 25"/>
                    <a:gd name="T15" fmla="*/ 10 h 45"/>
                    <a:gd name="T16" fmla="*/ 9 w 25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45">
                      <a:moveTo>
                        <a:pt x="9" y="0"/>
                      </a:moveTo>
                      <a:lnTo>
                        <a:pt x="0" y="9"/>
                      </a:lnTo>
                      <a:lnTo>
                        <a:pt x="2" y="31"/>
                      </a:lnTo>
                      <a:lnTo>
                        <a:pt x="12" y="35"/>
                      </a:lnTo>
                      <a:lnTo>
                        <a:pt x="20" y="45"/>
                      </a:lnTo>
                      <a:lnTo>
                        <a:pt x="25" y="34"/>
                      </a:lnTo>
                      <a:lnTo>
                        <a:pt x="17" y="23"/>
                      </a:lnTo>
                      <a:lnTo>
                        <a:pt x="23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2" name="Freeform 116"/>
                <p:cNvSpPr>
                  <a:spLocks noEditPoints="1"/>
                </p:cNvSpPr>
                <p:nvPr/>
              </p:nvSpPr>
              <p:spPr bwMode="auto">
                <a:xfrm>
                  <a:off x="10161589" y="8928101"/>
                  <a:ext cx="42863" cy="77788"/>
                </a:xfrm>
                <a:custGeom>
                  <a:avLst/>
                  <a:gdLst>
                    <a:gd name="T0" fmla="*/ 21 w 27"/>
                    <a:gd name="T1" fmla="*/ 49 h 49"/>
                    <a:gd name="T2" fmla="*/ 12 w 27"/>
                    <a:gd name="T3" fmla="*/ 37 h 49"/>
                    <a:gd name="T4" fmla="*/ 2 w 27"/>
                    <a:gd name="T5" fmla="*/ 33 h 49"/>
                    <a:gd name="T6" fmla="*/ 0 w 27"/>
                    <a:gd name="T7" fmla="*/ 11 h 49"/>
                    <a:gd name="T8" fmla="*/ 10 w 27"/>
                    <a:gd name="T9" fmla="*/ 0 h 49"/>
                    <a:gd name="T10" fmla="*/ 25 w 27"/>
                    <a:gd name="T11" fmla="*/ 12 h 49"/>
                    <a:gd name="T12" fmla="*/ 20 w 27"/>
                    <a:gd name="T13" fmla="*/ 25 h 49"/>
                    <a:gd name="T14" fmla="*/ 27 w 27"/>
                    <a:gd name="T15" fmla="*/ 36 h 49"/>
                    <a:gd name="T16" fmla="*/ 21 w 27"/>
                    <a:gd name="T17" fmla="*/ 49 h 49"/>
                    <a:gd name="T18" fmla="*/ 4 w 27"/>
                    <a:gd name="T19" fmla="*/ 32 h 49"/>
                    <a:gd name="T20" fmla="*/ 13 w 27"/>
                    <a:gd name="T21" fmla="*/ 36 h 49"/>
                    <a:gd name="T22" fmla="*/ 20 w 27"/>
                    <a:gd name="T23" fmla="*/ 45 h 49"/>
                    <a:gd name="T24" fmla="*/ 25 w 27"/>
                    <a:gd name="T25" fmla="*/ 36 h 49"/>
                    <a:gd name="T26" fmla="*/ 17 w 27"/>
                    <a:gd name="T27" fmla="*/ 25 h 49"/>
                    <a:gd name="T28" fmla="*/ 22 w 27"/>
                    <a:gd name="T29" fmla="*/ 12 h 49"/>
                    <a:gd name="T30" fmla="*/ 10 w 27"/>
                    <a:gd name="T31" fmla="*/ 3 h 49"/>
                    <a:gd name="T32" fmla="*/ 2 w 27"/>
                    <a:gd name="T33" fmla="*/ 11 h 49"/>
                    <a:gd name="T34" fmla="*/ 4 w 27"/>
                    <a:gd name="T35" fmla="*/ 3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49">
                      <a:moveTo>
                        <a:pt x="21" y="49"/>
                      </a:moveTo>
                      <a:lnTo>
                        <a:pt x="12" y="37"/>
                      </a:lnTo>
                      <a:lnTo>
                        <a:pt x="2" y="33"/>
                      </a:lnTo>
                      <a:lnTo>
                        <a:pt x="0" y="11"/>
                      </a:lnTo>
                      <a:lnTo>
                        <a:pt x="10" y="0"/>
                      </a:lnTo>
                      <a:lnTo>
                        <a:pt x="25" y="12"/>
                      </a:lnTo>
                      <a:lnTo>
                        <a:pt x="20" y="25"/>
                      </a:lnTo>
                      <a:lnTo>
                        <a:pt x="27" y="36"/>
                      </a:lnTo>
                      <a:lnTo>
                        <a:pt x="21" y="49"/>
                      </a:lnTo>
                      <a:close/>
                      <a:moveTo>
                        <a:pt x="4" y="32"/>
                      </a:moveTo>
                      <a:lnTo>
                        <a:pt x="13" y="36"/>
                      </a:lnTo>
                      <a:lnTo>
                        <a:pt x="20" y="45"/>
                      </a:lnTo>
                      <a:lnTo>
                        <a:pt x="25" y="36"/>
                      </a:lnTo>
                      <a:lnTo>
                        <a:pt x="17" y="25"/>
                      </a:lnTo>
                      <a:lnTo>
                        <a:pt x="22" y="12"/>
                      </a:lnTo>
                      <a:lnTo>
                        <a:pt x="10" y="3"/>
                      </a:lnTo>
                      <a:lnTo>
                        <a:pt x="2" y="11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3" name="Freeform 117"/>
                <p:cNvSpPr>
                  <a:spLocks/>
                </p:cNvSpPr>
                <p:nvPr/>
              </p:nvSpPr>
              <p:spPr bwMode="auto">
                <a:xfrm>
                  <a:off x="9880601" y="9077326"/>
                  <a:ext cx="92075" cy="120650"/>
                </a:xfrm>
                <a:custGeom>
                  <a:avLst/>
                  <a:gdLst>
                    <a:gd name="T0" fmla="*/ 44 w 58"/>
                    <a:gd name="T1" fmla="*/ 52 h 76"/>
                    <a:gd name="T2" fmla="*/ 58 w 58"/>
                    <a:gd name="T3" fmla="*/ 50 h 76"/>
                    <a:gd name="T4" fmla="*/ 55 w 58"/>
                    <a:gd name="T5" fmla="*/ 38 h 76"/>
                    <a:gd name="T6" fmla="*/ 58 w 58"/>
                    <a:gd name="T7" fmla="*/ 31 h 76"/>
                    <a:gd name="T8" fmla="*/ 54 w 58"/>
                    <a:gd name="T9" fmla="*/ 16 h 76"/>
                    <a:gd name="T10" fmla="*/ 45 w 58"/>
                    <a:gd name="T11" fmla="*/ 13 h 76"/>
                    <a:gd name="T12" fmla="*/ 43 w 58"/>
                    <a:gd name="T13" fmla="*/ 3 h 76"/>
                    <a:gd name="T14" fmla="*/ 23 w 58"/>
                    <a:gd name="T15" fmla="*/ 0 h 76"/>
                    <a:gd name="T16" fmla="*/ 26 w 58"/>
                    <a:gd name="T17" fmla="*/ 15 h 76"/>
                    <a:gd name="T18" fmla="*/ 16 w 58"/>
                    <a:gd name="T19" fmla="*/ 7 h 76"/>
                    <a:gd name="T20" fmla="*/ 8 w 58"/>
                    <a:gd name="T21" fmla="*/ 22 h 76"/>
                    <a:gd name="T22" fmla="*/ 24 w 58"/>
                    <a:gd name="T23" fmla="*/ 29 h 76"/>
                    <a:gd name="T24" fmla="*/ 7 w 58"/>
                    <a:gd name="T25" fmla="*/ 31 h 76"/>
                    <a:gd name="T26" fmla="*/ 0 w 58"/>
                    <a:gd name="T27" fmla="*/ 46 h 76"/>
                    <a:gd name="T28" fmla="*/ 13 w 58"/>
                    <a:gd name="T29" fmla="*/ 48 h 76"/>
                    <a:gd name="T30" fmla="*/ 3 w 58"/>
                    <a:gd name="T31" fmla="*/ 62 h 76"/>
                    <a:gd name="T32" fmla="*/ 14 w 58"/>
                    <a:gd name="T33" fmla="*/ 64 h 76"/>
                    <a:gd name="T34" fmla="*/ 14 w 58"/>
                    <a:gd name="T35" fmla="*/ 76 h 76"/>
                    <a:gd name="T36" fmla="*/ 21 w 58"/>
                    <a:gd name="T37" fmla="*/ 75 h 76"/>
                    <a:gd name="T38" fmla="*/ 24 w 58"/>
                    <a:gd name="T39" fmla="*/ 59 h 76"/>
                    <a:gd name="T40" fmla="*/ 39 w 58"/>
                    <a:gd name="T41" fmla="*/ 60 h 76"/>
                    <a:gd name="T42" fmla="*/ 44 w 58"/>
                    <a:gd name="T43" fmla="*/ 5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8" h="76">
                      <a:moveTo>
                        <a:pt x="44" y="52"/>
                      </a:moveTo>
                      <a:lnTo>
                        <a:pt x="58" y="50"/>
                      </a:lnTo>
                      <a:lnTo>
                        <a:pt x="55" y="38"/>
                      </a:lnTo>
                      <a:lnTo>
                        <a:pt x="58" y="31"/>
                      </a:lnTo>
                      <a:lnTo>
                        <a:pt x="54" y="16"/>
                      </a:lnTo>
                      <a:lnTo>
                        <a:pt x="45" y="13"/>
                      </a:lnTo>
                      <a:lnTo>
                        <a:pt x="43" y="3"/>
                      </a:lnTo>
                      <a:lnTo>
                        <a:pt x="23" y="0"/>
                      </a:lnTo>
                      <a:lnTo>
                        <a:pt x="26" y="15"/>
                      </a:lnTo>
                      <a:lnTo>
                        <a:pt x="16" y="7"/>
                      </a:lnTo>
                      <a:lnTo>
                        <a:pt x="8" y="22"/>
                      </a:lnTo>
                      <a:lnTo>
                        <a:pt x="24" y="29"/>
                      </a:lnTo>
                      <a:lnTo>
                        <a:pt x="7" y="31"/>
                      </a:lnTo>
                      <a:lnTo>
                        <a:pt x="0" y="46"/>
                      </a:lnTo>
                      <a:lnTo>
                        <a:pt x="13" y="48"/>
                      </a:lnTo>
                      <a:lnTo>
                        <a:pt x="3" y="62"/>
                      </a:lnTo>
                      <a:lnTo>
                        <a:pt x="14" y="64"/>
                      </a:lnTo>
                      <a:lnTo>
                        <a:pt x="14" y="76"/>
                      </a:lnTo>
                      <a:lnTo>
                        <a:pt x="21" y="75"/>
                      </a:lnTo>
                      <a:lnTo>
                        <a:pt x="24" y="59"/>
                      </a:lnTo>
                      <a:lnTo>
                        <a:pt x="39" y="60"/>
                      </a:lnTo>
                      <a:lnTo>
                        <a:pt x="44" y="5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4" name="Freeform 118"/>
                <p:cNvSpPr>
                  <a:spLocks noEditPoints="1"/>
                </p:cNvSpPr>
                <p:nvPr/>
              </p:nvSpPr>
              <p:spPr bwMode="auto">
                <a:xfrm>
                  <a:off x="9879014" y="9075738"/>
                  <a:ext cx="96838" cy="123825"/>
                </a:xfrm>
                <a:custGeom>
                  <a:avLst/>
                  <a:gdLst>
                    <a:gd name="T0" fmla="*/ 14 w 61"/>
                    <a:gd name="T1" fmla="*/ 78 h 78"/>
                    <a:gd name="T2" fmla="*/ 14 w 61"/>
                    <a:gd name="T3" fmla="*/ 65 h 78"/>
                    <a:gd name="T4" fmla="*/ 2 w 61"/>
                    <a:gd name="T5" fmla="*/ 64 h 78"/>
                    <a:gd name="T6" fmla="*/ 13 w 61"/>
                    <a:gd name="T7" fmla="*/ 50 h 78"/>
                    <a:gd name="T8" fmla="*/ 0 w 61"/>
                    <a:gd name="T9" fmla="*/ 48 h 78"/>
                    <a:gd name="T10" fmla="*/ 7 w 61"/>
                    <a:gd name="T11" fmla="*/ 31 h 78"/>
                    <a:gd name="T12" fmla="*/ 21 w 61"/>
                    <a:gd name="T13" fmla="*/ 30 h 78"/>
                    <a:gd name="T14" fmla="*/ 8 w 61"/>
                    <a:gd name="T15" fmla="*/ 23 h 78"/>
                    <a:gd name="T16" fmla="*/ 17 w 61"/>
                    <a:gd name="T17" fmla="*/ 7 h 78"/>
                    <a:gd name="T18" fmla="*/ 26 w 61"/>
                    <a:gd name="T19" fmla="*/ 13 h 78"/>
                    <a:gd name="T20" fmla="*/ 23 w 61"/>
                    <a:gd name="T21" fmla="*/ 0 h 78"/>
                    <a:gd name="T22" fmla="*/ 45 w 61"/>
                    <a:gd name="T23" fmla="*/ 3 h 78"/>
                    <a:gd name="T24" fmla="*/ 47 w 61"/>
                    <a:gd name="T25" fmla="*/ 13 h 78"/>
                    <a:gd name="T26" fmla="*/ 56 w 61"/>
                    <a:gd name="T27" fmla="*/ 16 h 78"/>
                    <a:gd name="T28" fmla="*/ 60 w 61"/>
                    <a:gd name="T29" fmla="*/ 32 h 78"/>
                    <a:gd name="T30" fmla="*/ 57 w 61"/>
                    <a:gd name="T31" fmla="*/ 39 h 78"/>
                    <a:gd name="T32" fmla="*/ 61 w 61"/>
                    <a:gd name="T33" fmla="*/ 51 h 78"/>
                    <a:gd name="T34" fmla="*/ 46 w 61"/>
                    <a:gd name="T35" fmla="*/ 54 h 78"/>
                    <a:gd name="T36" fmla="*/ 40 w 61"/>
                    <a:gd name="T37" fmla="*/ 62 h 78"/>
                    <a:gd name="T38" fmla="*/ 26 w 61"/>
                    <a:gd name="T39" fmla="*/ 61 h 78"/>
                    <a:gd name="T40" fmla="*/ 23 w 61"/>
                    <a:gd name="T41" fmla="*/ 77 h 78"/>
                    <a:gd name="T42" fmla="*/ 14 w 61"/>
                    <a:gd name="T43" fmla="*/ 78 h 78"/>
                    <a:gd name="T44" fmla="*/ 6 w 61"/>
                    <a:gd name="T45" fmla="*/ 62 h 78"/>
                    <a:gd name="T46" fmla="*/ 16 w 61"/>
                    <a:gd name="T47" fmla="*/ 64 h 78"/>
                    <a:gd name="T48" fmla="*/ 16 w 61"/>
                    <a:gd name="T49" fmla="*/ 76 h 78"/>
                    <a:gd name="T50" fmla="*/ 21 w 61"/>
                    <a:gd name="T51" fmla="*/ 75 h 78"/>
                    <a:gd name="T52" fmla="*/ 25 w 61"/>
                    <a:gd name="T53" fmla="*/ 59 h 78"/>
                    <a:gd name="T54" fmla="*/ 39 w 61"/>
                    <a:gd name="T55" fmla="*/ 60 h 78"/>
                    <a:gd name="T56" fmla="*/ 45 w 61"/>
                    <a:gd name="T57" fmla="*/ 52 h 78"/>
                    <a:gd name="T58" fmla="*/ 58 w 61"/>
                    <a:gd name="T59" fmla="*/ 50 h 78"/>
                    <a:gd name="T60" fmla="*/ 55 w 61"/>
                    <a:gd name="T61" fmla="*/ 39 h 78"/>
                    <a:gd name="T62" fmla="*/ 58 w 61"/>
                    <a:gd name="T63" fmla="*/ 32 h 78"/>
                    <a:gd name="T64" fmla="*/ 54 w 61"/>
                    <a:gd name="T65" fmla="*/ 18 h 78"/>
                    <a:gd name="T66" fmla="*/ 45 w 61"/>
                    <a:gd name="T67" fmla="*/ 15 h 78"/>
                    <a:gd name="T68" fmla="*/ 43 w 61"/>
                    <a:gd name="T69" fmla="*/ 5 h 78"/>
                    <a:gd name="T70" fmla="*/ 26 w 61"/>
                    <a:gd name="T71" fmla="*/ 2 h 78"/>
                    <a:gd name="T72" fmla="*/ 28 w 61"/>
                    <a:gd name="T73" fmla="*/ 18 h 78"/>
                    <a:gd name="T74" fmla="*/ 17 w 61"/>
                    <a:gd name="T75" fmla="*/ 10 h 78"/>
                    <a:gd name="T76" fmla="*/ 10 w 61"/>
                    <a:gd name="T77" fmla="*/ 22 h 78"/>
                    <a:gd name="T78" fmla="*/ 27 w 61"/>
                    <a:gd name="T79" fmla="*/ 31 h 78"/>
                    <a:gd name="T80" fmla="*/ 8 w 61"/>
                    <a:gd name="T81" fmla="*/ 33 h 78"/>
                    <a:gd name="T82" fmla="*/ 3 w 61"/>
                    <a:gd name="T83" fmla="*/ 46 h 78"/>
                    <a:gd name="T84" fmla="*/ 16 w 61"/>
                    <a:gd name="T85" fmla="*/ 48 h 78"/>
                    <a:gd name="T86" fmla="*/ 6 w 61"/>
                    <a:gd name="T87" fmla="*/ 6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1" h="78">
                      <a:moveTo>
                        <a:pt x="14" y="78"/>
                      </a:moveTo>
                      <a:lnTo>
                        <a:pt x="14" y="65"/>
                      </a:lnTo>
                      <a:lnTo>
                        <a:pt x="2" y="64"/>
                      </a:lnTo>
                      <a:lnTo>
                        <a:pt x="13" y="50"/>
                      </a:lnTo>
                      <a:lnTo>
                        <a:pt x="0" y="48"/>
                      </a:lnTo>
                      <a:lnTo>
                        <a:pt x="7" y="31"/>
                      </a:lnTo>
                      <a:lnTo>
                        <a:pt x="21" y="30"/>
                      </a:lnTo>
                      <a:lnTo>
                        <a:pt x="8" y="23"/>
                      </a:lnTo>
                      <a:lnTo>
                        <a:pt x="17" y="7"/>
                      </a:lnTo>
                      <a:lnTo>
                        <a:pt x="26" y="13"/>
                      </a:lnTo>
                      <a:lnTo>
                        <a:pt x="23" y="0"/>
                      </a:lnTo>
                      <a:lnTo>
                        <a:pt x="45" y="3"/>
                      </a:lnTo>
                      <a:lnTo>
                        <a:pt x="47" y="13"/>
                      </a:lnTo>
                      <a:lnTo>
                        <a:pt x="56" y="16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61" y="51"/>
                      </a:lnTo>
                      <a:lnTo>
                        <a:pt x="46" y="54"/>
                      </a:lnTo>
                      <a:lnTo>
                        <a:pt x="40" y="62"/>
                      </a:lnTo>
                      <a:lnTo>
                        <a:pt x="26" y="61"/>
                      </a:lnTo>
                      <a:lnTo>
                        <a:pt x="23" y="77"/>
                      </a:lnTo>
                      <a:lnTo>
                        <a:pt x="14" y="78"/>
                      </a:lnTo>
                      <a:close/>
                      <a:moveTo>
                        <a:pt x="6" y="62"/>
                      </a:moveTo>
                      <a:lnTo>
                        <a:pt x="16" y="64"/>
                      </a:lnTo>
                      <a:lnTo>
                        <a:pt x="16" y="76"/>
                      </a:lnTo>
                      <a:lnTo>
                        <a:pt x="21" y="75"/>
                      </a:lnTo>
                      <a:lnTo>
                        <a:pt x="25" y="59"/>
                      </a:lnTo>
                      <a:lnTo>
                        <a:pt x="39" y="60"/>
                      </a:lnTo>
                      <a:lnTo>
                        <a:pt x="45" y="52"/>
                      </a:lnTo>
                      <a:lnTo>
                        <a:pt x="58" y="50"/>
                      </a:lnTo>
                      <a:lnTo>
                        <a:pt x="55" y="39"/>
                      </a:lnTo>
                      <a:lnTo>
                        <a:pt x="58" y="32"/>
                      </a:lnTo>
                      <a:lnTo>
                        <a:pt x="54" y="18"/>
                      </a:lnTo>
                      <a:lnTo>
                        <a:pt x="45" y="15"/>
                      </a:lnTo>
                      <a:lnTo>
                        <a:pt x="43" y="5"/>
                      </a:lnTo>
                      <a:lnTo>
                        <a:pt x="26" y="2"/>
                      </a:lnTo>
                      <a:lnTo>
                        <a:pt x="28" y="18"/>
                      </a:lnTo>
                      <a:lnTo>
                        <a:pt x="17" y="10"/>
                      </a:lnTo>
                      <a:lnTo>
                        <a:pt x="10" y="22"/>
                      </a:lnTo>
                      <a:lnTo>
                        <a:pt x="27" y="31"/>
                      </a:lnTo>
                      <a:lnTo>
                        <a:pt x="8" y="33"/>
                      </a:lnTo>
                      <a:lnTo>
                        <a:pt x="3" y="46"/>
                      </a:lnTo>
                      <a:lnTo>
                        <a:pt x="16" y="48"/>
                      </a:lnTo>
                      <a:lnTo>
                        <a:pt x="6" y="6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5" name="Freeform 119"/>
                <p:cNvSpPr>
                  <a:spLocks/>
                </p:cNvSpPr>
                <p:nvPr/>
              </p:nvSpPr>
              <p:spPr bwMode="auto">
                <a:xfrm>
                  <a:off x="10052051" y="8926513"/>
                  <a:ext cx="19050" cy="20638"/>
                </a:xfrm>
                <a:custGeom>
                  <a:avLst/>
                  <a:gdLst>
                    <a:gd name="T0" fmla="*/ 0 w 12"/>
                    <a:gd name="T1" fmla="*/ 5 h 13"/>
                    <a:gd name="T2" fmla="*/ 4 w 12"/>
                    <a:gd name="T3" fmla="*/ 13 h 13"/>
                    <a:gd name="T4" fmla="*/ 12 w 12"/>
                    <a:gd name="T5" fmla="*/ 0 h 13"/>
                    <a:gd name="T6" fmla="*/ 0 w 12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0" y="5"/>
                      </a:moveTo>
                      <a:lnTo>
                        <a:pt x="4" y="13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6" name="Freeform 120"/>
                <p:cNvSpPr>
                  <a:spLocks noEditPoints="1"/>
                </p:cNvSpPr>
                <p:nvPr/>
              </p:nvSpPr>
              <p:spPr bwMode="auto">
                <a:xfrm>
                  <a:off x="10050464" y="8926513"/>
                  <a:ext cx="23813" cy="25400"/>
                </a:xfrm>
                <a:custGeom>
                  <a:avLst/>
                  <a:gdLst>
                    <a:gd name="T0" fmla="*/ 5 w 15"/>
                    <a:gd name="T1" fmla="*/ 16 h 16"/>
                    <a:gd name="T2" fmla="*/ 0 w 15"/>
                    <a:gd name="T3" fmla="*/ 4 h 16"/>
                    <a:gd name="T4" fmla="*/ 15 w 15"/>
                    <a:gd name="T5" fmla="*/ 0 h 16"/>
                    <a:gd name="T6" fmla="*/ 5 w 15"/>
                    <a:gd name="T7" fmla="*/ 16 h 16"/>
                    <a:gd name="T8" fmla="*/ 3 w 15"/>
                    <a:gd name="T9" fmla="*/ 5 h 16"/>
                    <a:gd name="T10" fmla="*/ 5 w 15"/>
                    <a:gd name="T11" fmla="*/ 12 h 16"/>
                    <a:gd name="T12" fmla="*/ 11 w 15"/>
                    <a:gd name="T13" fmla="*/ 2 h 16"/>
                    <a:gd name="T14" fmla="*/ 3 w 15"/>
                    <a:gd name="T1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6">
                      <a:moveTo>
                        <a:pt x="5" y="16"/>
                      </a:moveTo>
                      <a:lnTo>
                        <a:pt x="0" y="4"/>
                      </a:lnTo>
                      <a:lnTo>
                        <a:pt x="15" y="0"/>
                      </a:lnTo>
                      <a:lnTo>
                        <a:pt x="5" y="16"/>
                      </a:lnTo>
                      <a:close/>
                      <a:moveTo>
                        <a:pt x="3" y="5"/>
                      </a:moveTo>
                      <a:lnTo>
                        <a:pt x="5" y="12"/>
                      </a:lnTo>
                      <a:lnTo>
                        <a:pt x="11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7" name="Freeform 121"/>
                <p:cNvSpPr>
                  <a:spLocks/>
                </p:cNvSpPr>
                <p:nvPr/>
              </p:nvSpPr>
              <p:spPr bwMode="auto">
                <a:xfrm>
                  <a:off x="10020301" y="8958263"/>
                  <a:ext cx="28575" cy="31750"/>
                </a:xfrm>
                <a:custGeom>
                  <a:avLst/>
                  <a:gdLst>
                    <a:gd name="T0" fmla="*/ 20 w 20"/>
                    <a:gd name="T1" fmla="*/ 0 h 21"/>
                    <a:gd name="T2" fmla="*/ 1 w 20"/>
                    <a:gd name="T3" fmla="*/ 5 h 21"/>
                    <a:gd name="T4" fmla="*/ 0 w 20"/>
                    <a:gd name="T5" fmla="*/ 21 h 21"/>
                    <a:gd name="T6" fmla="*/ 18 w 20"/>
                    <a:gd name="T7" fmla="*/ 9 h 21"/>
                    <a:gd name="T8" fmla="*/ 20 w 20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20" y="0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18" y="9"/>
                        <a:pt x="18" y="9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8" name="Freeform 122"/>
                <p:cNvSpPr>
                  <a:spLocks noEditPoints="1"/>
                </p:cNvSpPr>
                <p:nvPr/>
              </p:nvSpPr>
              <p:spPr bwMode="auto">
                <a:xfrm>
                  <a:off x="10018714" y="8955088"/>
                  <a:ext cx="31750" cy="34925"/>
                </a:xfrm>
                <a:custGeom>
                  <a:avLst/>
                  <a:gdLst>
                    <a:gd name="T0" fmla="*/ 1 w 22"/>
                    <a:gd name="T1" fmla="*/ 24 h 24"/>
                    <a:gd name="T2" fmla="*/ 0 w 22"/>
                    <a:gd name="T3" fmla="*/ 24 h 24"/>
                    <a:gd name="T4" fmla="*/ 1 w 22"/>
                    <a:gd name="T5" fmla="*/ 6 h 24"/>
                    <a:gd name="T6" fmla="*/ 22 w 22"/>
                    <a:gd name="T7" fmla="*/ 0 h 24"/>
                    <a:gd name="T8" fmla="*/ 20 w 22"/>
                    <a:gd name="T9" fmla="*/ 12 h 24"/>
                    <a:gd name="T10" fmla="*/ 20 w 22"/>
                    <a:gd name="T11" fmla="*/ 12 h 24"/>
                    <a:gd name="T12" fmla="*/ 1 w 22"/>
                    <a:gd name="T13" fmla="*/ 24 h 24"/>
                    <a:gd name="T14" fmla="*/ 3 w 22"/>
                    <a:gd name="T15" fmla="*/ 7 h 24"/>
                    <a:gd name="T16" fmla="*/ 2 w 22"/>
                    <a:gd name="T17" fmla="*/ 22 h 24"/>
                    <a:gd name="T18" fmla="*/ 18 w 22"/>
                    <a:gd name="T19" fmla="*/ 11 h 24"/>
                    <a:gd name="T20" fmla="*/ 20 w 22"/>
                    <a:gd name="T21" fmla="*/ 3 h 24"/>
                    <a:gd name="T22" fmla="*/ 3 w 22"/>
                    <a:gd name="T2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4">
                      <a:moveTo>
                        <a:pt x="1" y="24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3" y="24"/>
                        <a:pt x="2" y="24"/>
                        <a:pt x="1" y="24"/>
                      </a:cubicBezTo>
                      <a:close/>
                      <a:moveTo>
                        <a:pt x="3" y="7"/>
                      </a:move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5" y="20"/>
                        <a:pt x="12" y="15"/>
                        <a:pt x="18" y="11"/>
                      </a:cubicBezTo>
                      <a:cubicBezTo>
                        <a:pt x="20" y="3"/>
                        <a:pt x="20" y="3"/>
                        <a:pt x="20" y="3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69" name="Freeform 123"/>
                <p:cNvSpPr>
                  <a:spLocks/>
                </p:cNvSpPr>
                <p:nvPr/>
              </p:nvSpPr>
              <p:spPr bwMode="auto">
                <a:xfrm>
                  <a:off x="9899651" y="9215438"/>
                  <a:ext cx="20638" cy="25400"/>
                </a:xfrm>
                <a:custGeom>
                  <a:avLst/>
                  <a:gdLst>
                    <a:gd name="T0" fmla="*/ 0 w 13"/>
                    <a:gd name="T1" fmla="*/ 16 h 16"/>
                    <a:gd name="T2" fmla="*/ 13 w 13"/>
                    <a:gd name="T3" fmla="*/ 11 h 16"/>
                    <a:gd name="T4" fmla="*/ 5 w 13"/>
                    <a:gd name="T5" fmla="*/ 0 h 16"/>
                    <a:gd name="T6" fmla="*/ 0 w 13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6">
                      <a:moveTo>
                        <a:pt x="0" y="16"/>
                      </a:moveTo>
                      <a:lnTo>
                        <a:pt x="13" y="11"/>
                      </a:lnTo>
                      <a:lnTo>
                        <a:pt x="5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0" name="Freeform 124"/>
                <p:cNvSpPr>
                  <a:spLocks noEditPoints="1"/>
                </p:cNvSpPr>
                <p:nvPr/>
              </p:nvSpPr>
              <p:spPr bwMode="auto">
                <a:xfrm>
                  <a:off x="9898064" y="9210676"/>
                  <a:ext cx="22225" cy="31750"/>
                </a:xfrm>
                <a:custGeom>
                  <a:avLst/>
                  <a:gdLst>
                    <a:gd name="T0" fmla="*/ 0 w 14"/>
                    <a:gd name="T1" fmla="*/ 20 h 20"/>
                    <a:gd name="T2" fmla="*/ 6 w 14"/>
                    <a:gd name="T3" fmla="*/ 0 h 20"/>
                    <a:gd name="T4" fmla="*/ 14 w 14"/>
                    <a:gd name="T5" fmla="*/ 14 h 20"/>
                    <a:gd name="T6" fmla="*/ 0 w 14"/>
                    <a:gd name="T7" fmla="*/ 20 h 20"/>
                    <a:gd name="T8" fmla="*/ 7 w 14"/>
                    <a:gd name="T9" fmla="*/ 5 h 20"/>
                    <a:gd name="T10" fmla="*/ 3 w 14"/>
                    <a:gd name="T11" fmla="*/ 17 h 20"/>
                    <a:gd name="T12" fmla="*/ 12 w 14"/>
                    <a:gd name="T13" fmla="*/ 13 h 20"/>
                    <a:gd name="T14" fmla="*/ 7 w 14"/>
                    <a:gd name="T15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20">
                      <a:moveTo>
                        <a:pt x="0" y="20"/>
                      </a:moveTo>
                      <a:lnTo>
                        <a:pt x="6" y="0"/>
                      </a:lnTo>
                      <a:lnTo>
                        <a:pt x="14" y="14"/>
                      </a:lnTo>
                      <a:lnTo>
                        <a:pt x="0" y="20"/>
                      </a:lnTo>
                      <a:close/>
                      <a:moveTo>
                        <a:pt x="7" y="5"/>
                      </a:moveTo>
                      <a:lnTo>
                        <a:pt x="3" y="17"/>
                      </a:lnTo>
                      <a:lnTo>
                        <a:pt x="12" y="1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1" name="Freeform 125"/>
                <p:cNvSpPr>
                  <a:spLocks/>
                </p:cNvSpPr>
                <p:nvPr/>
              </p:nvSpPr>
              <p:spPr bwMode="auto">
                <a:xfrm>
                  <a:off x="9766301" y="9129713"/>
                  <a:ext cx="63500" cy="90488"/>
                </a:xfrm>
                <a:custGeom>
                  <a:avLst/>
                  <a:gdLst>
                    <a:gd name="T0" fmla="*/ 26 w 40"/>
                    <a:gd name="T1" fmla="*/ 23 h 57"/>
                    <a:gd name="T2" fmla="*/ 40 w 40"/>
                    <a:gd name="T3" fmla="*/ 13 h 57"/>
                    <a:gd name="T4" fmla="*/ 36 w 40"/>
                    <a:gd name="T5" fmla="*/ 0 h 57"/>
                    <a:gd name="T6" fmla="*/ 19 w 40"/>
                    <a:gd name="T7" fmla="*/ 7 h 57"/>
                    <a:gd name="T8" fmla="*/ 18 w 40"/>
                    <a:gd name="T9" fmla="*/ 18 h 57"/>
                    <a:gd name="T10" fmla="*/ 1 w 40"/>
                    <a:gd name="T11" fmla="*/ 33 h 57"/>
                    <a:gd name="T12" fmla="*/ 0 w 40"/>
                    <a:gd name="T13" fmla="*/ 52 h 57"/>
                    <a:gd name="T14" fmla="*/ 7 w 40"/>
                    <a:gd name="T15" fmla="*/ 57 h 57"/>
                    <a:gd name="T16" fmla="*/ 25 w 40"/>
                    <a:gd name="T17" fmla="*/ 36 h 57"/>
                    <a:gd name="T18" fmla="*/ 26 w 40"/>
                    <a:gd name="T19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" h="57">
                      <a:moveTo>
                        <a:pt x="26" y="23"/>
                      </a:moveTo>
                      <a:lnTo>
                        <a:pt x="40" y="13"/>
                      </a:lnTo>
                      <a:lnTo>
                        <a:pt x="36" y="0"/>
                      </a:lnTo>
                      <a:lnTo>
                        <a:pt x="19" y="7"/>
                      </a:lnTo>
                      <a:lnTo>
                        <a:pt x="18" y="18"/>
                      </a:lnTo>
                      <a:lnTo>
                        <a:pt x="1" y="33"/>
                      </a:lnTo>
                      <a:lnTo>
                        <a:pt x="0" y="52"/>
                      </a:lnTo>
                      <a:lnTo>
                        <a:pt x="7" y="57"/>
                      </a:lnTo>
                      <a:lnTo>
                        <a:pt x="25" y="36"/>
                      </a:lnTo>
                      <a:lnTo>
                        <a:pt x="26" y="2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2" name="Freeform 126"/>
                <p:cNvSpPr>
                  <a:spLocks noEditPoints="1"/>
                </p:cNvSpPr>
                <p:nvPr/>
              </p:nvSpPr>
              <p:spPr bwMode="auto">
                <a:xfrm>
                  <a:off x="9764714" y="9128126"/>
                  <a:ext cx="66675" cy="93663"/>
                </a:xfrm>
                <a:custGeom>
                  <a:avLst/>
                  <a:gdLst>
                    <a:gd name="T0" fmla="*/ 8 w 42"/>
                    <a:gd name="T1" fmla="*/ 59 h 59"/>
                    <a:gd name="T2" fmla="*/ 0 w 42"/>
                    <a:gd name="T3" fmla="*/ 54 h 59"/>
                    <a:gd name="T4" fmla="*/ 1 w 42"/>
                    <a:gd name="T5" fmla="*/ 33 h 59"/>
                    <a:gd name="T6" fmla="*/ 18 w 42"/>
                    <a:gd name="T7" fmla="*/ 19 h 59"/>
                    <a:gd name="T8" fmla="*/ 19 w 42"/>
                    <a:gd name="T9" fmla="*/ 7 h 59"/>
                    <a:gd name="T10" fmla="*/ 38 w 42"/>
                    <a:gd name="T11" fmla="*/ 0 h 59"/>
                    <a:gd name="T12" fmla="*/ 42 w 42"/>
                    <a:gd name="T13" fmla="*/ 14 h 59"/>
                    <a:gd name="T14" fmla="*/ 28 w 42"/>
                    <a:gd name="T15" fmla="*/ 24 h 59"/>
                    <a:gd name="T16" fmla="*/ 27 w 42"/>
                    <a:gd name="T17" fmla="*/ 37 h 59"/>
                    <a:gd name="T18" fmla="*/ 8 w 42"/>
                    <a:gd name="T19" fmla="*/ 59 h 59"/>
                    <a:gd name="T20" fmla="*/ 2 w 42"/>
                    <a:gd name="T21" fmla="*/ 53 h 59"/>
                    <a:gd name="T22" fmla="*/ 7 w 42"/>
                    <a:gd name="T23" fmla="*/ 57 h 59"/>
                    <a:gd name="T24" fmla="*/ 25 w 42"/>
                    <a:gd name="T25" fmla="*/ 37 h 59"/>
                    <a:gd name="T26" fmla="*/ 26 w 42"/>
                    <a:gd name="T27" fmla="*/ 23 h 59"/>
                    <a:gd name="T28" fmla="*/ 40 w 42"/>
                    <a:gd name="T29" fmla="*/ 13 h 59"/>
                    <a:gd name="T30" fmla="*/ 37 w 42"/>
                    <a:gd name="T31" fmla="*/ 3 h 59"/>
                    <a:gd name="T32" fmla="*/ 21 w 42"/>
                    <a:gd name="T33" fmla="*/ 8 h 59"/>
                    <a:gd name="T34" fmla="*/ 20 w 42"/>
                    <a:gd name="T35" fmla="*/ 20 h 59"/>
                    <a:gd name="T36" fmla="*/ 3 w 42"/>
                    <a:gd name="T37" fmla="*/ 34 h 59"/>
                    <a:gd name="T38" fmla="*/ 2 w 42"/>
                    <a:gd name="T39" fmla="*/ 5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" h="59">
                      <a:moveTo>
                        <a:pt x="8" y="59"/>
                      </a:moveTo>
                      <a:lnTo>
                        <a:pt x="0" y="54"/>
                      </a:lnTo>
                      <a:lnTo>
                        <a:pt x="1" y="33"/>
                      </a:lnTo>
                      <a:lnTo>
                        <a:pt x="18" y="19"/>
                      </a:lnTo>
                      <a:lnTo>
                        <a:pt x="19" y="7"/>
                      </a:lnTo>
                      <a:lnTo>
                        <a:pt x="38" y="0"/>
                      </a:lnTo>
                      <a:lnTo>
                        <a:pt x="42" y="14"/>
                      </a:lnTo>
                      <a:lnTo>
                        <a:pt x="28" y="24"/>
                      </a:lnTo>
                      <a:lnTo>
                        <a:pt x="27" y="37"/>
                      </a:lnTo>
                      <a:lnTo>
                        <a:pt x="8" y="59"/>
                      </a:lnTo>
                      <a:close/>
                      <a:moveTo>
                        <a:pt x="2" y="53"/>
                      </a:moveTo>
                      <a:lnTo>
                        <a:pt x="7" y="57"/>
                      </a:lnTo>
                      <a:lnTo>
                        <a:pt x="25" y="37"/>
                      </a:lnTo>
                      <a:lnTo>
                        <a:pt x="26" y="23"/>
                      </a:lnTo>
                      <a:lnTo>
                        <a:pt x="40" y="13"/>
                      </a:lnTo>
                      <a:lnTo>
                        <a:pt x="37" y="3"/>
                      </a:lnTo>
                      <a:lnTo>
                        <a:pt x="21" y="8"/>
                      </a:lnTo>
                      <a:lnTo>
                        <a:pt x="20" y="20"/>
                      </a:lnTo>
                      <a:lnTo>
                        <a:pt x="3" y="34"/>
                      </a:lnTo>
                      <a:lnTo>
                        <a:pt x="2" y="5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3" name="Freeform 127"/>
                <p:cNvSpPr>
                  <a:spLocks/>
                </p:cNvSpPr>
                <p:nvPr/>
              </p:nvSpPr>
              <p:spPr bwMode="auto">
                <a:xfrm>
                  <a:off x="8967789" y="10815638"/>
                  <a:ext cx="19050" cy="19050"/>
                </a:xfrm>
                <a:custGeom>
                  <a:avLst/>
                  <a:gdLst>
                    <a:gd name="T0" fmla="*/ 10 w 12"/>
                    <a:gd name="T1" fmla="*/ 12 h 12"/>
                    <a:gd name="T2" fmla="*/ 12 w 12"/>
                    <a:gd name="T3" fmla="*/ 0 h 12"/>
                    <a:gd name="T4" fmla="*/ 0 w 12"/>
                    <a:gd name="T5" fmla="*/ 10 h 12"/>
                    <a:gd name="T6" fmla="*/ 10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0" y="12"/>
                      </a:move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4" name="Freeform 128"/>
                <p:cNvSpPr>
                  <a:spLocks noEditPoints="1"/>
                </p:cNvSpPr>
                <p:nvPr/>
              </p:nvSpPr>
              <p:spPr bwMode="auto">
                <a:xfrm>
                  <a:off x="8963026" y="10812463"/>
                  <a:ext cx="25400" cy="23813"/>
                </a:xfrm>
                <a:custGeom>
                  <a:avLst/>
                  <a:gdLst>
                    <a:gd name="T0" fmla="*/ 13 w 16"/>
                    <a:gd name="T1" fmla="*/ 15 h 15"/>
                    <a:gd name="T2" fmla="*/ 0 w 16"/>
                    <a:gd name="T3" fmla="*/ 12 h 15"/>
                    <a:gd name="T4" fmla="*/ 16 w 16"/>
                    <a:gd name="T5" fmla="*/ 0 h 15"/>
                    <a:gd name="T6" fmla="*/ 13 w 16"/>
                    <a:gd name="T7" fmla="*/ 15 h 15"/>
                    <a:gd name="T8" fmla="*/ 5 w 16"/>
                    <a:gd name="T9" fmla="*/ 11 h 15"/>
                    <a:gd name="T10" fmla="*/ 12 w 16"/>
                    <a:gd name="T11" fmla="*/ 13 h 15"/>
                    <a:gd name="T12" fmla="*/ 13 w 16"/>
                    <a:gd name="T13" fmla="*/ 4 h 15"/>
                    <a:gd name="T14" fmla="*/ 5 w 16"/>
                    <a:gd name="T15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5">
                      <a:moveTo>
                        <a:pt x="13" y="15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3" y="15"/>
                      </a:lnTo>
                      <a:close/>
                      <a:moveTo>
                        <a:pt x="5" y="11"/>
                      </a:moveTo>
                      <a:lnTo>
                        <a:pt x="12" y="13"/>
                      </a:lnTo>
                      <a:lnTo>
                        <a:pt x="13" y="4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5" name="Freeform 129"/>
                <p:cNvSpPr>
                  <a:spLocks/>
                </p:cNvSpPr>
                <p:nvPr/>
              </p:nvSpPr>
              <p:spPr bwMode="auto">
                <a:xfrm>
                  <a:off x="8929689" y="10528301"/>
                  <a:ext cx="25400" cy="14288"/>
                </a:xfrm>
                <a:custGeom>
                  <a:avLst/>
                  <a:gdLst>
                    <a:gd name="T0" fmla="*/ 16 w 16"/>
                    <a:gd name="T1" fmla="*/ 8 h 9"/>
                    <a:gd name="T2" fmla="*/ 0 w 16"/>
                    <a:gd name="T3" fmla="*/ 0 h 9"/>
                    <a:gd name="T4" fmla="*/ 3 w 16"/>
                    <a:gd name="T5" fmla="*/ 9 h 9"/>
                    <a:gd name="T6" fmla="*/ 16 w 16"/>
                    <a:gd name="T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6" y="8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6" name="Freeform 130"/>
                <p:cNvSpPr>
                  <a:spLocks noEditPoints="1"/>
                </p:cNvSpPr>
                <p:nvPr/>
              </p:nvSpPr>
              <p:spPr bwMode="auto">
                <a:xfrm>
                  <a:off x="8928101" y="10525126"/>
                  <a:ext cx="31750" cy="19050"/>
                </a:xfrm>
                <a:custGeom>
                  <a:avLst/>
                  <a:gdLst>
                    <a:gd name="T0" fmla="*/ 3 w 20"/>
                    <a:gd name="T1" fmla="*/ 12 h 12"/>
                    <a:gd name="T2" fmla="*/ 0 w 20"/>
                    <a:gd name="T3" fmla="*/ 0 h 12"/>
                    <a:gd name="T4" fmla="*/ 20 w 20"/>
                    <a:gd name="T5" fmla="*/ 10 h 12"/>
                    <a:gd name="T6" fmla="*/ 3 w 20"/>
                    <a:gd name="T7" fmla="*/ 12 h 12"/>
                    <a:gd name="T8" fmla="*/ 3 w 20"/>
                    <a:gd name="T9" fmla="*/ 4 h 12"/>
                    <a:gd name="T10" fmla="*/ 5 w 20"/>
                    <a:gd name="T11" fmla="*/ 11 h 12"/>
                    <a:gd name="T12" fmla="*/ 14 w 20"/>
                    <a:gd name="T13" fmla="*/ 9 h 12"/>
                    <a:gd name="T14" fmla="*/ 3 w 20"/>
                    <a:gd name="T1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2">
                      <a:moveTo>
                        <a:pt x="3" y="12"/>
                      </a:moveTo>
                      <a:lnTo>
                        <a:pt x="0" y="0"/>
                      </a:lnTo>
                      <a:lnTo>
                        <a:pt x="20" y="10"/>
                      </a:lnTo>
                      <a:lnTo>
                        <a:pt x="3" y="12"/>
                      </a:lnTo>
                      <a:close/>
                      <a:moveTo>
                        <a:pt x="3" y="4"/>
                      </a:moveTo>
                      <a:lnTo>
                        <a:pt x="5" y="11"/>
                      </a:lnTo>
                      <a:lnTo>
                        <a:pt x="14" y="9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7" name="Freeform 131"/>
                <p:cNvSpPr>
                  <a:spLocks/>
                </p:cNvSpPr>
                <p:nvPr/>
              </p:nvSpPr>
              <p:spPr bwMode="auto">
                <a:xfrm>
                  <a:off x="8967789" y="10863263"/>
                  <a:ext cx="23813" cy="26988"/>
                </a:xfrm>
                <a:custGeom>
                  <a:avLst/>
                  <a:gdLst>
                    <a:gd name="T0" fmla="*/ 0 w 16"/>
                    <a:gd name="T1" fmla="*/ 2 h 18"/>
                    <a:gd name="T2" fmla="*/ 11 w 16"/>
                    <a:gd name="T3" fmla="*/ 18 h 18"/>
                    <a:gd name="T4" fmla="*/ 16 w 16"/>
                    <a:gd name="T5" fmla="*/ 8 h 18"/>
                    <a:gd name="T6" fmla="*/ 9 w 16"/>
                    <a:gd name="T7" fmla="*/ 0 h 18"/>
                    <a:gd name="T8" fmla="*/ 0 w 16"/>
                    <a:gd name="T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8">
                      <a:moveTo>
                        <a:pt x="0" y="2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8" name="Freeform 132"/>
                <p:cNvSpPr>
                  <a:spLocks noEditPoints="1"/>
                </p:cNvSpPr>
                <p:nvPr/>
              </p:nvSpPr>
              <p:spPr bwMode="auto">
                <a:xfrm>
                  <a:off x="8966201" y="10860088"/>
                  <a:ext cx="25400" cy="33338"/>
                </a:xfrm>
                <a:custGeom>
                  <a:avLst/>
                  <a:gdLst>
                    <a:gd name="T0" fmla="*/ 12 w 18"/>
                    <a:gd name="T1" fmla="*/ 22 h 22"/>
                    <a:gd name="T2" fmla="*/ 0 w 18"/>
                    <a:gd name="T3" fmla="*/ 4 h 22"/>
                    <a:gd name="T4" fmla="*/ 0 w 18"/>
                    <a:gd name="T5" fmla="*/ 4 h 22"/>
                    <a:gd name="T6" fmla="*/ 9 w 18"/>
                    <a:gd name="T7" fmla="*/ 1 h 22"/>
                    <a:gd name="T8" fmla="*/ 10 w 18"/>
                    <a:gd name="T9" fmla="*/ 0 h 22"/>
                    <a:gd name="T10" fmla="*/ 18 w 18"/>
                    <a:gd name="T11" fmla="*/ 10 h 22"/>
                    <a:gd name="T12" fmla="*/ 12 w 18"/>
                    <a:gd name="T13" fmla="*/ 22 h 22"/>
                    <a:gd name="T14" fmla="*/ 3 w 18"/>
                    <a:gd name="T15" fmla="*/ 4 h 22"/>
                    <a:gd name="T16" fmla="*/ 12 w 18"/>
                    <a:gd name="T17" fmla="*/ 18 h 22"/>
                    <a:gd name="T18" fmla="*/ 16 w 18"/>
                    <a:gd name="T19" fmla="*/ 10 h 22"/>
                    <a:gd name="T20" fmla="*/ 9 w 18"/>
                    <a:gd name="T21" fmla="*/ 3 h 22"/>
                    <a:gd name="T22" fmla="*/ 3 w 18"/>
                    <a:gd name="T2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22">
                      <a:moveTo>
                        <a:pt x="12" y="22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1" y="3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lnTo>
                        <a:pt x="12" y="22"/>
                      </a:lnTo>
                      <a:close/>
                      <a:moveTo>
                        <a:pt x="3" y="4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4" y="4"/>
                        <a:pt x="3" y="4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79" name="Freeform 133"/>
                <p:cNvSpPr>
                  <a:spLocks/>
                </p:cNvSpPr>
                <p:nvPr/>
              </p:nvSpPr>
              <p:spPr bwMode="auto">
                <a:xfrm>
                  <a:off x="8937626" y="10491788"/>
                  <a:ext cx="19050" cy="26988"/>
                </a:xfrm>
                <a:custGeom>
                  <a:avLst/>
                  <a:gdLst>
                    <a:gd name="T0" fmla="*/ 0 w 12"/>
                    <a:gd name="T1" fmla="*/ 0 h 17"/>
                    <a:gd name="T2" fmla="*/ 6 w 12"/>
                    <a:gd name="T3" fmla="*/ 17 h 17"/>
                    <a:gd name="T4" fmla="*/ 12 w 12"/>
                    <a:gd name="T5" fmla="*/ 8 h 17"/>
                    <a:gd name="T6" fmla="*/ 0 w 12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7">
                      <a:moveTo>
                        <a:pt x="0" y="0"/>
                      </a:move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0" name="Freeform 134"/>
                <p:cNvSpPr>
                  <a:spLocks noEditPoints="1"/>
                </p:cNvSpPr>
                <p:nvPr/>
              </p:nvSpPr>
              <p:spPr bwMode="auto">
                <a:xfrm>
                  <a:off x="8934451" y="10488613"/>
                  <a:ext cx="25400" cy="33338"/>
                </a:xfrm>
                <a:custGeom>
                  <a:avLst/>
                  <a:gdLst>
                    <a:gd name="T0" fmla="*/ 8 w 16"/>
                    <a:gd name="T1" fmla="*/ 21 h 21"/>
                    <a:gd name="T2" fmla="*/ 0 w 16"/>
                    <a:gd name="T3" fmla="*/ 0 h 21"/>
                    <a:gd name="T4" fmla="*/ 16 w 16"/>
                    <a:gd name="T5" fmla="*/ 10 h 21"/>
                    <a:gd name="T6" fmla="*/ 8 w 16"/>
                    <a:gd name="T7" fmla="*/ 21 h 21"/>
                    <a:gd name="T8" fmla="*/ 4 w 16"/>
                    <a:gd name="T9" fmla="*/ 5 h 21"/>
                    <a:gd name="T10" fmla="*/ 9 w 16"/>
                    <a:gd name="T11" fmla="*/ 17 h 21"/>
                    <a:gd name="T12" fmla="*/ 13 w 16"/>
                    <a:gd name="T13" fmla="*/ 10 h 21"/>
                    <a:gd name="T14" fmla="*/ 4 w 16"/>
                    <a:gd name="T1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1">
                      <a:moveTo>
                        <a:pt x="8" y="21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8" y="21"/>
                      </a:lnTo>
                      <a:close/>
                      <a:moveTo>
                        <a:pt x="4" y="5"/>
                      </a:moveTo>
                      <a:lnTo>
                        <a:pt x="9" y="17"/>
                      </a:lnTo>
                      <a:lnTo>
                        <a:pt x="13" y="1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1" name="Freeform 135"/>
                <p:cNvSpPr>
                  <a:spLocks/>
                </p:cNvSpPr>
                <p:nvPr/>
              </p:nvSpPr>
              <p:spPr bwMode="auto">
                <a:xfrm>
                  <a:off x="8994776" y="10825163"/>
                  <a:ext cx="9525" cy="19050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12 h 12"/>
                    <a:gd name="T4" fmla="*/ 5 w 6"/>
                    <a:gd name="T5" fmla="*/ 11 h 12"/>
                    <a:gd name="T6" fmla="*/ 6 w 6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5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2" name="Freeform 136"/>
                <p:cNvSpPr>
                  <a:spLocks noEditPoints="1"/>
                </p:cNvSpPr>
                <p:nvPr/>
              </p:nvSpPr>
              <p:spPr bwMode="auto">
                <a:xfrm>
                  <a:off x="8991601" y="10817226"/>
                  <a:ext cx="14288" cy="30163"/>
                </a:xfrm>
                <a:custGeom>
                  <a:avLst/>
                  <a:gdLst>
                    <a:gd name="T0" fmla="*/ 0 w 9"/>
                    <a:gd name="T1" fmla="*/ 19 h 19"/>
                    <a:gd name="T2" fmla="*/ 9 w 9"/>
                    <a:gd name="T3" fmla="*/ 0 h 19"/>
                    <a:gd name="T4" fmla="*/ 8 w 9"/>
                    <a:gd name="T5" fmla="*/ 16 h 19"/>
                    <a:gd name="T6" fmla="*/ 0 w 9"/>
                    <a:gd name="T7" fmla="*/ 19 h 19"/>
                    <a:gd name="T8" fmla="*/ 7 w 9"/>
                    <a:gd name="T9" fmla="*/ 10 h 19"/>
                    <a:gd name="T10" fmla="*/ 4 w 9"/>
                    <a:gd name="T11" fmla="*/ 16 h 19"/>
                    <a:gd name="T12" fmla="*/ 7 w 9"/>
                    <a:gd name="T13" fmla="*/ 15 h 19"/>
                    <a:gd name="T14" fmla="*/ 7 w 9"/>
                    <a:gd name="T15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9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8" y="16"/>
                      </a:lnTo>
                      <a:lnTo>
                        <a:pt x="0" y="19"/>
                      </a:lnTo>
                      <a:close/>
                      <a:moveTo>
                        <a:pt x="7" y="10"/>
                      </a:moveTo>
                      <a:lnTo>
                        <a:pt x="4" y="16"/>
                      </a:lnTo>
                      <a:lnTo>
                        <a:pt x="7" y="15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3" name="Freeform 137"/>
                <p:cNvSpPr>
                  <a:spLocks/>
                </p:cNvSpPr>
                <p:nvPr/>
              </p:nvSpPr>
              <p:spPr bwMode="auto">
                <a:xfrm>
                  <a:off x="8932864" y="10712451"/>
                  <a:ext cx="17463" cy="23813"/>
                </a:xfrm>
                <a:custGeom>
                  <a:avLst/>
                  <a:gdLst>
                    <a:gd name="T0" fmla="*/ 0 w 11"/>
                    <a:gd name="T1" fmla="*/ 8 h 16"/>
                    <a:gd name="T2" fmla="*/ 11 w 11"/>
                    <a:gd name="T3" fmla="*/ 16 h 16"/>
                    <a:gd name="T4" fmla="*/ 10 w 11"/>
                    <a:gd name="T5" fmla="*/ 0 h 16"/>
                    <a:gd name="T6" fmla="*/ 0 w 11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6">
                      <a:moveTo>
                        <a:pt x="0" y="8"/>
                      </a:move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3"/>
                        <a:pt x="10" y="0"/>
                        <a:pt x="10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4" name="Freeform 138"/>
                <p:cNvSpPr>
                  <a:spLocks noEditPoints="1"/>
                </p:cNvSpPr>
                <p:nvPr/>
              </p:nvSpPr>
              <p:spPr bwMode="auto">
                <a:xfrm>
                  <a:off x="8929689" y="10709276"/>
                  <a:ext cx="22225" cy="30163"/>
                </a:xfrm>
                <a:custGeom>
                  <a:avLst/>
                  <a:gdLst>
                    <a:gd name="T0" fmla="*/ 15 w 15"/>
                    <a:gd name="T1" fmla="*/ 21 h 21"/>
                    <a:gd name="T2" fmla="*/ 0 w 15"/>
                    <a:gd name="T3" fmla="*/ 11 h 21"/>
                    <a:gd name="T4" fmla="*/ 13 w 15"/>
                    <a:gd name="T5" fmla="*/ 0 h 21"/>
                    <a:gd name="T6" fmla="*/ 13 w 15"/>
                    <a:gd name="T7" fmla="*/ 3 h 21"/>
                    <a:gd name="T8" fmla="*/ 14 w 15"/>
                    <a:gd name="T9" fmla="*/ 18 h 21"/>
                    <a:gd name="T10" fmla="*/ 15 w 15"/>
                    <a:gd name="T11" fmla="*/ 21 h 21"/>
                    <a:gd name="T12" fmla="*/ 4 w 15"/>
                    <a:gd name="T13" fmla="*/ 11 h 21"/>
                    <a:gd name="T14" fmla="*/ 12 w 15"/>
                    <a:gd name="T15" fmla="*/ 16 h 21"/>
                    <a:gd name="T16" fmla="*/ 11 w 15"/>
                    <a:gd name="T17" fmla="*/ 5 h 21"/>
                    <a:gd name="T18" fmla="*/ 4 w 15"/>
                    <a:gd name="T1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21">
                      <a:moveTo>
                        <a:pt x="15" y="21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8"/>
                        <a:pt x="14" y="17"/>
                        <a:pt x="14" y="18"/>
                      </a:cubicBezTo>
                      <a:lnTo>
                        <a:pt x="15" y="21"/>
                      </a:lnTo>
                      <a:close/>
                      <a:moveTo>
                        <a:pt x="4" y="11"/>
                      </a:move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3"/>
                        <a:pt x="11" y="8"/>
                        <a:pt x="11" y="5"/>
                      </a:cubicBezTo>
                      <a:lnTo>
                        <a:pt x="4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5" name="Freeform 139"/>
                <p:cNvSpPr>
                  <a:spLocks/>
                </p:cNvSpPr>
                <p:nvPr/>
              </p:nvSpPr>
              <p:spPr bwMode="auto">
                <a:xfrm>
                  <a:off x="8920164" y="10675938"/>
                  <a:ext cx="22225" cy="20638"/>
                </a:xfrm>
                <a:custGeom>
                  <a:avLst/>
                  <a:gdLst>
                    <a:gd name="T0" fmla="*/ 14 w 14"/>
                    <a:gd name="T1" fmla="*/ 7 h 13"/>
                    <a:gd name="T2" fmla="*/ 11 w 14"/>
                    <a:gd name="T3" fmla="*/ 0 h 13"/>
                    <a:gd name="T4" fmla="*/ 0 w 14"/>
                    <a:gd name="T5" fmla="*/ 8 h 13"/>
                    <a:gd name="T6" fmla="*/ 7 w 14"/>
                    <a:gd name="T7" fmla="*/ 13 h 13"/>
                    <a:gd name="T8" fmla="*/ 14 w 14"/>
                    <a:gd name="T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7" y="13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6" name="Freeform 140"/>
                <p:cNvSpPr>
                  <a:spLocks noEditPoints="1"/>
                </p:cNvSpPr>
                <p:nvPr/>
              </p:nvSpPr>
              <p:spPr bwMode="auto">
                <a:xfrm>
                  <a:off x="8918576" y="10672763"/>
                  <a:ext cx="25400" cy="25400"/>
                </a:xfrm>
                <a:custGeom>
                  <a:avLst/>
                  <a:gdLst>
                    <a:gd name="T0" fmla="*/ 8 w 16"/>
                    <a:gd name="T1" fmla="*/ 16 h 16"/>
                    <a:gd name="T2" fmla="*/ 0 w 16"/>
                    <a:gd name="T3" fmla="*/ 10 h 16"/>
                    <a:gd name="T4" fmla="*/ 13 w 16"/>
                    <a:gd name="T5" fmla="*/ 0 h 16"/>
                    <a:gd name="T6" fmla="*/ 16 w 16"/>
                    <a:gd name="T7" fmla="*/ 9 h 16"/>
                    <a:gd name="T8" fmla="*/ 8 w 16"/>
                    <a:gd name="T9" fmla="*/ 16 h 16"/>
                    <a:gd name="T10" fmla="*/ 3 w 16"/>
                    <a:gd name="T11" fmla="*/ 10 h 16"/>
                    <a:gd name="T12" fmla="*/ 7 w 16"/>
                    <a:gd name="T13" fmla="*/ 13 h 16"/>
                    <a:gd name="T14" fmla="*/ 14 w 16"/>
                    <a:gd name="T15" fmla="*/ 8 h 16"/>
                    <a:gd name="T16" fmla="*/ 12 w 16"/>
                    <a:gd name="T17" fmla="*/ 3 h 16"/>
                    <a:gd name="T18" fmla="*/ 3 w 16"/>
                    <a:gd name="T1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0" y="10"/>
                      </a:ln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8" y="16"/>
                      </a:lnTo>
                      <a:close/>
                      <a:moveTo>
                        <a:pt x="3" y="10"/>
                      </a:moveTo>
                      <a:lnTo>
                        <a:pt x="7" y="13"/>
                      </a:lnTo>
                      <a:lnTo>
                        <a:pt x="14" y="8"/>
                      </a:lnTo>
                      <a:lnTo>
                        <a:pt x="12" y="3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7" name="Freeform 141"/>
                <p:cNvSpPr>
                  <a:spLocks/>
                </p:cNvSpPr>
                <p:nvPr/>
              </p:nvSpPr>
              <p:spPr bwMode="auto">
                <a:xfrm>
                  <a:off x="8937626" y="10774363"/>
                  <a:ext cx="20638" cy="23813"/>
                </a:xfrm>
                <a:custGeom>
                  <a:avLst/>
                  <a:gdLst>
                    <a:gd name="T0" fmla="*/ 9 w 13"/>
                    <a:gd name="T1" fmla="*/ 15 h 15"/>
                    <a:gd name="T2" fmla="*/ 13 w 13"/>
                    <a:gd name="T3" fmla="*/ 0 h 15"/>
                    <a:gd name="T4" fmla="*/ 0 w 13"/>
                    <a:gd name="T5" fmla="*/ 4 h 15"/>
                    <a:gd name="T6" fmla="*/ 9 w 13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9" y="15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8" name="Freeform 142"/>
                <p:cNvSpPr>
                  <a:spLocks noEditPoints="1"/>
                </p:cNvSpPr>
                <p:nvPr/>
              </p:nvSpPr>
              <p:spPr bwMode="auto">
                <a:xfrm>
                  <a:off x="8936039" y="10772776"/>
                  <a:ext cx="23813" cy="28575"/>
                </a:xfrm>
                <a:custGeom>
                  <a:avLst/>
                  <a:gdLst>
                    <a:gd name="T0" fmla="*/ 10 w 15"/>
                    <a:gd name="T1" fmla="*/ 18 h 18"/>
                    <a:gd name="T2" fmla="*/ 0 w 15"/>
                    <a:gd name="T3" fmla="*/ 5 h 18"/>
                    <a:gd name="T4" fmla="*/ 15 w 15"/>
                    <a:gd name="T5" fmla="*/ 0 h 18"/>
                    <a:gd name="T6" fmla="*/ 10 w 15"/>
                    <a:gd name="T7" fmla="*/ 18 h 18"/>
                    <a:gd name="T8" fmla="*/ 3 w 15"/>
                    <a:gd name="T9" fmla="*/ 6 h 18"/>
                    <a:gd name="T10" fmla="*/ 9 w 15"/>
                    <a:gd name="T11" fmla="*/ 14 h 18"/>
                    <a:gd name="T12" fmla="*/ 12 w 15"/>
                    <a:gd name="T13" fmla="*/ 3 h 18"/>
                    <a:gd name="T14" fmla="*/ 3 w 15"/>
                    <a:gd name="T1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8">
                      <a:moveTo>
                        <a:pt x="10" y="18"/>
                      </a:move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0" y="18"/>
                      </a:lnTo>
                      <a:close/>
                      <a:moveTo>
                        <a:pt x="3" y="6"/>
                      </a:moveTo>
                      <a:lnTo>
                        <a:pt x="9" y="14"/>
                      </a:lnTo>
                      <a:lnTo>
                        <a:pt x="12" y="3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89" name="Freeform 143"/>
                <p:cNvSpPr>
                  <a:spLocks/>
                </p:cNvSpPr>
                <p:nvPr/>
              </p:nvSpPr>
              <p:spPr bwMode="auto">
                <a:xfrm>
                  <a:off x="8980489" y="10772776"/>
                  <a:ext cx="15875" cy="39688"/>
                </a:xfrm>
                <a:custGeom>
                  <a:avLst/>
                  <a:gdLst>
                    <a:gd name="T0" fmla="*/ 6 w 11"/>
                    <a:gd name="T1" fmla="*/ 27 h 27"/>
                    <a:gd name="T2" fmla="*/ 11 w 11"/>
                    <a:gd name="T3" fmla="*/ 14 h 27"/>
                    <a:gd name="T4" fmla="*/ 0 w 11"/>
                    <a:gd name="T5" fmla="*/ 0 h 27"/>
                    <a:gd name="T6" fmla="*/ 6 w 11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7">
                      <a:moveTo>
                        <a:pt x="6" y="27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" y="0"/>
                        <a:pt x="0" y="0"/>
                      </a:cubicBezTo>
                      <a:lnTo>
                        <a:pt x="6" y="2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0" name="Freeform 144"/>
                <p:cNvSpPr>
                  <a:spLocks noEditPoints="1"/>
                </p:cNvSpPr>
                <p:nvPr/>
              </p:nvSpPr>
              <p:spPr bwMode="auto">
                <a:xfrm>
                  <a:off x="8977314" y="10768013"/>
                  <a:ext cx="20638" cy="49213"/>
                </a:xfrm>
                <a:custGeom>
                  <a:avLst/>
                  <a:gdLst>
                    <a:gd name="T0" fmla="*/ 8 w 14"/>
                    <a:gd name="T1" fmla="*/ 34 h 34"/>
                    <a:gd name="T2" fmla="*/ 0 w 14"/>
                    <a:gd name="T3" fmla="*/ 0 h 34"/>
                    <a:gd name="T4" fmla="*/ 3 w 14"/>
                    <a:gd name="T5" fmla="*/ 2 h 34"/>
                    <a:gd name="T6" fmla="*/ 14 w 14"/>
                    <a:gd name="T7" fmla="*/ 16 h 34"/>
                    <a:gd name="T8" fmla="*/ 14 w 14"/>
                    <a:gd name="T9" fmla="*/ 16 h 34"/>
                    <a:gd name="T10" fmla="*/ 8 w 14"/>
                    <a:gd name="T11" fmla="*/ 34 h 34"/>
                    <a:gd name="T12" fmla="*/ 4 w 14"/>
                    <a:gd name="T13" fmla="*/ 7 h 34"/>
                    <a:gd name="T14" fmla="*/ 8 w 14"/>
                    <a:gd name="T15" fmla="*/ 26 h 34"/>
                    <a:gd name="T16" fmla="*/ 12 w 14"/>
                    <a:gd name="T17" fmla="*/ 17 h 34"/>
                    <a:gd name="T18" fmla="*/ 4 w 14"/>
                    <a:gd name="T19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34">
                      <a:moveTo>
                        <a:pt x="8" y="3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11" y="12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lnTo>
                        <a:pt x="8" y="34"/>
                      </a:lnTo>
                      <a:close/>
                      <a:moveTo>
                        <a:pt x="4" y="7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6" y="10"/>
                        <a:pt x="4" y="7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1" name="Freeform 145"/>
                <p:cNvSpPr>
                  <a:spLocks/>
                </p:cNvSpPr>
                <p:nvPr/>
              </p:nvSpPr>
              <p:spPr bwMode="auto">
                <a:xfrm>
                  <a:off x="8942389" y="10752138"/>
                  <a:ext cx="14288" cy="9525"/>
                </a:xfrm>
                <a:custGeom>
                  <a:avLst/>
                  <a:gdLst>
                    <a:gd name="T0" fmla="*/ 5 w 9"/>
                    <a:gd name="T1" fmla="*/ 6 h 6"/>
                    <a:gd name="T2" fmla="*/ 9 w 9"/>
                    <a:gd name="T3" fmla="*/ 0 h 6"/>
                    <a:gd name="T4" fmla="*/ 0 w 9"/>
                    <a:gd name="T5" fmla="*/ 0 h 6"/>
                    <a:gd name="T6" fmla="*/ 5 w 9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5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2" name="Freeform 146"/>
                <p:cNvSpPr>
                  <a:spLocks noEditPoints="1"/>
                </p:cNvSpPr>
                <p:nvPr/>
              </p:nvSpPr>
              <p:spPr bwMode="auto">
                <a:xfrm>
                  <a:off x="8939214" y="10750551"/>
                  <a:ext cx="20638" cy="14288"/>
                </a:xfrm>
                <a:custGeom>
                  <a:avLst/>
                  <a:gdLst>
                    <a:gd name="T0" fmla="*/ 7 w 13"/>
                    <a:gd name="T1" fmla="*/ 9 h 9"/>
                    <a:gd name="T2" fmla="*/ 0 w 13"/>
                    <a:gd name="T3" fmla="*/ 0 h 9"/>
                    <a:gd name="T4" fmla="*/ 13 w 13"/>
                    <a:gd name="T5" fmla="*/ 1 h 9"/>
                    <a:gd name="T6" fmla="*/ 7 w 13"/>
                    <a:gd name="T7" fmla="*/ 9 h 9"/>
                    <a:gd name="T8" fmla="*/ 4 w 13"/>
                    <a:gd name="T9" fmla="*/ 1 h 9"/>
                    <a:gd name="T10" fmla="*/ 7 w 13"/>
                    <a:gd name="T11" fmla="*/ 5 h 9"/>
                    <a:gd name="T12" fmla="*/ 9 w 13"/>
                    <a:gd name="T13" fmla="*/ 2 h 9"/>
                    <a:gd name="T14" fmla="*/ 4 w 13"/>
                    <a:gd name="T1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9">
                      <a:moveTo>
                        <a:pt x="7" y="9"/>
                      </a:move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7" y="9"/>
                      </a:lnTo>
                      <a:close/>
                      <a:moveTo>
                        <a:pt x="4" y="1"/>
                      </a:move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3" name="Freeform 147"/>
                <p:cNvSpPr>
                  <a:spLocks/>
                </p:cNvSpPr>
                <p:nvPr/>
              </p:nvSpPr>
              <p:spPr bwMode="auto">
                <a:xfrm>
                  <a:off x="9578976" y="9382126"/>
                  <a:ext cx="23813" cy="52388"/>
                </a:xfrm>
                <a:custGeom>
                  <a:avLst/>
                  <a:gdLst>
                    <a:gd name="T0" fmla="*/ 12 w 15"/>
                    <a:gd name="T1" fmla="*/ 0 h 33"/>
                    <a:gd name="T2" fmla="*/ 0 w 15"/>
                    <a:gd name="T3" fmla="*/ 20 h 33"/>
                    <a:gd name="T4" fmla="*/ 0 w 15"/>
                    <a:gd name="T5" fmla="*/ 33 h 33"/>
                    <a:gd name="T6" fmla="*/ 15 w 15"/>
                    <a:gd name="T7" fmla="*/ 18 h 33"/>
                    <a:gd name="T8" fmla="*/ 12 w 1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33">
                      <a:moveTo>
                        <a:pt x="12" y="0"/>
                      </a:move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5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4" name="Freeform 148"/>
                <p:cNvSpPr>
                  <a:spLocks noEditPoints="1"/>
                </p:cNvSpPr>
                <p:nvPr/>
              </p:nvSpPr>
              <p:spPr bwMode="auto">
                <a:xfrm>
                  <a:off x="9577389" y="9377363"/>
                  <a:ext cx="26988" cy="61913"/>
                </a:xfrm>
                <a:custGeom>
                  <a:avLst/>
                  <a:gdLst>
                    <a:gd name="T0" fmla="*/ 0 w 17"/>
                    <a:gd name="T1" fmla="*/ 39 h 39"/>
                    <a:gd name="T2" fmla="*/ 0 w 17"/>
                    <a:gd name="T3" fmla="*/ 23 h 39"/>
                    <a:gd name="T4" fmla="*/ 14 w 17"/>
                    <a:gd name="T5" fmla="*/ 0 h 39"/>
                    <a:gd name="T6" fmla="*/ 17 w 17"/>
                    <a:gd name="T7" fmla="*/ 22 h 39"/>
                    <a:gd name="T8" fmla="*/ 0 w 17"/>
                    <a:gd name="T9" fmla="*/ 39 h 39"/>
                    <a:gd name="T10" fmla="*/ 2 w 17"/>
                    <a:gd name="T11" fmla="*/ 24 h 39"/>
                    <a:gd name="T12" fmla="*/ 2 w 17"/>
                    <a:gd name="T13" fmla="*/ 34 h 39"/>
                    <a:gd name="T14" fmla="*/ 16 w 17"/>
                    <a:gd name="T15" fmla="*/ 21 h 39"/>
                    <a:gd name="T16" fmla="*/ 13 w 17"/>
                    <a:gd name="T17" fmla="*/ 6 h 39"/>
                    <a:gd name="T18" fmla="*/ 2 w 17"/>
                    <a:gd name="T19" fmla="*/ 2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9">
                      <a:moveTo>
                        <a:pt x="0" y="39"/>
                      </a:moveTo>
                      <a:lnTo>
                        <a:pt x="0" y="23"/>
                      </a:lnTo>
                      <a:lnTo>
                        <a:pt x="14" y="0"/>
                      </a:lnTo>
                      <a:lnTo>
                        <a:pt x="17" y="22"/>
                      </a:lnTo>
                      <a:lnTo>
                        <a:pt x="0" y="39"/>
                      </a:lnTo>
                      <a:close/>
                      <a:moveTo>
                        <a:pt x="2" y="24"/>
                      </a:moveTo>
                      <a:lnTo>
                        <a:pt x="2" y="34"/>
                      </a:lnTo>
                      <a:lnTo>
                        <a:pt x="16" y="21"/>
                      </a:lnTo>
                      <a:lnTo>
                        <a:pt x="13" y="6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5" name="Freeform 149"/>
                <p:cNvSpPr>
                  <a:spLocks/>
                </p:cNvSpPr>
                <p:nvPr/>
              </p:nvSpPr>
              <p:spPr bwMode="auto">
                <a:xfrm>
                  <a:off x="9459914" y="9979026"/>
                  <a:ext cx="60325" cy="38100"/>
                </a:xfrm>
                <a:custGeom>
                  <a:avLst/>
                  <a:gdLst>
                    <a:gd name="T0" fmla="*/ 10 w 38"/>
                    <a:gd name="T1" fmla="*/ 6 h 24"/>
                    <a:gd name="T2" fmla="*/ 0 w 38"/>
                    <a:gd name="T3" fmla="*/ 17 h 24"/>
                    <a:gd name="T4" fmla="*/ 11 w 38"/>
                    <a:gd name="T5" fmla="*/ 16 h 24"/>
                    <a:gd name="T6" fmla="*/ 16 w 38"/>
                    <a:gd name="T7" fmla="*/ 24 h 24"/>
                    <a:gd name="T8" fmla="*/ 24 w 38"/>
                    <a:gd name="T9" fmla="*/ 19 h 24"/>
                    <a:gd name="T10" fmla="*/ 38 w 38"/>
                    <a:gd name="T11" fmla="*/ 0 h 24"/>
                    <a:gd name="T12" fmla="*/ 28 w 38"/>
                    <a:gd name="T13" fmla="*/ 4 h 24"/>
                    <a:gd name="T14" fmla="*/ 10 w 38"/>
                    <a:gd name="T15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24">
                      <a:moveTo>
                        <a:pt x="10" y="6"/>
                      </a:moveTo>
                      <a:lnTo>
                        <a:pt x="0" y="17"/>
                      </a:lnTo>
                      <a:lnTo>
                        <a:pt x="11" y="16"/>
                      </a:lnTo>
                      <a:lnTo>
                        <a:pt x="16" y="24"/>
                      </a:lnTo>
                      <a:lnTo>
                        <a:pt x="24" y="19"/>
                      </a:lnTo>
                      <a:lnTo>
                        <a:pt x="38" y="0"/>
                      </a:lnTo>
                      <a:lnTo>
                        <a:pt x="28" y="4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6" name="Freeform 150"/>
                <p:cNvSpPr>
                  <a:spLocks noEditPoints="1"/>
                </p:cNvSpPr>
                <p:nvPr/>
              </p:nvSpPr>
              <p:spPr bwMode="auto">
                <a:xfrm>
                  <a:off x="9455151" y="9975851"/>
                  <a:ext cx="69850" cy="44450"/>
                </a:xfrm>
                <a:custGeom>
                  <a:avLst/>
                  <a:gdLst>
                    <a:gd name="T0" fmla="*/ 19 w 44"/>
                    <a:gd name="T1" fmla="*/ 28 h 28"/>
                    <a:gd name="T2" fmla="*/ 14 w 44"/>
                    <a:gd name="T3" fmla="*/ 19 h 28"/>
                    <a:gd name="T4" fmla="*/ 0 w 44"/>
                    <a:gd name="T5" fmla="*/ 20 h 28"/>
                    <a:gd name="T6" fmla="*/ 13 w 44"/>
                    <a:gd name="T7" fmla="*/ 7 h 28"/>
                    <a:gd name="T8" fmla="*/ 31 w 44"/>
                    <a:gd name="T9" fmla="*/ 5 h 28"/>
                    <a:gd name="T10" fmla="*/ 44 w 44"/>
                    <a:gd name="T11" fmla="*/ 0 h 28"/>
                    <a:gd name="T12" fmla="*/ 27 w 44"/>
                    <a:gd name="T13" fmla="*/ 21 h 28"/>
                    <a:gd name="T14" fmla="*/ 19 w 44"/>
                    <a:gd name="T15" fmla="*/ 28 h 28"/>
                    <a:gd name="T16" fmla="*/ 15 w 44"/>
                    <a:gd name="T17" fmla="*/ 17 h 28"/>
                    <a:gd name="T18" fmla="*/ 20 w 44"/>
                    <a:gd name="T19" fmla="*/ 25 h 28"/>
                    <a:gd name="T20" fmla="*/ 26 w 44"/>
                    <a:gd name="T21" fmla="*/ 20 h 28"/>
                    <a:gd name="T22" fmla="*/ 39 w 44"/>
                    <a:gd name="T23" fmla="*/ 4 h 28"/>
                    <a:gd name="T24" fmla="*/ 31 w 44"/>
                    <a:gd name="T25" fmla="*/ 7 h 28"/>
                    <a:gd name="T26" fmla="*/ 14 w 44"/>
                    <a:gd name="T27" fmla="*/ 9 h 28"/>
                    <a:gd name="T28" fmla="*/ 5 w 44"/>
                    <a:gd name="T29" fmla="*/ 18 h 28"/>
                    <a:gd name="T30" fmla="*/ 15 w 44"/>
                    <a:gd name="T31" fmla="*/ 1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8">
                      <a:moveTo>
                        <a:pt x="19" y="28"/>
                      </a:moveTo>
                      <a:lnTo>
                        <a:pt x="14" y="19"/>
                      </a:lnTo>
                      <a:lnTo>
                        <a:pt x="0" y="20"/>
                      </a:lnTo>
                      <a:lnTo>
                        <a:pt x="13" y="7"/>
                      </a:lnTo>
                      <a:lnTo>
                        <a:pt x="31" y="5"/>
                      </a:lnTo>
                      <a:lnTo>
                        <a:pt x="44" y="0"/>
                      </a:lnTo>
                      <a:lnTo>
                        <a:pt x="27" y="21"/>
                      </a:lnTo>
                      <a:lnTo>
                        <a:pt x="19" y="28"/>
                      </a:lnTo>
                      <a:close/>
                      <a:moveTo>
                        <a:pt x="15" y="17"/>
                      </a:moveTo>
                      <a:lnTo>
                        <a:pt x="20" y="25"/>
                      </a:lnTo>
                      <a:lnTo>
                        <a:pt x="26" y="20"/>
                      </a:lnTo>
                      <a:lnTo>
                        <a:pt x="39" y="4"/>
                      </a:lnTo>
                      <a:lnTo>
                        <a:pt x="31" y="7"/>
                      </a:lnTo>
                      <a:lnTo>
                        <a:pt x="14" y="9"/>
                      </a:lnTo>
                      <a:lnTo>
                        <a:pt x="5" y="18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7" name="Freeform 151"/>
                <p:cNvSpPr>
                  <a:spLocks/>
                </p:cNvSpPr>
                <p:nvPr/>
              </p:nvSpPr>
              <p:spPr bwMode="auto">
                <a:xfrm>
                  <a:off x="9526589" y="9840913"/>
                  <a:ext cx="20638" cy="28575"/>
                </a:xfrm>
                <a:custGeom>
                  <a:avLst/>
                  <a:gdLst>
                    <a:gd name="T0" fmla="*/ 12 w 13"/>
                    <a:gd name="T1" fmla="*/ 4 h 18"/>
                    <a:gd name="T2" fmla="*/ 7 w 13"/>
                    <a:gd name="T3" fmla="*/ 0 h 18"/>
                    <a:gd name="T4" fmla="*/ 0 w 13"/>
                    <a:gd name="T5" fmla="*/ 10 h 18"/>
                    <a:gd name="T6" fmla="*/ 6 w 13"/>
                    <a:gd name="T7" fmla="*/ 18 h 18"/>
                    <a:gd name="T8" fmla="*/ 13 w 13"/>
                    <a:gd name="T9" fmla="*/ 11 h 18"/>
                    <a:gd name="T10" fmla="*/ 12 w 13"/>
                    <a:gd name="T11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8">
                      <a:moveTo>
                        <a:pt x="12" y="4"/>
                      </a:move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6" y="18"/>
                      </a:lnTo>
                      <a:lnTo>
                        <a:pt x="13" y="11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8" name="Freeform 152"/>
                <p:cNvSpPr>
                  <a:spLocks noEditPoints="1"/>
                </p:cNvSpPr>
                <p:nvPr/>
              </p:nvSpPr>
              <p:spPr bwMode="auto">
                <a:xfrm>
                  <a:off x="9525001" y="9839326"/>
                  <a:ext cx="23813" cy="31750"/>
                </a:xfrm>
                <a:custGeom>
                  <a:avLst/>
                  <a:gdLst>
                    <a:gd name="T0" fmla="*/ 7 w 15"/>
                    <a:gd name="T1" fmla="*/ 20 h 20"/>
                    <a:gd name="T2" fmla="*/ 0 w 15"/>
                    <a:gd name="T3" fmla="*/ 11 h 20"/>
                    <a:gd name="T4" fmla="*/ 8 w 15"/>
                    <a:gd name="T5" fmla="*/ 0 h 20"/>
                    <a:gd name="T6" fmla="*/ 14 w 15"/>
                    <a:gd name="T7" fmla="*/ 4 h 20"/>
                    <a:gd name="T8" fmla="*/ 15 w 15"/>
                    <a:gd name="T9" fmla="*/ 13 h 20"/>
                    <a:gd name="T10" fmla="*/ 7 w 15"/>
                    <a:gd name="T11" fmla="*/ 20 h 20"/>
                    <a:gd name="T12" fmla="*/ 2 w 15"/>
                    <a:gd name="T13" fmla="*/ 11 h 20"/>
                    <a:gd name="T14" fmla="*/ 8 w 15"/>
                    <a:gd name="T15" fmla="*/ 18 h 20"/>
                    <a:gd name="T16" fmla="*/ 13 w 15"/>
                    <a:gd name="T17" fmla="*/ 12 h 20"/>
                    <a:gd name="T18" fmla="*/ 12 w 15"/>
                    <a:gd name="T19" fmla="*/ 5 h 20"/>
                    <a:gd name="T20" fmla="*/ 9 w 15"/>
                    <a:gd name="T21" fmla="*/ 2 h 20"/>
                    <a:gd name="T22" fmla="*/ 2 w 15"/>
                    <a:gd name="T23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0">
                      <a:moveTo>
                        <a:pt x="7" y="20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14" y="4"/>
                      </a:lnTo>
                      <a:lnTo>
                        <a:pt x="15" y="13"/>
                      </a:lnTo>
                      <a:lnTo>
                        <a:pt x="7" y="20"/>
                      </a:lnTo>
                      <a:close/>
                      <a:moveTo>
                        <a:pt x="2" y="11"/>
                      </a:moveTo>
                      <a:lnTo>
                        <a:pt x="8" y="18"/>
                      </a:lnTo>
                      <a:lnTo>
                        <a:pt x="13" y="12"/>
                      </a:lnTo>
                      <a:lnTo>
                        <a:pt x="12" y="5"/>
                      </a:lnTo>
                      <a:lnTo>
                        <a:pt x="9" y="2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99" name="Freeform 153"/>
                <p:cNvSpPr>
                  <a:spLocks/>
                </p:cNvSpPr>
                <p:nvPr/>
              </p:nvSpPr>
              <p:spPr bwMode="auto">
                <a:xfrm>
                  <a:off x="8983664" y="10448926"/>
                  <a:ext cx="19050" cy="17463"/>
                </a:xfrm>
                <a:custGeom>
                  <a:avLst/>
                  <a:gdLst>
                    <a:gd name="T0" fmla="*/ 8 w 12"/>
                    <a:gd name="T1" fmla="*/ 0 h 11"/>
                    <a:gd name="T2" fmla="*/ 0 w 12"/>
                    <a:gd name="T3" fmla="*/ 11 h 11"/>
                    <a:gd name="T4" fmla="*/ 12 w 12"/>
                    <a:gd name="T5" fmla="*/ 11 h 11"/>
                    <a:gd name="T6" fmla="*/ 8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12" y="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0" name="Freeform 154"/>
                <p:cNvSpPr>
                  <a:spLocks noEditPoints="1"/>
                </p:cNvSpPr>
                <p:nvPr/>
              </p:nvSpPr>
              <p:spPr bwMode="auto">
                <a:xfrm>
                  <a:off x="8980489" y="10445751"/>
                  <a:ext cx="23813" cy="22225"/>
                </a:xfrm>
                <a:custGeom>
                  <a:avLst/>
                  <a:gdLst>
                    <a:gd name="T0" fmla="*/ 0 w 15"/>
                    <a:gd name="T1" fmla="*/ 14 h 14"/>
                    <a:gd name="T2" fmla="*/ 10 w 15"/>
                    <a:gd name="T3" fmla="*/ 0 h 14"/>
                    <a:gd name="T4" fmla="*/ 15 w 15"/>
                    <a:gd name="T5" fmla="*/ 14 h 14"/>
                    <a:gd name="T6" fmla="*/ 0 w 15"/>
                    <a:gd name="T7" fmla="*/ 14 h 14"/>
                    <a:gd name="T8" fmla="*/ 10 w 15"/>
                    <a:gd name="T9" fmla="*/ 5 h 14"/>
                    <a:gd name="T10" fmla="*/ 4 w 15"/>
                    <a:gd name="T11" fmla="*/ 12 h 14"/>
                    <a:gd name="T12" fmla="*/ 13 w 15"/>
                    <a:gd name="T13" fmla="*/ 12 h 14"/>
                    <a:gd name="T14" fmla="*/ 10 w 15"/>
                    <a:gd name="T15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4">
                      <a:moveTo>
                        <a:pt x="0" y="14"/>
                      </a:moveTo>
                      <a:lnTo>
                        <a:pt x="10" y="0"/>
                      </a:lnTo>
                      <a:lnTo>
                        <a:pt x="15" y="14"/>
                      </a:lnTo>
                      <a:lnTo>
                        <a:pt x="0" y="14"/>
                      </a:lnTo>
                      <a:close/>
                      <a:moveTo>
                        <a:pt x="10" y="5"/>
                      </a:moveTo>
                      <a:lnTo>
                        <a:pt x="4" y="12"/>
                      </a:lnTo>
                      <a:lnTo>
                        <a:pt x="13" y="12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1" name="Freeform 155"/>
                <p:cNvSpPr>
                  <a:spLocks/>
                </p:cNvSpPr>
                <p:nvPr/>
              </p:nvSpPr>
              <p:spPr bwMode="auto">
                <a:xfrm>
                  <a:off x="9012239" y="10983913"/>
                  <a:ext cx="17463" cy="20638"/>
                </a:xfrm>
                <a:custGeom>
                  <a:avLst/>
                  <a:gdLst>
                    <a:gd name="T0" fmla="*/ 2 w 11"/>
                    <a:gd name="T1" fmla="*/ 0 h 13"/>
                    <a:gd name="T2" fmla="*/ 0 w 11"/>
                    <a:gd name="T3" fmla="*/ 13 h 13"/>
                    <a:gd name="T4" fmla="*/ 11 w 11"/>
                    <a:gd name="T5" fmla="*/ 9 h 13"/>
                    <a:gd name="T6" fmla="*/ 2 w 11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3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11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2" name="Freeform 156"/>
                <p:cNvSpPr>
                  <a:spLocks noEditPoints="1"/>
                </p:cNvSpPr>
                <p:nvPr/>
              </p:nvSpPr>
              <p:spPr bwMode="auto">
                <a:xfrm>
                  <a:off x="9012239" y="10982326"/>
                  <a:ext cx="20638" cy="22225"/>
                </a:xfrm>
                <a:custGeom>
                  <a:avLst/>
                  <a:gdLst>
                    <a:gd name="T0" fmla="*/ 0 w 13"/>
                    <a:gd name="T1" fmla="*/ 14 h 14"/>
                    <a:gd name="T2" fmla="*/ 1 w 13"/>
                    <a:gd name="T3" fmla="*/ 0 h 14"/>
                    <a:gd name="T4" fmla="*/ 13 w 13"/>
                    <a:gd name="T5" fmla="*/ 10 h 14"/>
                    <a:gd name="T6" fmla="*/ 0 w 13"/>
                    <a:gd name="T7" fmla="*/ 14 h 14"/>
                    <a:gd name="T8" fmla="*/ 2 w 13"/>
                    <a:gd name="T9" fmla="*/ 3 h 14"/>
                    <a:gd name="T10" fmla="*/ 1 w 13"/>
                    <a:gd name="T11" fmla="*/ 12 h 14"/>
                    <a:gd name="T12" fmla="*/ 9 w 13"/>
                    <a:gd name="T13" fmla="*/ 10 h 14"/>
                    <a:gd name="T14" fmla="*/ 2 w 13"/>
                    <a:gd name="T1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4">
                      <a:moveTo>
                        <a:pt x="0" y="14"/>
                      </a:moveTo>
                      <a:lnTo>
                        <a:pt x="1" y="0"/>
                      </a:lnTo>
                      <a:lnTo>
                        <a:pt x="13" y="10"/>
                      </a:lnTo>
                      <a:lnTo>
                        <a:pt x="0" y="14"/>
                      </a:lnTo>
                      <a:close/>
                      <a:moveTo>
                        <a:pt x="2" y="3"/>
                      </a:moveTo>
                      <a:lnTo>
                        <a:pt x="1" y="12"/>
                      </a:lnTo>
                      <a:lnTo>
                        <a:pt x="9" y="1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3" name="Freeform 157"/>
                <p:cNvSpPr>
                  <a:spLocks/>
                </p:cNvSpPr>
                <p:nvPr/>
              </p:nvSpPr>
              <p:spPr bwMode="auto">
                <a:xfrm>
                  <a:off x="9507539" y="9947276"/>
                  <a:ext cx="34925" cy="26988"/>
                </a:xfrm>
                <a:custGeom>
                  <a:avLst/>
                  <a:gdLst>
                    <a:gd name="T0" fmla="*/ 22 w 22"/>
                    <a:gd name="T1" fmla="*/ 0 h 17"/>
                    <a:gd name="T2" fmla="*/ 6 w 22"/>
                    <a:gd name="T3" fmla="*/ 3 h 17"/>
                    <a:gd name="T4" fmla="*/ 0 w 22"/>
                    <a:gd name="T5" fmla="*/ 13 h 17"/>
                    <a:gd name="T6" fmla="*/ 8 w 22"/>
                    <a:gd name="T7" fmla="*/ 17 h 17"/>
                    <a:gd name="T8" fmla="*/ 22 w 22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7">
                      <a:moveTo>
                        <a:pt x="22" y="0"/>
                      </a:move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8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4" name="Freeform 158"/>
                <p:cNvSpPr>
                  <a:spLocks noEditPoints="1"/>
                </p:cNvSpPr>
                <p:nvPr/>
              </p:nvSpPr>
              <p:spPr bwMode="auto">
                <a:xfrm>
                  <a:off x="9505951" y="9945688"/>
                  <a:ext cx="39688" cy="30163"/>
                </a:xfrm>
                <a:custGeom>
                  <a:avLst/>
                  <a:gdLst>
                    <a:gd name="T0" fmla="*/ 9 w 25"/>
                    <a:gd name="T1" fmla="*/ 19 h 19"/>
                    <a:gd name="T2" fmla="*/ 0 w 25"/>
                    <a:gd name="T3" fmla="*/ 14 h 19"/>
                    <a:gd name="T4" fmla="*/ 6 w 25"/>
                    <a:gd name="T5" fmla="*/ 3 h 19"/>
                    <a:gd name="T6" fmla="*/ 25 w 25"/>
                    <a:gd name="T7" fmla="*/ 0 h 19"/>
                    <a:gd name="T8" fmla="*/ 9 w 25"/>
                    <a:gd name="T9" fmla="*/ 19 h 19"/>
                    <a:gd name="T10" fmla="*/ 3 w 25"/>
                    <a:gd name="T11" fmla="*/ 13 h 19"/>
                    <a:gd name="T12" fmla="*/ 9 w 25"/>
                    <a:gd name="T13" fmla="*/ 17 h 19"/>
                    <a:gd name="T14" fmla="*/ 21 w 25"/>
                    <a:gd name="T15" fmla="*/ 2 h 19"/>
                    <a:gd name="T16" fmla="*/ 7 w 25"/>
                    <a:gd name="T17" fmla="*/ 5 h 19"/>
                    <a:gd name="T18" fmla="*/ 3 w 25"/>
                    <a:gd name="T1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19">
                      <a:moveTo>
                        <a:pt x="9" y="19"/>
                      </a:moveTo>
                      <a:lnTo>
                        <a:pt x="0" y="14"/>
                      </a:lnTo>
                      <a:lnTo>
                        <a:pt x="6" y="3"/>
                      </a:lnTo>
                      <a:lnTo>
                        <a:pt x="25" y="0"/>
                      </a:lnTo>
                      <a:lnTo>
                        <a:pt x="9" y="19"/>
                      </a:lnTo>
                      <a:close/>
                      <a:moveTo>
                        <a:pt x="3" y="13"/>
                      </a:moveTo>
                      <a:lnTo>
                        <a:pt x="9" y="17"/>
                      </a:lnTo>
                      <a:lnTo>
                        <a:pt x="21" y="2"/>
                      </a:lnTo>
                      <a:lnTo>
                        <a:pt x="7" y="5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5" name="Freeform 159"/>
                <p:cNvSpPr>
                  <a:spLocks/>
                </p:cNvSpPr>
                <p:nvPr/>
              </p:nvSpPr>
              <p:spPr bwMode="auto">
                <a:xfrm>
                  <a:off x="9234489" y="10229851"/>
                  <a:ext cx="66675" cy="38100"/>
                </a:xfrm>
                <a:custGeom>
                  <a:avLst/>
                  <a:gdLst>
                    <a:gd name="T0" fmla="*/ 18 w 42"/>
                    <a:gd name="T1" fmla="*/ 19 h 24"/>
                    <a:gd name="T2" fmla="*/ 33 w 42"/>
                    <a:gd name="T3" fmla="*/ 20 h 24"/>
                    <a:gd name="T4" fmla="*/ 42 w 42"/>
                    <a:gd name="T5" fmla="*/ 8 h 24"/>
                    <a:gd name="T6" fmla="*/ 35 w 42"/>
                    <a:gd name="T7" fmla="*/ 0 h 24"/>
                    <a:gd name="T8" fmla="*/ 25 w 42"/>
                    <a:gd name="T9" fmla="*/ 1 h 24"/>
                    <a:gd name="T10" fmla="*/ 21 w 42"/>
                    <a:gd name="T11" fmla="*/ 8 h 24"/>
                    <a:gd name="T12" fmla="*/ 8 w 42"/>
                    <a:gd name="T13" fmla="*/ 8 h 24"/>
                    <a:gd name="T14" fmla="*/ 0 w 42"/>
                    <a:gd name="T15" fmla="*/ 24 h 24"/>
                    <a:gd name="T16" fmla="*/ 8 w 42"/>
                    <a:gd name="T17" fmla="*/ 24 h 24"/>
                    <a:gd name="T18" fmla="*/ 18 w 42"/>
                    <a:gd name="T19" fmla="*/ 1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24">
                      <a:moveTo>
                        <a:pt x="18" y="19"/>
                      </a:moveTo>
                      <a:lnTo>
                        <a:pt x="33" y="20"/>
                      </a:lnTo>
                      <a:lnTo>
                        <a:pt x="42" y="8"/>
                      </a:lnTo>
                      <a:lnTo>
                        <a:pt x="35" y="0"/>
                      </a:lnTo>
                      <a:lnTo>
                        <a:pt x="25" y="1"/>
                      </a:lnTo>
                      <a:lnTo>
                        <a:pt x="21" y="8"/>
                      </a:lnTo>
                      <a:lnTo>
                        <a:pt x="8" y="8"/>
                      </a:ln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6" name="Freeform 160"/>
                <p:cNvSpPr>
                  <a:spLocks noEditPoints="1"/>
                </p:cNvSpPr>
                <p:nvPr/>
              </p:nvSpPr>
              <p:spPr bwMode="auto">
                <a:xfrm>
                  <a:off x="9231314" y="10228263"/>
                  <a:ext cx="73025" cy="41275"/>
                </a:xfrm>
                <a:custGeom>
                  <a:avLst/>
                  <a:gdLst>
                    <a:gd name="T0" fmla="*/ 11 w 46"/>
                    <a:gd name="T1" fmla="*/ 26 h 26"/>
                    <a:gd name="T2" fmla="*/ 0 w 46"/>
                    <a:gd name="T3" fmla="*/ 26 h 26"/>
                    <a:gd name="T4" fmla="*/ 9 w 46"/>
                    <a:gd name="T5" fmla="*/ 8 h 26"/>
                    <a:gd name="T6" fmla="*/ 22 w 46"/>
                    <a:gd name="T7" fmla="*/ 8 h 26"/>
                    <a:gd name="T8" fmla="*/ 26 w 46"/>
                    <a:gd name="T9" fmla="*/ 1 h 26"/>
                    <a:gd name="T10" fmla="*/ 38 w 46"/>
                    <a:gd name="T11" fmla="*/ 0 h 26"/>
                    <a:gd name="T12" fmla="*/ 46 w 46"/>
                    <a:gd name="T13" fmla="*/ 9 h 26"/>
                    <a:gd name="T14" fmla="*/ 35 w 46"/>
                    <a:gd name="T15" fmla="*/ 22 h 26"/>
                    <a:gd name="T16" fmla="*/ 20 w 46"/>
                    <a:gd name="T17" fmla="*/ 21 h 26"/>
                    <a:gd name="T18" fmla="*/ 11 w 46"/>
                    <a:gd name="T19" fmla="*/ 26 h 26"/>
                    <a:gd name="T20" fmla="*/ 4 w 46"/>
                    <a:gd name="T21" fmla="*/ 24 h 26"/>
                    <a:gd name="T22" fmla="*/ 10 w 46"/>
                    <a:gd name="T23" fmla="*/ 24 h 26"/>
                    <a:gd name="T24" fmla="*/ 20 w 46"/>
                    <a:gd name="T25" fmla="*/ 19 h 26"/>
                    <a:gd name="T26" fmla="*/ 35 w 46"/>
                    <a:gd name="T27" fmla="*/ 20 h 26"/>
                    <a:gd name="T28" fmla="*/ 43 w 46"/>
                    <a:gd name="T29" fmla="*/ 9 h 26"/>
                    <a:gd name="T30" fmla="*/ 37 w 46"/>
                    <a:gd name="T31" fmla="*/ 2 h 26"/>
                    <a:gd name="T32" fmla="*/ 28 w 46"/>
                    <a:gd name="T33" fmla="*/ 3 h 26"/>
                    <a:gd name="T34" fmla="*/ 23 w 46"/>
                    <a:gd name="T35" fmla="*/ 10 h 26"/>
                    <a:gd name="T36" fmla="*/ 10 w 46"/>
                    <a:gd name="T37" fmla="*/ 10 h 26"/>
                    <a:gd name="T38" fmla="*/ 4 w 46"/>
                    <a:gd name="T3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6" h="26">
                      <a:moveTo>
                        <a:pt x="11" y="26"/>
                      </a:moveTo>
                      <a:lnTo>
                        <a:pt x="0" y="26"/>
                      </a:lnTo>
                      <a:lnTo>
                        <a:pt x="9" y="8"/>
                      </a:lnTo>
                      <a:lnTo>
                        <a:pt x="22" y="8"/>
                      </a:lnTo>
                      <a:lnTo>
                        <a:pt x="26" y="1"/>
                      </a:lnTo>
                      <a:lnTo>
                        <a:pt x="38" y="0"/>
                      </a:lnTo>
                      <a:lnTo>
                        <a:pt x="46" y="9"/>
                      </a:lnTo>
                      <a:lnTo>
                        <a:pt x="35" y="22"/>
                      </a:lnTo>
                      <a:lnTo>
                        <a:pt x="20" y="21"/>
                      </a:lnTo>
                      <a:lnTo>
                        <a:pt x="11" y="26"/>
                      </a:lnTo>
                      <a:close/>
                      <a:moveTo>
                        <a:pt x="4" y="24"/>
                      </a:moveTo>
                      <a:lnTo>
                        <a:pt x="10" y="24"/>
                      </a:lnTo>
                      <a:lnTo>
                        <a:pt x="20" y="19"/>
                      </a:lnTo>
                      <a:lnTo>
                        <a:pt x="35" y="20"/>
                      </a:lnTo>
                      <a:lnTo>
                        <a:pt x="43" y="9"/>
                      </a:lnTo>
                      <a:lnTo>
                        <a:pt x="37" y="2"/>
                      </a:lnTo>
                      <a:lnTo>
                        <a:pt x="28" y="3"/>
                      </a:lnTo>
                      <a:lnTo>
                        <a:pt x="23" y="10"/>
                      </a:lnTo>
                      <a:lnTo>
                        <a:pt x="10" y="1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7" name="Freeform 161"/>
                <p:cNvSpPr>
                  <a:spLocks/>
                </p:cNvSpPr>
                <p:nvPr/>
              </p:nvSpPr>
              <p:spPr bwMode="auto">
                <a:xfrm>
                  <a:off x="9182101" y="10255251"/>
                  <a:ext cx="26988" cy="23813"/>
                </a:xfrm>
                <a:custGeom>
                  <a:avLst/>
                  <a:gdLst>
                    <a:gd name="T0" fmla="*/ 19 w 19"/>
                    <a:gd name="T1" fmla="*/ 11 h 16"/>
                    <a:gd name="T2" fmla="*/ 15 w 19"/>
                    <a:gd name="T3" fmla="*/ 0 h 16"/>
                    <a:gd name="T4" fmla="*/ 0 w 19"/>
                    <a:gd name="T5" fmla="*/ 1 h 16"/>
                    <a:gd name="T6" fmla="*/ 14 w 19"/>
                    <a:gd name="T7" fmla="*/ 16 h 16"/>
                    <a:gd name="T8" fmla="*/ 19 w 19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1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9" y="11"/>
                        <a:pt x="19" y="11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8" name="Freeform 162"/>
                <p:cNvSpPr>
                  <a:spLocks noEditPoints="1"/>
                </p:cNvSpPr>
                <p:nvPr/>
              </p:nvSpPr>
              <p:spPr bwMode="auto">
                <a:xfrm>
                  <a:off x="9178926" y="10253663"/>
                  <a:ext cx="31750" cy="28575"/>
                </a:xfrm>
                <a:custGeom>
                  <a:avLst/>
                  <a:gdLst>
                    <a:gd name="T0" fmla="*/ 16 w 22"/>
                    <a:gd name="T1" fmla="*/ 19 h 19"/>
                    <a:gd name="T2" fmla="*/ 0 w 22"/>
                    <a:gd name="T3" fmla="*/ 1 h 19"/>
                    <a:gd name="T4" fmla="*/ 17 w 22"/>
                    <a:gd name="T5" fmla="*/ 0 h 19"/>
                    <a:gd name="T6" fmla="*/ 22 w 22"/>
                    <a:gd name="T7" fmla="*/ 12 h 19"/>
                    <a:gd name="T8" fmla="*/ 22 w 22"/>
                    <a:gd name="T9" fmla="*/ 12 h 19"/>
                    <a:gd name="T10" fmla="*/ 16 w 22"/>
                    <a:gd name="T11" fmla="*/ 18 h 19"/>
                    <a:gd name="T12" fmla="*/ 16 w 22"/>
                    <a:gd name="T13" fmla="*/ 19 h 19"/>
                    <a:gd name="T14" fmla="*/ 4 w 22"/>
                    <a:gd name="T15" fmla="*/ 3 h 19"/>
                    <a:gd name="T16" fmla="*/ 16 w 22"/>
                    <a:gd name="T17" fmla="*/ 16 h 19"/>
                    <a:gd name="T18" fmla="*/ 20 w 22"/>
                    <a:gd name="T19" fmla="*/ 11 h 19"/>
                    <a:gd name="T20" fmla="*/ 16 w 22"/>
                    <a:gd name="T21" fmla="*/ 2 h 19"/>
                    <a:gd name="T22" fmla="*/ 4 w 22"/>
                    <a:gd name="T2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19">
                      <a:moveTo>
                        <a:pt x="16" y="19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3"/>
                        <a:pt x="18" y="16"/>
                        <a:pt x="16" y="18"/>
                      </a:cubicBezTo>
                      <a:lnTo>
                        <a:pt x="16" y="19"/>
                      </a:lnTo>
                      <a:close/>
                      <a:moveTo>
                        <a:pt x="4" y="3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4"/>
                        <a:pt x="19" y="12"/>
                        <a:pt x="20" y="11"/>
                      </a:cubicBezTo>
                      <a:cubicBezTo>
                        <a:pt x="16" y="2"/>
                        <a:pt x="16" y="2"/>
                        <a:pt x="16" y="2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09" name="Freeform 163"/>
                <p:cNvSpPr>
                  <a:spLocks/>
                </p:cNvSpPr>
                <p:nvPr/>
              </p:nvSpPr>
              <p:spPr bwMode="auto">
                <a:xfrm>
                  <a:off x="9015414" y="10437813"/>
                  <a:ext cx="22225" cy="28575"/>
                </a:xfrm>
                <a:custGeom>
                  <a:avLst/>
                  <a:gdLst>
                    <a:gd name="T0" fmla="*/ 14 w 14"/>
                    <a:gd name="T1" fmla="*/ 10 h 18"/>
                    <a:gd name="T2" fmla="*/ 10 w 14"/>
                    <a:gd name="T3" fmla="*/ 2 h 18"/>
                    <a:gd name="T4" fmla="*/ 0 w 14"/>
                    <a:gd name="T5" fmla="*/ 0 h 18"/>
                    <a:gd name="T6" fmla="*/ 0 w 14"/>
                    <a:gd name="T7" fmla="*/ 18 h 18"/>
                    <a:gd name="T8" fmla="*/ 14 w 14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8">
                      <a:moveTo>
                        <a:pt x="14" y="10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0" name="Freeform 164"/>
                <p:cNvSpPr>
                  <a:spLocks noEditPoints="1"/>
                </p:cNvSpPr>
                <p:nvPr/>
              </p:nvSpPr>
              <p:spPr bwMode="auto">
                <a:xfrm>
                  <a:off x="9013826" y="10434638"/>
                  <a:ext cx="25400" cy="34925"/>
                </a:xfrm>
                <a:custGeom>
                  <a:avLst/>
                  <a:gdLst>
                    <a:gd name="T0" fmla="*/ 0 w 16"/>
                    <a:gd name="T1" fmla="*/ 22 h 22"/>
                    <a:gd name="T2" fmla="*/ 0 w 16"/>
                    <a:gd name="T3" fmla="*/ 0 h 22"/>
                    <a:gd name="T4" fmla="*/ 12 w 16"/>
                    <a:gd name="T5" fmla="*/ 3 h 22"/>
                    <a:gd name="T6" fmla="*/ 16 w 16"/>
                    <a:gd name="T7" fmla="*/ 12 h 22"/>
                    <a:gd name="T8" fmla="*/ 0 w 16"/>
                    <a:gd name="T9" fmla="*/ 22 h 22"/>
                    <a:gd name="T10" fmla="*/ 2 w 16"/>
                    <a:gd name="T11" fmla="*/ 2 h 22"/>
                    <a:gd name="T12" fmla="*/ 2 w 16"/>
                    <a:gd name="T13" fmla="*/ 18 h 22"/>
                    <a:gd name="T14" fmla="*/ 13 w 16"/>
                    <a:gd name="T15" fmla="*/ 12 h 22"/>
                    <a:gd name="T16" fmla="*/ 10 w 16"/>
                    <a:gd name="T17" fmla="*/ 5 h 22"/>
                    <a:gd name="T18" fmla="*/ 2 w 16"/>
                    <a:gd name="T1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2" y="3"/>
                      </a:lnTo>
                      <a:lnTo>
                        <a:pt x="16" y="12"/>
                      </a:lnTo>
                      <a:lnTo>
                        <a:pt x="0" y="22"/>
                      </a:lnTo>
                      <a:close/>
                      <a:moveTo>
                        <a:pt x="2" y="2"/>
                      </a:moveTo>
                      <a:lnTo>
                        <a:pt x="2" y="18"/>
                      </a:lnTo>
                      <a:lnTo>
                        <a:pt x="13" y="12"/>
                      </a:lnTo>
                      <a:lnTo>
                        <a:pt x="10" y="5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1" name="Freeform 165"/>
                <p:cNvSpPr>
                  <a:spLocks/>
                </p:cNvSpPr>
                <p:nvPr/>
              </p:nvSpPr>
              <p:spPr bwMode="auto">
                <a:xfrm>
                  <a:off x="9202739" y="10285413"/>
                  <a:ext cx="23813" cy="31750"/>
                </a:xfrm>
                <a:custGeom>
                  <a:avLst/>
                  <a:gdLst>
                    <a:gd name="T0" fmla="*/ 9 w 16"/>
                    <a:gd name="T1" fmla="*/ 22 h 22"/>
                    <a:gd name="T2" fmla="*/ 16 w 16"/>
                    <a:gd name="T3" fmla="*/ 15 h 22"/>
                    <a:gd name="T4" fmla="*/ 12 w 16"/>
                    <a:gd name="T5" fmla="*/ 0 h 22"/>
                    <a:gd name="T6" fmla="*/ 0 w 16"/>
                    <a:gd name="T7" fmla="*/ 14 h 22"/>
                    <a:gd name="T8" fmla="*/ 9 w 1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2">
                      <a:moveTo>
                        <a:pt x="9" y="22"/>
                      </a:move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14"/>
                        <a:pt x="0" y="14"/>
                      </a:cubicBezTo>
                      <a:lnTo>
                        <a:pt x="9" y="2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2" name="Freeform 166"/>
                <p:cNvSpPr>
                  <a:spLocks noEditPoints="1"/>
                </p:cNvSpPr>
                <p:nvPr/>
              </p:nvSpPr>
              <p:spPr bwMode="auto">
                <a:xfrm>
                  <a:off x="9202739" y="10282238"/>
                  <a:ext cx="25400" cy="36513"/>
                </a:xfrm>
                <a:custGeom>
                  <a:avLst/>
                  <a:gdLst>
                    <a:gd name="T0" fmla="*/ 10 w 18"/>
                    <a:gd name="T1" fmla="*/ 25 h 25"/>
                    <a:gd name="T2" fmla="*/ 0 w 18"/>
                    <a:gd name="T3" fmla="*/ 16 h 25"/>
                    <a:gd name="T4" fmla="*/ 13 w 18"/>
                    <a:gd name="T5" fmla="*/ 1 h 25"/>
                    <a:gd name="T6" fmla="*/ 14 w 18"/>
                    <a:gd name="T7" fmla="*/ 0 h 25"/>
                    <a:gd name="T8" fmla="*/ 18 w 18"/>
                    <a:gd name="T9" fmla="*/ 18 h 25"/>
                    <a:gd name="T10" fmla="*/ 10 w 18"/>
                    <a:gd name="T11" fmla="*/ 25 h 25"/>
                    <a:gd name="T12" fmla="*/ 2 w 18"/>
                    <a:gd name="T13" fmla="*/ 16 h 25"/>
                    <a:gd name="T14" fmla="*/ 10 w 18"/>
                    <a:gd name="T15" fmla="*/ 22 h 25"/>
                    <a:gd name="T16" fmla="*/ 16 w 18"/>
                    <a:gd name="T17" fmla="*/ 17 h 25"/>
                    <a:gd name="T18" fmla="*/ 13 w 18"/>
                    <a:gd name="T19" fmla="*/ 4 h 25"/>
                    <a:gd name="T20" fmla="*/ 2 w 18"/>
                    <a:gd name="T2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25">
                      <a:moveTo>
                        <a:pt x="10" y="25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13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10" y="25"/>
                      </a:lnTo>
                      <a:close/>
                      <a:moveTo>
                        <a:pt x="2" y="16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9" y="8"/>
                        <a:pt x="4" y="14"/>
                        <a:pt x="2" y="16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3" name="Freeform 167"/>
                <p:cNvSpPr>
                  <a:spLocks/>
                </p:cNvSpPr>
                <p:nvPr/>
              </p:nvSpPr>
              <p:spPr bwMode="auto">
                <a:xfrm>
                  <a:off x="9229726" y="10198101"/>
                  <a:ext cx="46038" cy="30163"/>
                </a:xfrm>
                <a:custGeom>
                  <a:avLst/>
                  <a:gdLst>
                    <a:gd name="T0" fmla="*/ 29 w 29"/>
                    <a:gd name="T1" fmla="*/ 8 h 19"/>
                    <a:gd name="T2" fmla="*/ 21 w 29"/>
                    <a:gd name="T3" fmla="*/ 0 h 19"/>
                    <a:gd name="T4" fmla="*/ 0 w 29"/>
                    <a:gd name="T5" fmla="*/ 19 h 19"/>
                    <a:gd name="T6" fmla="*/ 16 w 29"/>
                    <a:gd name="T7" fmla="*/ 18 h 19"/>
                    <a:gd name="T8" fmla="*/ 29 w 29"/>
                    <a:gd name="T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8"/>
                      </a:moveTo>
                      <a:lnTo>
                        <a:pt x="21" y="0"/>
                      </a:lnTo>
                      <a:lnTo>
                        <a:pt x="0" y="19"/>
                      </a:lnTo>
                      <a:lnTo>
                        <a:pt x="16" y="18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4" name="Freeform 168"/>
                <p:cNvSpPr>
                  <a:spLocks noEditPoints="1"/>
                </p:cNvSpPr>
                <p:nvPr/>
              </p:nvSpPr>
              <p:spPr bwMode="auto">
                <a:xfrm>
                  <a:off x="9224964" y="10196513"/>
                  <a:ext cx="53975" cy="31750"/>
                </a:xfrm>
                <a:custGeom>
                  <a:avLst/>
                  <a:gdLst>
                    <a:gd name="T0" fmla="*/ 0 w 34"/>
                    <a:gd name="T1" fmla="*/ 20 h 20"/>
                    <a:gd name="T2" fmla="*/ 24 w 34"/>
                    <a:gd name="T3" fmla="*/ 0 h 20"/>
                    <a:gd name="T4" fmla="*/ 34 w 34"/>
                    <a:gd name="T5" fmla="*/ 9 h 20"/>
                    <a:gd name="T6" fmla="*/ 19 w 34"/>
                    <a:gd name="T7" fmla="*/ 20 h 20"/>
                    <a:gd name="T8" fmla="*/ 0 w 34"/>
                    <a:gd name="T9" fmla="*/ 20 h 20"/>
                    <a:gd name="T10" fmla="*/ 24 w 34"/>
                    <a:gd name="T11" fmla="*/ 2 h 20"/>
                    <a:gd name="T12" fmla="*/ 5 w 34"/>
                    <a:gd name="T13" fmla="*/ 18 h 20"/>
                    <a:gd name="T14" fmla="*/ 18 w 34"/>
                    <a:gd name="T15" fmla="*/ 18 h 20"/>
                    <a:gd name="T16" fmla="*/ 31 w 34"/>
                    <a:gd name="T17" fmla="*/ 9 h 20"/>
                    <a:gd name="T18" fmla="*/ 24 w 34"/>
                    <a:gd name="T1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0">
                      <a:moveTo>
                        <a:pt x="0" y="20"/>
                      </a:moveTo>
                      <a:lnTo>
                        <a:pt x="24" y="0"/>
                      </a:lnTo>
                      <a:lnTo>
                        <a:pt x="34" y="9"/>
                      </a:lnTo>
                      <a:lnTo>
                        <a:pt x="19" y="20"/>
                      </a:lnTo>
                      <a:lnTo>
                        <a:pt x="0" y="20"/>
                      </a:lnTo>
                      <a:close/>
                      <a:moveTo>
                        <a:pt x="24" y="2"/>
                      </a:moveTo>
                      <a:lnTo>
                        <a:pt x="5" y="18"/>
                      </a:lnTo>
                      <a:lnTo>
                        <a:pt x="18" y="18"/>
                      </a:lnTo>
                      <a:lnTo>
                        <a:pt x="31" y="9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5" name="Freeform 169"/>
                <p:cNvSpPr>
                  <a:spLocks/>
                </p:cNvSpPr>
                <p:nvPr/>
              </p:nvSpPr>
              <p:spPr bwMode="auto">
                <a:xfrm>
                  <a:off x="10090151" y="8999538"/>
                  <a:ext cx="15875" cy="28575"/>
                </a:xfrm>
                <a:custGeom>
                  <a:avLst/>
                  <a:gdLst>
                    <a:gd name="T0" fmla="*/ 4 w 10"/>
                    <a:gd name="T1" fmla="*/ 0 h 18"/>
                    <a:gd name="T2" fmla="*/ 0 w 10"/>
                    <a:gd name="T3" fmla="*/ 18 h 18"/>
                    <a:gd name="T4" fmla="*/ 10 w 10"/>
                    <a:gd name="T5" fmla="*/ 12 h 18"/>
                    <a:gd name="T6" fmla="*/ 4 w 10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10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6" name="Freeform 170"/>
                <p:cNvSpPr>
                  <a:spLocks noEditPoints="1"/>
                </p:cNvSpPr>
                <p:nvPr/>
              </p:nvSpPr>
              <p:spPr bwMode="auto">
                <a:xfrm>
                  <a:off x="10088564" y="8994776"/>
                  <a:ext cx="19050" cy="36513"/>
                </a:xfrm>
                <a:custGeom>
                  <a:avLst/>
                  <a:gdLst>
                    <a:gd name="T0" fmla="*/ 0 w 12"/>
                    <a:gd name="T1" fmla="*/ 23 h 23"/>
                    <a:gd name="T2" fmla="*/ 4 w 12"/>
                    <a:gd name="T3" fmla="*/ 0 h 23"/>
                    <a:gd name="T4" fmla="*/ 12 w 12"/>
                    <a:gd name="T5" fmla="*/ 16 h 23"/>
                    <a:gd name="T6" fmla="*/ 0 w 12"/>
                    <a:gd name="T7" fmla="*/ 23 h 23"/>
                    <a:gd name="T8" fmla="*/ 5 w 12"/>
                    <a:gd name="T9" fmla="*/ 6 h 23"/>
                    <a:gd name="T10" fmla="*/ 2 w 12"/>
                    <a:gd name="T11" fmla="*/ 19 h 23"/>
                    <a:gd name="T12" fmla="*/ 10 w 12"/>
                    <a:gd name="T13" fmla="*/ 15 h 23"/>
                    <a:gd name="T14" fmla="*/ 5 w 12"/>
                    <a:gd name="T15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23">
                      <a:moveTo>
                        <a:pt x="0" y="23"/>
                      </a:moveTo>
                      <a:lnTo>
                        <a:pt x="4" y="0"/>
                      </a:lnTo>
                      <a:lnTo>
                        <a:pt x="12" y="16"/>
                      </a:lnTo>
                      <a:lnTo>
                        <a:pt x="0" y="23"/>
                      </a:lnTo>
                      <a:close/>
                      <a:moveTo>
                        <a:pt x="5" y="6"/>
                      </a:moveTo>
                      <a:lnTo>
                        <a:pt x="2" y="19"/>
                      </a:lnTo>
                      <a:lnTo>
                        <a:pt x="10" y="1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7" name="Freeform 171"/>
                <p:cNvSpPr>
                  <a:spLocks/>
                </p:cNvSpPr>
                <p:nvPr/>
              </p:nvSpPr>
              <p:spPr bwMode="auto">
                <a:xfrm>
                  <a:off x="10426701" y="8759826"/>
                  <a:ext cx="28575" cy="25400"/>
                </a:xfrm>
                <a:custGeom>
                  <a:avLst/>
                  <a:gdLst>
                    <a:gd name="T0" fmla="*/ 0 w 18"/>
                    <a:gd name="T1" fmla="*/ 3 h 16"/>
                    <a:gd name="T2" fmla="*/ 9 w 18"/>
                    <a:gd name="T3" fmla="*/ 16 h 16"/>
                    <a:gd name="T4" fmla="*/ 14 w 18"/>
                    <a:gd name="T5" fmla="*/ 14 h 16"/>
                    <a:gd name="T6" fmla="*/ 18 w 18"/>
                    <a:gd name="T7" fmla="*/ 8 h 16"/>
                    <a:gd name="T8" fmla="*/ 13 w 18"/>
                    <a:gd name="T9" fmla="*/ 0 h 16"/>
                    <a:gd name="T10" fmla="*/ 0 w 18"/>
                    <a:gd name="T1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6">
                      <a:moveTo>
                        <a:pt x="0" y="3"/>
                      </a:moveTo>
                      <a:lnTo>
                        <a:pt x="9" y="16"/>
                      </a:lnTo>
                      <a:lnTo>
                        <a:pt x="14" y="14"/>
                      </a:lnTo>
                      <a:lnTo>
                        <a:pt x="18" y="8"/>
                      </a:lnTo>
                      <a:lnTo>
                        <a:pt x="1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8" name="Freeform 172"/>
                <p:cNvSpPr>
                  <a:spLocks noEditPoints="1"/>
                </p:cNvSpPr>
                <p:nvPr/>
              </p:nvSpPr>
              <p:spPr bwMode="auto">
                <a:xfrm>
                  <a:off x="10425114" y="8758238"/>
                  <a:ext cx="33338" cy="28575"/>
                </a:xfrm>
                <a:custGeom>
                  <a:avLst/>
                  <a:gdLst>
                    <a:gd name="T0" fmla="*/ 10 w 21"/>
                    <a:gd name="T1" fmla="*/ 18 h 18"/>
                    <a:gd name="T2" fmla="*/ 0 w 21"/>
                    <a:gd name="T3" fmla="*/ 3 h 18"/>
                    <a:gd name="T4" fmla="*/ 14 w 21"/>
                    <a:gd name="T5" fmla="*/ 0 h 18"/>
                    <a:gd name="T6" fmla="*/ 21 w 21"/>
                    <a:gd name="T7" fmla="*/ 9 h 18"/>
                    <a:gd name="T8" fmla="*/ 16 w 21"/>
                    <a:gd name="T9" fmla="*/ 16 h 18"/>
                    <a:gd name="T10" fmla="*/ 10 w 21"/>
                    <a:gd name="T11" fmla="*/ 18 h 18"/>
                    <a:gd name="T12" fmla="*/ 3 w 21"/>
                    <a:gd name="T13" fmla="*/ 5 h 18"/>
                    <a:gd name="T14" fmla="*/ 11 w 21"/>
                    <a:gd name="T15" fmla="*/ 16 h 18"/>
                    <a:gd name="T16" fmla="*/ 15 w 21"/>
                    <a:gd name="T17" fmla="*/ 14 h 18"/>
                    <a:gd name="T18" fmla="*/ 18 w 21"/>
                    <a:gd name="T19" fmla="*/ 9 h 18"/>
                    <a:gd name="T20" fmla="*/ 13 w 21"/>
                    <a:gd name="T21" fmla="*/ 2 h 18"/>
                    <a:gd name="T22" fmla="*/ 3 w 21"/>
                    <a:gd name="T23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18">
                      <a:moveTo>
                        <a:pt x="10" y="18"/>
                      </a:moveTo>
                      <a:lnTo>
                        <a:pt x="0" y="3"/>
                      </a:lnTo>
                      <a:lnTo>
                        <a:pt x="14" y="0"/>
                      </a:lnTo>
                      <a:lnTo>
                        <a:pt x="21" y="9"/>
                      </a:lnTo>
                      <a:lnTo>
                        <a:pt x="16" y="16"/>
                      </a:lnTo>
                      <a:lnTo>
                        <a:pt x="10" y="18"/>
                      </a:lnTo>
                      <a:close/>
                      <a:moveTo>
                        <a:pt x="3" y="5"/>
                      </a:moveTo>
                      <a:lnTo>
                        <a:pt x="11" y="16"/>
                      </a:lnTo>
                      <a:lnTo>
                        <a:pt x="15" y="14"/>
                      </a:lnTo>
                      <a:lnTo>
                        <a:pt x="18" y="9"/>
                      </a:lnTo>
                      <a:lnTo>
                        <a:pt x="13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19" name="Freeform 173"/>
                <p:cNvSpPr>
                  <a:spLocks/>
                </p:cNvSpPr>
                <p:nvPr/>
              </p:nvSpPr>
              <p:spPr bwMode="auto">
                <a:xfrm>
                  <a:off x="10487026" y="8724901"/>
                  <a:ext cx="22225" cy="14288"/>
                </a:xfrm>
                <a:custGeom>
                  <a:avLst/>
                  <a:gdLst>
                    <a:gd name="T0" fmla="*/ 9 w 14"/>
                    <a:gd name="T1" fmla="*/ 9 h 9"/>
                    <a:gd name="T2" fmla="*/ 14 w 14"/>
                    <a:gd name="T3" fmla="*/ 0 h 9"/>
                    <a:gd name="T4" fmla="*/ 4 w 14"/>
                    <a:gd name="T5" fmla="*/ 0 h 9"/>
                    <a:gd name="T6" fmla="*/ 0 w 14"/>
                    <a:gd name="T7" fmla="*/ 9 h 9"/>
                    <a:gd name="T8" fmla="*/ 9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9" y="9"/>
                      </a:moveTo>
                      <a:lnTo>
                        <a:pt x="14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0" name="Freeform 174"/>
                <p:cNvSpPr>
                  <a:spLocks noEditPoints="1"/>
                </p:cNvSpPr>
                <p:nvPr/>
              </p:nvSpPr>
              <p:spPr bwMode="auto">
                <a:xfrm>
                  <a:off x="10485439" y="8723313"/>
                  <a:ext cx="25400" cy="17463"/>
                </a:xfrm>
                <a:custGeom>
                  <a:avLst/>
                  <a:gdLst>
                    <a:gd name="T0" fmla="*/ 11 w 16"/>
                    <a:gd name="T1" fmla="*/ 11 h 11"/>
                    <a:gd name="T2" fmla="*/ 0 w 16"/>
                    <a:gd name="T3" fmla="*/ 11 h 11"/>
                    <a:gd name="T4" fmla="*/ 5 w 16"/>
                    <a:gd name="T5" fmla="*/ 0 h 11"/>
                    <a:gd name="T6" fmla="*/ 16 w 16"/>
                    <a:gd name="T7" fmla="*/ 0 h 11"/>
                    <a:gd name="T8" fmla="*/ 11 w 16"/>
                    <a:gd name="T9" fmla="*/ 11 h 11"/>
                    <a:gd name="T10" fmla="*/ 3 w 16"/>
                    <a:gd name="T11" fmla="*/ 9 h 11"/>
                    <a:gd name="T12" fmla="*/ 10 w 16"/>
                    <a:gd name="T13" fmla="*/ 9 h 11"/>
                    <a:gd name="T14" fmla="*/ 14 w 16"/>
                    <a:gd name="T15" fmla="*/ 2 h 11"/>
                    <a:gd name="T16" fmla="*/ 6 w 16"/>
                    <a:gd name="T17" fmla="*/ 2 h 11"/>
                    <a:gd name="T18" fmla="*/ 3 w 16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1">
                      <a:moveTo>
                        <a:pt x="11" y="11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6" y="0"/>
                      </a:lnTo>
                      <a:lnTo>
                        <a:pt x="11" y="11"/>
                      </a:lnTo>
                      <a:close/>
                      <a:moveTo>
                        <a:pt x="3" y="9"/>
                      </a:move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6" y="2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1" name="Freeform 175"/>
                <p:cNvSpPr>
                  <a:spLocks/>
                </p:cNvSpPr>
                <p:nvPr/>
              </p:nvSpPr>
              <p:spPr bwMode="auto">
                <a:xfrm>
                  <a:off x="8943976" y="8712201"/>
                  <a:ext cx="2124075" cy="2470150"/>
                </a:xfrm>
                <a:custGeom>
                  <a:avLst/>
                  <a:gdLst>
                    <a:gd name="T0" fmla="*/ 409 w 1338"/>
                    <a:gd name="T1" fmla="*/ 1234 h 1556"/>
                    <a:gd name="T2" fmla="*/ 413 w 1338"/>
                    <a:gd name="T3" fmla="*/ 902 h 1556"/>
                    <a:gd name="T4" fmla="*/ 521 w 1338"/>
                    <a:gd name="T5" fmla="*/ 644 h 1556"/>
                    <a:gd name="T6" fmla="*/ 636 w 1338"/>
                    <a:gd name="T7" fmla="*/ 416 h 1556"/>
                    <a:gd name="T8" fmla="*/ 759 w 1338"/>
                    <a:gd name="T9" fmla="*/ 372 h 1556"/>
                    <a:gd name="T10" fmla="*/ 808 w 1338"/>
                    <a:gd name="T11" fmla="*/ 290 h 1556"/>
                    <a:gd name="T12" fmla="*/ 982 w 1338"/>
                    <a:gd name="T13" fmla="*/ 312 h 1556"/>
                    <a:gd name="T14" fmla="*/ 1081 w 1338"/>
                    <a:gd name="T15" fmla="*/ 180 h 1556"/>
                    <a:gd name="T16" fmla="*/ 1250 w 1338"/>
                    <a:gd name="T17" fmla="*/ 234 h 1556"/>
                    <a:gd name="T18" fmla="*/ 1309 w 1338"/>
                    <a:gd name="T19" fmla="*/ 175 h 1556"/>
                    <a:gd name="T20" fmla="*/ 1249 w 1338"/>
                    <a:gd name="T21" fmla="*/ 170 h 1556"/>
                    <a:gd name="T22" fmla="*/ 1338 w 1338"/>
                    <a:gd name="T23" fmla="*/ 99 h 1556"/>
                    <a:gd name="T24" fmla="*/ 1250 w 1338"/>
                    <a:gd name="T25" fmla="*/ 56 h 1556"/>
                    <a:gd name="T26" fmla="*/ 1183 w 1338"/>
                    <a:gd name="T27" fmla="*/ 73 h 1556"/>
                    <a:gd name="T28" fmla="*/ 1142 w 1338"/>
                    <a:gd name="T29" fmla="*/ 73 h 1556"/>
                    <a:gd name="T30" fmla="*/ 1144 w 1338"/>
                    <a:gd name="T31" fmla="*/ 7 h 1556"/>
                    <a:gd name="T32" fmla="*/ 1106 w 1338"/>
                    <a:gd name="T33" fmla="*/ 56 h 1556"/>
                    <a:gd name="T34" fmla="*/ 1067 w 1338"/>
                    <a:gd name="T35" fmla="*/ 69 h 1556"/>
                    <a:gd name="T36" fmla="*/ 1010 w 1338"/>
                    <a:gd name="T37" fmla="*/ 122 h 1556"/>
                    <a:gd name="T38" fmla="*/ 980 w 1338"/>
                    <a:gd name="T39" fmla="*/ 35 h 1556"/>
                    <a:gd name="T40" fmla="*/ 952 w 1338"/>
                    <a:gd name="T41" fmla="*/ 105 h 1556"/>
                    <a:gd name="T42" fmla="*/ 900 w 1338"/>
                    <a:gd name="T43" fmla="*/ 156 h 1556"/>
                    <a:gd name="T44" fmla="*/ 833 w 1338"/>
                    <a:gd name="T45" fmla="*/ 164 h 1556"/>
                    <a:gd name="T46" fmla="*/ 778 w 1338"/>
                    <a:gd name="T47" fmla="*/ 207 h 1556"/>
                    <a:gd name="T48" fmla="*/ 739 w 1338"/>
                    <a:gd name="T49" fmla="*/ 214 h 1556"/>
                    <a:gd name="T50" fmla="*/ 718 w 1338"/>
                    <a:gd name="T51" fmla="*/ 271 h 1556"/>
                    <a:gd name="T52" fmla="*/ 665 w 1338"/>
                    <a:gd name="T53" fmla="*/ 250 h 1556"/>
                    <a:gd name="T54" fmla="*/ 620 w 1338"/>
                    <a:gd name="T55" fmla="*/ 335 h 1556"/>
                    <a:gd name="T56" fmla="*/ 638 w 1338"/>
                    <a:gd name="T57" fmla="*/ 370 h 1556"/>
                    <a:gd name="T58" fmla="*/ 586 w 1338"/>
                    <a:gd name="T59" fmla="*/ 416 h 1556"/>
                    <a:gd name="T60" fmla="*/ 546 w 1338"/>
                    <a:gd name="T61" fmla="*/ 426 h 1556"/>
                    <a:gd name="T62" fmla="*/ 532 w 1338"/>
                    <a:gd name="T63" fmla="*/ 491 h 1556"/>
                    <a:gd name="T64" fmla="*/ 531 w 1338"/>
                    <a:gd name="T65" fmla="*/ 526 h 1556"/>
                    <a:gd name="T66" fmla="*/ 462 w 1338"/>
                    <a:gd name="T67" fmla="*/ 585 h 1556"/>
                    <a:gd name="T68" fmla="*/ 424 w 1338"/>
                    <a:gd name="T69" fmla="*/ 621 h 1556"/>
                    <a:gd name="T70" fmla="*/ 427 w 1338"/>
                    <a:gd name="T71" fmla="*/ 675 h 1556"/>
                    <a:gd name="T72" fmla="*/ 413 w 1338"/>
                    <a:gd name="T73" fmla="*/ 735 h 1556"/>
                    <a:gd name="T74" fmla="*/ 387 w 1338"/>
                    <a:gd name="T75" fmla="*/ 795 h 1556"/>
                    <a:gd name="T76" fmla="*/ 321 w 1338"/>
                    <a:gd name="T77" fmla="*/ 849 h 1556"/>
                    <a:gd name="T78" fmla="*/ 258 w 1338"/>
                    <a:gd name="T79" fmla="*/ 949 h 1556"/>
                    <a:gd name="T80" fmla="*/ 336 w 1338"/>
                    <a:gd name="T81" fmla="*/ 906 h 1556"/>
                    <a:gd name="T82" fmla="*/ 283 w 1338"/>
                    <a:gd name="T83" fmla="*/ 986 h 1556"/>
                    <a:gd name="T84" fmla="*/ 219 w 1338"/>
                    <a:gd name="T85" fmla="*/ 987 h 1556"/>
                    <a:gd name="T86" fmla="*/ 213 w 1338"/>
                    <a:gd name="T87" fmla="*/ 1047 h 1556"/>
                    <a:gd name="T88" fmla="*/ 149 w 1338"/>
                    <a:gd name="T89" fmla="*/ 1037 h 1556"/>
                    <a:gd name="T90" fmla="*/ 140 w 1338"/>
                    <a:gd name="T91" fmla="*/ 1071 h 1556"/>
                    <a:gd name="T92" fmla="*/ 117 w 1338"/>
                    <a:gd name="T93" fmla="*/ 1113 h 1556"/>
                    <a:gd name="T94" fmla="*/ 34 w 1338"/>
                    <a:gd name="T95" fmla="*/ 1125 h 1556"/>
                    <a:gd name="T96" fmla="*/ 88 w 1338"/>
                    <a:gd name="T97" fmla="*/ 1157 h 1556"/>
                    <a:gd name="T98" fmla="*/ 17 w 1338"/>
                    <a:gd name="T99" fmla="*/ 1190 h 1556"/>
                    <a:gd name="T100" fmla="*/ 80 w 1338"/>
                    <a:gd name="T101" fmla="*/ 1222 h 1556"/>
                    <a:gd name="T102" fmla="*/ 155 w 1338"/>
                    <a:gd name="T103" fmla="*/ 1214 h 1556"/>
                    <a:gd name="T104" fmla="*/ 48 w 1338"/>
                    <a:gd name="T105" fmla="*/ 1232 h 1556"/>
                    <a:gd name="T106" fmla="*/ 11 w 1338"/>
                    <a:gd name="T107" fmla="*/ 1267 h 1556"/>
                    <a:gd name="T108" fmla="*/ 67 w 1338"/>
                    <a:gd name="T109" fmla="*/ 1314 h 1556"/>
                    <a:gd name="T110" fmla="*/ 67 w 1338"/>
                    <a:gd name="T111" fmla="*/ 1343 h 1556"/>
                    <a:gd name="T112" fmla="*/ 23 w 1338"/>
                    <a:gd name="T113" fmla="*/ 1404 h 1556"/>
                    <a:gd name="T114" fmla="*/ 102 w 1338"/>
                    <a:gd name="T115" fmla="*/ 1450 h 1556"/>
                    <a:gd name="T116" fmla="*/ 108 w 1338"/>
                    <a:gd name="T117" fmla="*/ 1534 h 1556"/>
                    <a:gd name="T118" fmla="*/ 195 w 1338"/>
                    <a:gd name="T119" fmla="*/ 1525 h 1556"/>
                    <a:gd name="T120" fmla="*/ 269 w 1338"/>
                    <a:gd name="T121" fmla="*/ 1431 h 1556"/>
                    <a:gd name="T122" fmla="*/ 309 w 1338"/>
                    <a:gd name="T123" fmla="*/ 1441 h 1556"/>
                    <a:gd name="T124" fmla="*/ 337 w 1338"/>
                    <a:gd name="T125" fmla="*/ 1369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38" h="1556">
                      <a:moveTo>
                        <a:pt x="395" y="1458"/>
                      </a:moveTo>
                      <a:lnTo>
                        <a:pt x="402" y="1445"/>
                      </a:lnTo>
                      <a:lnTo>
                        <a:pt x="399" y="1404"/>
                      </a:lnTo>
                      <a:lnTo>
                        <a:pt x="389" y="1387"/>
                      </a:lnTo>
                      <a:lnTo>
                        <a:pt x="394" y="1375"/>
                      </a:lnTo>
                      <a:lnTo>
                        <a:pt x="403" y="1370"/>
                      </a:lnTo>
                      <a:lnTo>
                        <a:pt x="397" y="1357"/>
                      </a:lnTo>
                      <a:lnTo>
                        <a:pt x="401" y="1349"/>
                      </a:lnTo>
                      <a:lnTo>
                        <a:pt x="421" y="1347"/>
                      </a:lnTo>
                      <a:lnTo>
                        <a:pt x="428" y="1338"/>
                      </a:lnTo>
                      <a:lnTo>
                        <a:pt x="427" y="1324"/>
                      </a:lnTo>
                      <a:lnTo>
                        <a:pt x="436" y="1303"/>
                      </a:lnTo>
                      <a:lnTo>
                        <a:pt x="427" y="1289"/>
                      </a:lnTo>
                      <a:lnTo>
                        <a:pt x="421" y="1259"/>
                      </a:lnTo>
                      <a:lnTo>
                        <a:pt x="409" y="1234"/>
                      </a:lnTo>
                      <a:lnTo>
                        <a:pt x="410" y="1224"/>
                      </a:lnTo>
                      <a:lnTo>
                        <a:pt x="441" y="1214"/>
                      </a:lnTo>
                      <a:lnTo>
                        <a:pt x="441" y="1193"/>
                      </a:lnTo>
                      <a:lnTo>
                        <a:pt x="447" y="1178"/>
                      </a:lnTo>
                      <a:lnTo>
                        <a:pt x="424" y="1152"/>
                      </a:lnTo>
                      <a:lnTo>
                        <a:pt x="404" y="1142"/>
                      </a:lnTo>
                      <a:lnTo>
                        <a:pt x="403" y="1117"/>
                      </a:lnTo>
                      <a:lnTo>
                        <a:pt x="408" y="1093"/>
                      </a:lnTo>
                      <a:lnTo>
                        <a:pt x="404" y="1066"/>
                      </a:lnTo>
                      <a:lnTo>
                        <a:pt x="398" y="1048"/>
                      </a:lnTo>
                      <a:lnTo>
                        <a:pt x="403" y="1028"/>
                      </a:lnTo>
                      <a:lnTo>
                        <a:pt x="400" y="993"/>
                      </a:lnTo>
                      <a:lnTo>
                        <a:pt x="393" y="958"/>
                      </a:lnTo>
                      <a:lnTo>
                        <a:pt x="398" y="929"/>
                      </a:lnTo>
                      <a:lnTo>
                        <a:pt x="413" y="902"/>
                      </a:lnTo>
                      <a:lnTo>
                        <a:pt x="428" y="894"/>
                      </a:lnTo>
                      <a:lnTo>
                        <a:pt x="445" y="898"/>
                      </a:lnTo>
                      <a:lnTo>
                        <a:pt x="468" y="900"/>
                      </a:lnTo>
                      <a:lnTo>
                        <a:pt x="479" y="884"/>
                      </a:lnTo>
                      <a:lnTo>
                        <a:pt x="477" y="859"/>
                      </a:lnTo>
                      <a:lnTo>
                        <a:pt x="470" y="849"/>
                      </a:lnTo>
                      <a:lnTo>
                        <a:pt x="471" y="833"/>
                      </a:lnTo>
                      <a:lnTo>
                        <a:pt x="495" y="777"/>
                      </a:lnTo>
                      <a:lnTo>
                        <a:pt x="495" y="745"/>
                      </a:lnTo>
                      <a:lnTo>
                        <a:pt x="502" y="716"/>
                      </a:lnTo>
                      <a:lnTo>
                        <a:pt x="508" y="699"/>
                      </a:lnTo>
                      <a:lnTo>
                        <a:pt x="508" y="679"/>
                      </a:lnTo>
                      <a:lnTo>
                        <a:pt x="498" y="670"/>
                      </a:lnTo>
                      <a:lnTo>
                        <a:pt x="499" y="657"/>
                      </a:lnTo>
                      <a:lnTo>
                        <a:pt x="521" y="644"/>
                      </a:lnTo>
                      <a:lnTo>
                        <a:pt x="543" y="639"/>
                      </a:lnTo>
                      <a:lnTo>
                        <a:pt x="553" y="630"/>
                      </a:lnTo>
                      <a:lnTo>
                        <a:pt x="554" y="617"/>
                      </a:lnTo>
                      <a:lnTo>
                        <a:pt x="573" y="584"/>
                      </a:lnTo>
                      <a:lnTo>
                        <a:pt x="591" y="559"/>
                      </a:lnTo>
                      <a:lnTo>
                        <a:pt x="597" y="544"/>
                      </a:lnTo>
                      <a:lnTo>
                        <a:pt x="590" y="524"/>
                      </a:lnTo>
                      <a:lnTo>
                        <a:pt x="582" y="516"/>
                      </a:lnTo>
                      <a:lnTo>
                        <a:pt x="582" y="485"/>
                      </a:lnTo>
                      <a:lnTo>
                        <a:pt x="590" y="480"/>
                      </a:lnTo>
                      <a:lnTo>
                        <a:pt x="599" y="469"/>
                      </a:lnTo>
                      <a:lnTo>
                        <a:pt x="602" y="453"/>
                      </a:lnTo>
                      <a:lnTo>
                        <a:pt x="612" y="449"/>
                      </a:lnTo>
                      <a:lnTo>
                        <a:pt x="622" y="426"/>
                      </a:lnTo>
                      <a:lnTo>
                        <a:pt x="636" y="416"/>
                      </a:lnTo>
                      <a:lnTo>
                        <a:pt x="651" y="423"/>
                      </a:lnTo>
                      <a:lnTo>
                        <a:pt x="656" y="430"/>
                      </a:lnTo>
                      <a:lnTo>
                        <a:pt x="665" y="428"/>
                      </a:lnTo>
                      <a:lnTo>
                        <a:pt x="675" y="419"/>
                      </a:lnTo>
                      <a:lnTo>
                        <a:pt x="668" y="405"/>
                      </a:lnTo>
                      <a:lnTo>
                        <a:pt x="675" y="399"/>
                      </a:lnTo>
                      <a:lnTo>
                        <a:pt x="675" y="391"/>
                      </a:lnTo>
                      <a:lnTo>
                        <a:pt x="678" y="384"/>
                      </a:lnTo>
                      <a:lnTo>
                        <a:pt x="668" y="367"/>
                      </a:lnTo>
                      <a:lnTo>
                        <a:pt x="674" y="363"/>
                      </a:lnTo>
                      <a:lnTo>
                        <a:pt x="694" y="363"/>
                      </a:lnTo>
                      <a:lnTo>
                        <a:pt x="708" y="356"/>
                      </a:lnTo>
                      <a:lnTo>
                        <a:pt x="730" y="361"/>
                      </a:lnTo>
                      <a:lnTo>
                        <a:pt x="743" y="371"/>
                      </a:lnTo>
                      <a:lnTo>
                        <a:pt x="759" y="372"/>
                      </a:lnTo>
                      <a:lnTo>
                        <a:pt x="767" y="379"/>
                      </a:lnTo>
                      <a:lnTo>
                        <a:pt x="774" y="376"/>
                      </a:lnTo>
                      <a:lnTo>
                        <a:pt x="780" y="381"/>
                      </a:lnTo>
                      <a:lnTo>
                        <a:pt x="780" y="364"/>
                      </a:lnTo>
                      <a:lnTo>
                        <a:pt x="773" y="354"/>
                      </a:lnTo>
                      <a:lnTo>
                        <a:pt x="774" y="333"/>
                      </a:lnTo>
                      <a:lnTo>
                        <a:pt x="786" y="327"/>
                      </a:lnTo>
                      <a:lnTo>
                        <a:pt x="782" y="314"/>
                      </a:lnTo>
                      <a:lnTo>
                        <a:pt x="772" y="307"/>
                      </a:lnTo>
                      <a:lnTo>
                        <a:pt x="771" y="294"/>
                      </a:lnTo>
                      <a:lnTo>
                        <a:pt x="786" y="299"/>
                      </a:lnTo>
                      <a:lnTo>
                        <a:pt x="801" y="296"/>
                      </a:lnTo>
                      <a:lnTo>
                        <a:pt x="805" y="294"/>
                      </a:lnTo>
                      <a:lnTo>
                        <a:pt x="805" y="294"/>
                      </a:lnTo>
                      <a:lnTo>
                        <a:pt x="808" y="290"/>
                      </a:lnTo>
                      <a:lnTo>
                        <a:pt x="814" y="293"/>
                      </a:lnTo>
                      <a:lnTo>
                        <a:pt x="818" y="290"/>
                      </a:lnTo>
                      <a:lnTo>
                        <a:pt x="814" y="280"/>
                      </a:lnTo>
                      <a:lnTo>
                        <a:pt x="817" y="268"/>
                      </a:lnTo>
                      <a:lnTo>
                        <a:pt x="826" y="260"/>
                      </a:lnTo>
                      <a:lnTo>
                        <a:pt x="839" y="262"/>
                      </a:lnTo>
                      <a:lnTo>
                        <a:pt x="849" y="277"/>
                      </a:lnTo>
                      <a:lnTo>
                        <a:pt x="877" y="300"/>
                      </a:lnTo>
                      <a:lnTo>
                        <a:pt x="882" y="314"/>
                      </a:lnTo>
                      <a:lnTo>
                        <a:pt x="893" y="329"/>
                      </a:lnTo>
                      <a:lnTo>
                        <a:pt x="911" y="336"/>
                      </a:lnTo>
                      <a:lnTo>
                        <a:pt x="943" y="337"/>
                      </a:lnTo>
                      <a:lnTo>
                        <a:pt x="959" y="321"/>
                      </a:lnTo>
                      <a:lnTo>
                        <a:pt x="968" y="311"/>
                      </a:lnTo>
                      <a:lnTo>
                        <a:pt x="982" y="312"/>
                      </a:lnTo>
                      <a:lnTo>
                        <a:pt x="1003" y="327"/>
                      </a:lnTo>
                      <a:lnTo>
                        <a:pt x="1018" y="330"/>
                      </a:lnTo>
                      <a:lnTo>
                        <a:pt x="1027" y="316"/>
                      </a:lnTo>
                      <a:lnTo>
                        <a:pt x="1035" y="310"/>
                      </a:lnTo>
                      <a:lnTo>
                        <a:pt x="1045" y="301"/>
                      </a:lnTo>
                      <a:lnTo>
                        <a:pt x="1057" y="302"/>
                      </a:lnTo>
                      <a:lnTo>
                        <a:pt x="1068" y="294"/>
                      </a:lnTo>
                      <a:lnTo>
                        <a:pt x="1073" y="285"/>
                      </a:lnTo>
                      <a:lnTo>
                        <a:pt x="1068" y="274"/>
                      </a:lnTo>
                      <a:lnTo>
                        <a:pt x="1062" y="254"/>
                      </a:lnTo>
                      <a:lnTo>
                        <a:pt x="1066" y="220"/>
                      </a:lnTo>
                      <a:lnTo>
                        <a:pt x="1069" y="209"/>
                      </a:lnTo>
                      <a:lnTo>
                        <a:pt x="1064" y="200"/>
                      </a:lnTo>
                      <a:lnTo>
                        <a:pt x="1071" y="194"/>
                      </a:lnTo>
                      <a:lnTo>
                        <a:pt x="1081" y="180"/>
                      </a:lnTo>
                      <a:lnTo>
                        <a:pt x="1080" y="173"/>
                      </a:lnTo>
                      <a:lnTo>
                        <a:pt x="1094" y="166"/>
                      </a:lnTo>
                      <a:lnTo>
                        <a:pt x="1112" y="170"/>
                      </a:lnTo>
                      <a:lnTo>
                        <a:pt x="1122" y="167"/>
                      </a:lnTo>
                      <a:lnTo>
                        <a:pt x="1121" y="161"/>
                      </a:lnTo>
                      <a:lnTo>
                        <a:pt x="1132" y="149"/>
                      </a:lnTo>
                      <a:lnTo>
                        <a:pt x="1160" y="148"/>
                      </a:lnTo>
                      <a:lnTo>
                        <a:pt x="1173" y="158"/>
                      </a:lnTo>
                      <a:lnTo>
                        <a:pt x="1188" y="178"/>
                      </a:lnTo>
                      <a:lnTo>
                        <a:pt x="1199" y="188"/>
                      </a:lnTo>
                      <a:lnTo>
                        <a:pt x="1213" y="193"/>
                      </a:lnTo>
                      <a:lnTo>
                        <a:pt x="1235" y="195"/>
                      </a:lnTo>
                      <a:lnTo>
                        <a:pt x="1239" y="206"/>
                      </a:lnTo>
                      <a:lnTo>
                        <a:pt x="1252" y="220"/>
                      </a:lnTo>
                      <a:lnTo>
                        <a:pt x="1250" y="234"/>
                      </a:lnTo>
                      <a:lnTo>
                        <a:pt x="1238" y="253"/>
                      </a:lnTo>
                      <a:lnTo>
                        <a:pt x="1240" y="280"/>
                      </a:lnTo>
                      <a:lnTo>
                        <a:pt x="1248" y="278"/>
                      </a:lnTo>
                      <a:lnTo>
                        <a:pt x="1249" y="254"/>
                      </a:lnTo>
                      <a:lnTo>
                        <a:pt x="1266" y="238"/>
                      </a:lnTo>
                      <a:lnTo>
                        <a:pt x="1282" y="235"/>
                      </a:lnTo>
                      <a:lnTo>
                        <a:pt x="1292" y="221"/>
                      </a:lnTo>
                      <a:lnTo>
                        <a:pt x="1291" y="202"/>
                      </a:lnTo>
                      <a:lnTo>
                        <a:pt x="1302" y="201"/>
                      </a:lnTo>
                      <a:lnTo>
                        <a:pt x="1316" y="207"/>
                      </a:lnTo>
                      <a:lnTo>
                        <a:pt x="1324" y="197"/>
                      </a:lnTo>
                      <a:lnTo>
                        <a:pt x="1323" y="183"/>
                      </a:lnTo>
                      <a:lnTo>
                        <a:pt x="1323" y="183"/>
                      </a:lnTo>
                      <a:lnTo>
                        <a:pt x="1319" y="183"/>
                      </a:lnTo>
                      <a:lnTo>
                        <a:pt x="1309" y="175"/>
                      </a:lnTo>
                      <a:lnTo>
                        <a:pt x="1305" y="175"/>
                      </a:lnTo>
                      <a:lnTo>
                        <a:pt x="1300" y="178"/>
                      </a:lnTo>
                      <a:lnTo>
                        <a:pt x="1300" y="186"/>
                      </a:lnTo>
                      <a:lnTo>
                        <a:pt x="1294" y="180"/>
                      </a:lnTo>
                      <a:lnTo>
                        <a:pt x="1291" y="173"/>
                      </a:lnTo>
                      <a:lnTo>
                        <a:pt x="1284" y="173"/>
                      </a:lnTo>
                      <a:lnTo>
                        <a:pt x="1285" y="180"/>
                      </a:lnTo>
                      <a:lnTo>
                        <a:pt x="1283" y="194"/>
                      </a:lnTo>
                      <a:lnTo>
                        <a:pt x="1279" y="191"/>
                      </a:lnTo>
                      <a:lnTo>
                        <a:pt x="1273" y="182"/>
                      </a:lnTo>
                      <a:lnTo>
                        <a:pt x="1264" y="188"/>
                      </a:lnTo>
                      <a:lnTo>
                        <a:pt x="1260" y="195"/>
                      </a:lnTo>
                      <a:lnTo>
                        <a:pt x="1257" y="185"/>
                      </a:lnTo>
                      <a:lnTo>
                        <a:pt x="1253" y="170"/>
                      </a:lnTo>
                      <a:lnTo>
                        <a:pt x="1249" y="170"/>
                      </a:lnTo>
                      <a:lnTo>
                        <a:pt x="1243" y="155"/>
                      </a:lnTo>
                      <a:lnTo>
                        <a:pt x="1238" y="152"/>
                      </a:lnTo>
                      <a:lnTo>
                        <a:pt x="1226" y="153"/>
                      </a:lnTo>
                      <a:lnTo>
                        <a:pt x="1217" y="149"/>
                      </a:lnTo>
                      <a:lnTo>
                        <a:pt x="1202" y="148"/>
                      </a:lnTo>
                      <a:lnTo>
                        <a:pt x="1194" y="137"/>
                      </a:lnTo>
                      <a:lnTo>
                        <a:pt x="1197" y="135"/>
                      </a:lnTo>
                      <a:lnTo>
                        <a:pt x="1216" y="140"/>
                      </a:lnTo>
                      <a:lnTo>
                        <a:pt x="1232" y="138"/>
                      </a:lnTo>
                      <a:lnTo>
                        <a:pt x="1246" y="141"/>
                      </a:lnTo>
                      <a:lnTo>
                        <a:pt x="1272" y="144"/>
                      </a:lnTo>
                      <a:lnTo>
                        <a:pt x="1291" y="138"/>
                      </a:lnTo>
                      <a:lnTo>
                        <a:pt x="1302" y="114"/>
                      </a:lnTo>
                      <a:lnTo>
                        <a:pt x="1327" y="108"/>
                      </a:lnTo>
                      <a:lnTo>
                        <a:pt x="1338" y="99"/>
                      </a:lnTo>
                      <a:lnTo>
                        <a:pt x="1338" y="95"/>
                      </a:lnTo>
                      <a:lnTo>
                        <a:pt x="1330" y="93"/>
                      </a:lnTo>
                      <a:lnTo>
                        <a:pt x="1328" y="87"/>
                      </a:lnTo>
                      <a:lnTo>
                        <a:pt x="1319" y="84"/>
                      </a:lnTo>
                      <a:lnTo>
                        <a:pt x="1306" y="86"/>
                      </a:lnTo>
                      <a:lnTo>
                        <a:pt x="1291" y="72"/>
                      </a:lnTo>
                      <a:lnTo>
                        <a:pt x="1281" y="72"/>
                      </a:lnTo>
                      <a:lnTo>
                        <a:pt x="1271" y="84"/>
                      </a:lnTo>
                      <a:lnTo>
                        <a:pt x="1265" y="84"/>
                      </a:lnTo>
                      <a:lnTo>
                        <a:pt x="1263" y="80"/>
                      </a:lnTo>
                      <a:lnTo>
                        <a:pt x="1273" y="73"/>
                      </a:lnTo>
                      <a:lnTo>
                        <a:pt x="1275" y="64"/>
                      </a:lnTo>
                      <a:lnTo>
                        <a:pt x="1262" y="59"/>
                      </a:lnTo>
                      <a:lnTo>
                        <a:pt x="1259" y="56"/>
                      </a:lnTo>
                      <a:lnTo>
                        <a:pt x="1250" y="56"/>
                      </a:lnTo>
                      <a:lnTo>
                        <a:pt x="1241" y="71"/>
                      </a:lnTo>
                      <a:lnTo>
                        <a:pt x="1237" y="71"/>
                      </a:lnTo>
                      <a:lnTo>
                        <a:pt x="1238" y="60"/>
                      </a:lnTo>
                      <a:lnTo>
                        <a:pt x="1232" y="61"/>
                      </a:lnTo>
                      <a:lnTo>
                        <a:pt x="1226" y="69"/>
                      </a:lnTo>
                      <a:lnTo>
                        <a:pt x="1221" y="69"/>
                      </a:lnTo>
                      <a:lnTo>
                        <a:pt x="1219" y="62"/>
                      </a:lnTo>
                      <a:lnTo>
                        <a:pt x="1227" y="56"/>
                      </a:lnTo>
                      <a:lnTo>
                        <a:pt x="1227" y="48"/>
                      </a:lnTo>
                      <a:lnTo>
                        <a:pt x="1214" y="41"/>
                      </a:lnTo>
                      <a:lnTo>
                        <a:pt x="1202" y="40"/>
                      </a:lnTo>
                      <a:lnTo>
                        <a:pt x="1194" y="44"/>
                      </a:lnTo>
                      <a:lnTo>
                        <a:pt x="1192" y="63"/>
                      </a:lnTo>
                      <a:lnTo>
                        <a:pt x="1184" y="67"/>
                      </a:lnTo>
                      <a:lnTo>
                        <a:pt x="1183" y="73"/>
                      </a:lnTo>
                      <a:lnTo>
                        <a:pt x="1190" y="92"/>
                      </a:lnTo>
                      <a:lnTo>
                        <a:pt x="1189" y="100"/>
                      </a:lnTo>
                      <a:lnTo>
                        <a:pt x="1183" y="107"/>
                      </a:lnTo>
                      <a:lnTo>
                        <a:pt x="1177" y="95"/>
                      </a:lnTo>
                      <a:lnTo>
                        <a:pt x="1169" y="95"/>
                      </a:lnTo>
                      <a:lnTo>
                        <a:pt x="1167" y="98"/>
                      </a:lnTo>
                      <a:lnTo>
                        <a:pt x="1156" y="96"/>
                      </a:lnTo>
                      <a:lnTo>
                        <a:pt x="1140" y="104"/>
                      </a:lnTo>
                      <a:lnTo>
                        <a:pt x="1152" y="86"/>
                      </a:lnTo>
                      <a:lnTo>
                        <a:pt x="1162" y="83"/>
                      </a:lnTo>
                      <a:lnTo>
                        <a:pt x="1169" y="71"/>
                      </a:lnTo>
                      <a:lnTo>
                        <a:pt x="1167" y="65"/>
                      </a:lnTo>
                      <a:lnTo>
                        <a:pt x="1162" y="66"/>
                      </a:lnTo>
                      <a:lnTo>
                        <a:pt x="1149" y="75"/>
                      </a:lnTo>
                      <a:lnTo>
                        <a:pt x="1142" y="73"/>
                      </a:lnTo>
                      <a:lnTo>
                        <a:pt x="1144" y="68"/>
                      </a:lnTo>
                      <a:lnTo>
                        <a:pt x="1152" y="60"/>
                      </a:lnTo>
                      <a:lnTo>
                        <a:pt x="1152" y="55"/>
                      </a:lnTo>
                      <a:lnTo>
                        <a:pt x="1141" y="52"/>
                      </a:lnTo>
                      <a:lnTo>
                        <a:pt x="1139" y="47"/>
                      </a:lnTo>
                      <a:lnTo>
                        <a:pt x="1148" y="44"/>
                      </a:lnTo>
                      <a:lnTo>
                        <a:pt x="1152" y="48"/>
                      </a:lnTo>
                      <a:lnTo>
                        <a:pt x="1166" y="48"/>
                      </a:lnTo>
                      <a:lnTo>
                        <a:pt x="1174" y="28"/>
                      </a:lnTo>
                      <a:lnTo>
                        <a:pt x="1173" y="18"/>
                      </a:lnTo>
                      <a:lnTo>
                        <a:pt x="1159" y="22"/>
                      </a:lnTo>
                      <a:lnTo>
                        <a:pt x="1153" y="18"/>
                      </a:lnTo>
                      <a:lnTo>
                        <a:pt x="1156" y="8"/>
                      </a:lnTo>
                      <a:lnTo>
                        <a:pt x="1152" y="0"/>
                      </a:lnTo>
                      <a:lnTo>
                        <a:pt x="1144" y="7"/>
                      </a:lnTo>
                      <a:lnTo>
                        <a:pt x="1136" y="6"/>
                      </a:lnTo>
                      <a:lnTo>
                        <a:pt x="1129" y="0"/>
                      </a:lnTo>
                      <a:lnTo>
                        <a:pt x="1120" y="9"/>
                      </a:lnTo>
                      <a:lnTo>
                        <a:pt x="1120" y="16"/>
                      </a:lnTo>
                      <a:lnTo>
                        <a:pt x="1128" y="25"/>
                      </a:lnTo>
                      <a:lnTo>
                        <a:pt x="1122" y="32"/>
                      </a:lnTo>
                      <a:lnTo>
                        <a:pt x="1117" y="32"/>
                      </a:lnTo>
                      <a:lnTo>
                        <a:pt x="1107" y="19"/>
                      </a:lnTo>
                      <a:lnTo>
                        <a:pt x="1101" y="25"/>
                      </a:lnTo>
                      <a:lnTo>
                        <a:pt x="1097" y="37"/>
                      </a:lnTo>
                      <a:lnTo>
                        <a:pt x="1100" y="42"/>
                      </a:lnTo>
                      <a:lnTo>
                        <a:pt x="1110" y="42"/>
                      </a:lnTo>
                      <a:lnTo>
                        <a:pt x="1115" y="46"/>
                      </a:lnTo>
                      <a:lnTo>
                        <a:pt x="1114" y="52"/>
                      </a:lnTo>
                      <a:lnTo>
                        <a:pt x="1106" y="56"/>
                      </a:lnTo>
                      <a:lnTo>
                        <a:pt x="1106" y="65"/>
                      </a:lnTo>
                      <a:lnTo>
                        <a:pt x="1098" y="69"/>
                      </a:lnTo>
                      <a:lnTo>
                        <a:pt x="1098" y="77"/>
                      </a:lnTo>
                      <a:lnTo>
                        <a:pt x="1100" y="82"/>
                      </a:lnTo>
                      <a:lnTo>
                        <a:pt x="1093" y="86"/>
                      </a:lnTo>
                      <a:lnTo>
                        <a:pt x="1097" y="99"/>
                      </a:lnTo>
                      <a:lnTo>
                        <a:pt x="1093" y="103"/>
                      </a:lnTo>
                      <a:lnTo>
                        <a:pt x="1085" y="97"/>
                      </a:lnTo>
                      <a:lnTo>
                        <a:pt x="1078" y="103"/>
                      </a:lnTo>
                      <a:lnTo>
                        <a:pt x="1076" y="109"/>
                      </a:lnTo>
                      <a:lnTo>
                        <a:pt x="1067" y="114"/>
                      </a:lnTo>
                      <a:lnTo>
                        <a:pt x="1067" y="102"/>
                      </a:lnTo>
                      <a:lnTo>
                        <a:pt x="1077" y="79"/>
                      </a:lnTo>
                      <a:lnTo>
                        <a:pt x="1067" y="75"/>
                      </a:lnTo>
                      <a:lnTo>
                        <a:pt x="1067" y="69"/>
                      </a:lnTo>
                      <a:lnTo>
                        <a:pt x="1075" y="61"/>
                      </a:lnTo>
                      <a:lnTo>
                        <a:pt x="1076" y="41"/>
                      </a:lnTo>
                      <a:lnTo>
                        <a:pt x="1071" y="34"/>
                      </a:lnTo>
                      <a:lnTo>
                        <a:pt x="1065" y="35"/>
                      </a:lnTo>
                      <a:lnTo>
                        <a:pt x="1049" y="62"/>
                      </a:lnTo>
                      <a:lnTo>
                        <a:pt x="1048" y="78"/>
                      </a:lnTo>
                      <a:lnTo>
                        <a:pt x="1031" y="100"/>
                      </a:lnTo>
                      <a:lnTo>
                        <a:pt x="1027" y="117"/>
                      </a:lnTo>
                      <a:lnTo>
                        <a:pt x="1031" y="123"/>
                      </a:lnTo>
                      <a:lnTo>
                        <a:pt x="1029" y="137"/>
                      </a:lnTo>
                      <a:lnTo>
                        <a:pt x="1012" y="156"/>
                      </a:lnTo>
                      <a:lnTo>
                        <a:pt x="1003" y="160"/>
                      </a:lnTo>
                      <a:lnTo>
                        <a:pt x="1003" y="148"/>
                      </a:lnTo>
                      <a:lnTo>
                        <a:pt x="1000" y="140"/>
                      </a:lnTo>
                      <a:lnTo>
                        <a:pt x="1010" y="122"/>
                      </a:lnTo>
                      <a:lnTo>
                        <a:pt x="1008" y="111"/>
                      </a:lnTo>
                      <a:lnTo>
                        <a:pt x="1013" y="102"/>
                      </a:lnTo>
                      <a:lnTo>
                        <a:pt x="1007" y="91"/>
                      </a:lnTo>
                      <a:lnTo>
                        <a:pt x="1027" y="69"/>
                      </a:lnTo>
                      <a:lnTo>
                        <a:pt x="1029" y="56"/>
                      </a:lnTo>
                      <a:lnTo>
                        <a:pt x="1033" y="55"/>
                      </a:lnTo>
                      <a:lnTo>
                        <a:pt x="1031" y="47"/>
                      </a:lnTo>
                      <a:lnTo>
                        <a:pt x="1021" y="46"/>
                      </a:lnTo>
                      <a:lnTo>
                        <a:pt x="1011" y="35"/>
                      </a:lnTo>
                      <a:lnTo>
                        <a:pt x="1005" y="37"/>
                      </a:lnTo>
                      <a:lnTo>
                        <a:pt x="1007" y="49"/>
                      </a:lnTo>
                      <a:lnTo>
                        <a:pt x="1000" y="57"/>
                      </a:lnTo>
                      <a:lnTo>
                        <a:pt x="1000" y="46"/>
                      </a:lnTo>
                      <a:lnTo>
                        <a:pt x="990" y="37"/>
                      </a:lnTo>
                      <a:lnTo>
                        <a:pt x="980" y="35"/>
                      </a:lnTo>
                      <a:lnTo>
                        <a:pt x="972" y="40"/>
                      </a:lnTo>
                      <a:lnTo>
                        <a:pt x="974" y="56"/>
                      </a:lnTo>
                      <a:lnTo>
                        <a:pt x="970" y="63"/>
                      </a:lnTo>
                      <a:lnTo>
                        <a:pt x="964" y="56"/>
                      </a:lnTo>
                      <a:lnTo>
                        <a:pt x="957" y="52"/>
                      </a:lnTo>
                      <a:lnTo>
                        <a:pt x="951" y="57"/>
                      </a:lnTo>
                      <a:lnTo>
                        <a:pt x="953" y="63"/>
                      </a:lnTo>
                      <a:lnTo>
                        <a:pt x="968" y="72"/>
                      </a:lnTo>
                      <a:lnTo>
                        <a:pt x="972" y="84"/>
                      </a:lnTo>
                      <a:lnTo>
                        <a:pt x="968" y="88"/>
                      </a:lnTo>
                      <a:lnTo>
                        <a:pt x="961" y="82"/>
                      </a:lnTo>
                      <a:lnTo>
                        <a:pt x="953" y="88"/>
                      </a:lnTo>
                      <a:lnTo>
                        <a:pt x="953" y="95"/>
                      </a:lnTo>
                      <a:lnTo>
                        <a:pt x="956" y="100"/>
                      </a:lnTo>
                      <a:lnTo>
                        <a:pt x="952" y="105"/>
                      </a:lnTo>
                      <a:lnTo>
                        <a:pt x="941" y="97"/>
                      </a:lnTo>
                      <a:lnTo>
                        <a:pt x="934" y="97"/>
                      </a:lnTo>
                      <a:lnTo>
                        <a:pt x="928" y="111"/>
                      </a:lnTo>
                      <a:lnTo>
                        <a:pt x="919" y="115"/>
                      </a:lnTo>
                      <a:lnTo>
                        <a:pt x="919" y="120"/>
                      </a:lnTo>
                      <a:lnTo>
                        <a:pt x="924" y="123"/>
                      </a:lnTo>
                      <a:lnTo>
                        <a:pt x="912" y="132"/>
                      </a:lnTo>
                      <a:lnTo>
                        <a:pt x="909" y="141"/>
                      </a:lnTo>
                      <a:lnTo>
                        <a:pt x="919" y="152"/>
                      </a:lnTo>
                      <a:lnTo>
                        <a:pt x="911" y="160"/>
                      </a:lnTo>
                      <a:lnTo>
                        <a:pt x="921" y="164"/>
                      </a:lnTo>
                      <a:lnTo>
                        <a:pt x="926" y="169"/>
                      </a:lnTo>
                      <a:lnTo>
                        <a:pt x="920" y="175"/>
                      </a:lnTo>
                      <a:lnTo>
                        <a:pt x="904" y="174"/>
                      </a:lnTo>
                      <a:lnTo>
                        <a:pt x="900" y="156"/>
                      </a:lnTo>
                      <a:lnTo>
                        <a:pt x="893" y="154"/>
                      </a:lnTo>
                      <a:lnTo>
                        <a:pt x="899" y="146"/>
                      </a:lnTo>
                      <a:lnTo>
                        <a:pt x="889" y="140"/>
                      </a:lnTo>
                      <a:lnTo>
                        <a:pt x="878" y="141"/>
                      </a:lnTo>
                      <a:lnTo>
                        <a:pt x="864" y="140"/>
                      </a:lnTo>
                      <a:lnTo>
                        <a:pt x="843" y="124"/>
                      </a:lnTo>
                      <a:lnTo>
                        <a:pt x="837" y="124"/>
                      </a:lnTo>
                      <a:lnTo>
                        <a:pt x="830" y="133"/>
                      </a:lnTo>
                      <a:lnTo>
                        <a:pt x="826" y="123"/>
                      </a:lnTo>
                      <a:lnTo>
                        <a:pt x="815" y="133"/>
                      </a:lnTo>
                      <a:lnTo>
                        <a:pt x="803" y="135"/>
                      </a:lnTo>
                      <a:lnTo>
                        <a:pt x="803" y="141"/>
                      </a:lnTo>
                      <a:lnTo>
                        <a:pt x="817" y="159"/>
                      </a:lnTo>
                      <a:lnTo>
                        <a:pt x="827" y="158"/>
                      </a:lnTo>
                      <a:lnTo>
                        <a:pt x="833" y="164"/>
                      </a:lnTo>
                      <a:lnTo>
                        <a:pt x="848" y="166"/>
                      </a:lnTo>
                      <a:lnTo>
                        <a:pt x="841" y="178"/>
                      </a:lnTo>
                      <a:lnTo>
                        <a:pt x="842" y="189"/>
                      </a:lnTo>
                      <a:lnTo>
                        <a:pt x="853" y="203"/>
                      </a:lnTo>
                      <a:lnTo>
                        <a:pt x="851" y="213"/>
                      </a:lnTo>
                      <a:lnTo>
                        <a:pt x="842" y="206"/>
                      </a:lnTo>
                      <a:lnTo>
                        <a:pt x="834" y="191"/>
                      </a:lnTo>
                      <a:lnTo>
                        <a:pt x="822" y="187"/>
                      </a:lnTo>
                      <a:lnTo>
                        <a:pt x="815" y="178"/>
                      </a:lnTo>
                      <a:lnTo>
                        <a:pt x="812" y="189"/>
                      </a:lnTo>
                      <a:lnTo>
                        <a:pt x="802" y="198"/>
                      </a:lnTo>
                      <a:lnTo>
                        <a:pt x="800" y="182"/>
                      </a:lnTo>
                      <a:lnTo>
                        <a:pt x="790" y="190"/>
                      </a:lnTo>
                      <a:lnTo>
                        <a:pt x="789" y="197"/>
                      </a:lnTo>
                      <a:lnTo>
                        <a:pt x="778" y="207"/>
                      </a:lnTo>
                      <a:lnTo>
                        <a:pt x="779" y="217"/>
                      </a:lnTo>
                      <a:lnTo>
                        <a:pt x="793" y="224"/>
                      </a:lnTo>
                      <a:lnTo>
                        <a:pt x="799" y="236"/>
                      </a:lnTo>
                      <a:lnTo>
                        <a:pt x="788" y="234"/>
                      </a:lnTo>
                      <a:lnTo>
                        <a:pt x="782" y="228"/>
                      </a:lnTo>
                      <a:lnTo>
                        <a:pt x="774" y="241"/>
                      </a:lnTo>
                      <a:lnTo>
                        <a:pt x="770" y="252"/>
                      </a:lnTo>
                      <a:lnTo>
                        <a:pt x="756" y="264"/>
                      </a:lnTo>
                      <a:lnTo>
                        <a:pt x="755" y="256"/>
                      </a:lnTo>
                      <a:lnTo>
                        <a:pt x="765" y="250"/>
                      </a:lnTo>
                      <a:lnTo>
                        <a:pt x="762" y="241"/>
                      </a:lnTo>
                      <a:lnTo>
                        <a:pt x="771" y="222"/>
                      </a:lnTo>
                      <a:lnTo>
                        <a:pt x="764" y="185"/>
                      </a:lnTo>
                      <a:lnTo>
                        <a:pt x="754" y="190"/>
                      </a:lnTo>
                      <a:lnTo>
                        <a:pt x="739" y="214"/>
                      </a:lnTo>
                      <a:lnTo>
                        <a:pt x="739" y="230"/>
                      </a:lnTo>
                      <a:lnTo>
                        <a:pt x="741" y="237"/>
                      </a:lnTo>
                      <a:lnTo>
                        <a:pt x="731" y="250"/>
                      </a:lnTo>
                      <a:lnTo>
                        <a:pt x="730" y="238"/>
                      </a:lnTo>
                      <a:lnTo>
                        <a:pt x="736" y="224"/>
                      </a:lnTo>
                      <a:lnTo>
                        <a:pt x="732" y="205"/>
                      </a:lnTo>
                      <a:lnTo>
                        <a:pt x="724" y="204"/>
                      </a:lnTo>
                      <a:lnTo>
                        <a:pt x="712" y="213"/>
                      </a:lnTo>
                      <a:lnTo>
                        <a:pt x="703" y="228"/>
                      </a:lnTo>
                      <a:lnTo>
                        <a:pt x="708" y="241"/>
                      </a:lnTo>
                      <a:lnTo>
                        <a:pt x="708" y="254"/>
                      </a:lnTo>
                      <a:lnTo>
                        <a:pt x="726" y="267"/>
                      </a:lnTo>
                      <a:lnTo>
                        <a:pt x="731" y="275"/>
                      </a:lnTo>
                      <a:lnTo>
                        <a:pt x="724" y="289"/>
                      </a:lnTo>
                      <a:lnTo>
                        <a:pt x="718" y="271"/>
                      </a:lnTo>
                      <a:lnTo>
                        <a:pt x="705" y="266"/>
                      </a:lnTo>
                      <a:lnTo>
                        <a:pt x="696" y="242"/>
                      </a:lnTo>
                      <a:lnTo>
                        <a:pt x="692" y="240"/>
                      </a:lnTo>
                      <a:lnTo>
                        <a:pt x="675" y="245"/>
                      </a:lnTo>
                      <a:lnTo>
                        <a:pt x="673" y="254"/>
                      </a:lnTo>
                      <a:lnTo>
                        <a:pt x="690" y="267"/>
                      </a:lnTo>
                      <a:lnTo>
                        <a:pt x="698" y="268"/>
                      </a:lnTo>
                      <a:lnTo>
                        <a:pt x="702" y="273"/>
                      </a:lnTo>
                      <a:lnTo>
                        <a:pt x="691" y="271"/>
                      </a:lnTo>
                      <a:lnTo>
                        <a:pt x="680" y="275"/>
                      </a:lnTo>
                      <a:lnTo>
                        <a:pt x="687" y="288"/>
                      </a:lnTo>
                      <a:lnTo>
                        <a:pt x="674" y="279"/>
                      </a:lnTo>
                      <a:lnTo>
                        <a:pt x="673" y="263"/>
                      </a:lnTo>
                      <a:lnTo>
                        <a:pt x="668" y="260"/>
                      </a:lnTo>
                      <a:lnTo>
                        <a:pt x="665" y="250"/>
                      </a:lnTo>
                      <a:lnTo>
                        <a:pt x="657" y="255"/>
                      </a:lnTo>
                      <a:lnTo>
                        <a:pt x="655" y="272"/>
                      </a:lnTo>
                      <a:lnTo>
                        <a:pt x="660" y="280"/>
                      </a:lnTo>
                      <a:lnTo>
                        <a:pt x="658" y="294"/>
                      </a:lnTo>
                      <a:lnTo>
                        <a:pt x="648" y="289"/>
                      </a:lnTo>
                      <a:lnTo>
                        <a:pt x="639" y="292"/>
                      </a:lnTo>
                      <a:lnTo>
                        <a:pt x="626" y="307"/>
                      </a:lnTo>
                      <a:lnTo>
                        <a:pt x="628" y="308"/>
                      </a:lnTo>
                      <a:lnTo>
                        <a:pt x="638" y="307"/>
                      </a:lnTo>
                      <a:lnTo>
                        <a:pt x="645" y="318"/>
                      </a:lnTo>
                      <a:lnTo>
                        <a:pt x="635" y="319"/>
                      </a:lnTo>
                      <a:lnTo>
                        <a:pt x="628" y="323"/>
                      </a:lnTo>
                      <a:lnTo>
                        <a:pt x="634" y="329"/>
                      </a:lnTo>
                      <a:lnTo>
                        <a:pt x="629" y="334"/>
                      </a:lnTo>
                      <a:lnTo>
                        <a:pt x="620" y="335"/>
                      </a:lnTo>
                      <a:lnTo>
                        <a:pt x="619" y="342"/>
                      </a:lnTo>
                      <a:lnTo>
                        <a:pt x="623" y="345"/>
                      </a:lnTo>
                      <a:lnTo>
                        <a:pt x="615" y="347"/>
                      </a:lnTo>
                      <a:lnTo>
                        <a:pt x="610" y="340"/>
                      </a:lnTo>
                      <a:lnTo>
                        <a:pt x="601" y="343"/>
                      </a:lnTo>
                      <a:lnTo>
                        <a:pt x="592" y="353"/>
                      </a:lnTo>
                      <a:lnTo>
                        <a:pt x="595" y="360"/>
                      </a:lnTo>
                      <a:lnTo>
                        <a:pt x="591" y="363"/>
                      </a:lnTo>
                      <a:lnTo>
                        <a:pt x="578" y="365"/>
                      </a:lnTo>
                      <a:lnTo>
                        <a:pt x="572" y="377"/>
                      </a:lnTo>
                      <a:lnTo>
                        <a:pt x="583" y="380"/>
                      </a:lnTo>
                      <a:lnTo>
                        <a:pt x="612" y="373"/>
                      </a:lnTo>
                      <a:lnTo>
                        <a:pt x="618" y="376"/>
                      </a:lnTo>
                      <a:lnTo>
                        <a:pt x="630" y="371"/>
                      </a:lnTo>
                      <a:lnTo>
                        <a:pt x="638" y="370"/>
                      </a:lnTo>
                      <a:lnTo>
                        <a:pt x="638" y="379"/>
                      </a:lnTo>
                      <a:lnTo>
                        <a:pt x="629" y="388"/>
                      </a:lnTo>
                      <a:lnTo>
                        <a:pt x="627" y="406"/>
                      </a:lnTo>
                      <a:lnTo>
                        <a:pt x="624" y="410"/>
                      </a:lnTo>
                      <a:lnTo>
                        <a:pt x="618" y="403"/>
                      </a:lnTo>
                      <a:lnTo>
                        <a:pt x="617" y="395"/>
                      </a:lnTo>
                      <a:lnTo>
                        <a:pt x="606" y="398"/>
                      </a:lnTo>
                      <a:lnTo>
                        <a:pt x="601" y="392"/>
                      </a:lnTo>
                      <a:lnTo>
                        <a:pt x="588" y="391"/>
                      </a:lnTo>
                      <a:lnTo>
                        <a:pt x="592" y="396"/>
                      </a:lnTo>
                      <a:lnTo>
                        <a:pt x="588" y="404"/>
                      </a:lnTo>
                      <a:lnTo>
                        <a:pt x="579" y="398"/>
                      </a:lnTo>
                      <a:lnTo>
                        <a:pt x="572" y="399"/>
                      </a:lnTo>
                      <a:lnTo>
                        <a:pt x="581" y="406"/>
                      </a:lnTo>
                      <a:lnTo>
                        <a:pt x="586" y="416"/>
                      </a:lnTo>
                      <a:lnTo>
                        <a:pt x="579" y="416"/>
                      </a:lnTo>
                      <a:lnTo>
                        <a:pt x="575" y="424"/>
                      </a:lnTo>
                      <a:lnTo>
                        <a:pt x="577" y="434"/>
                      </a:lnTo>
                      <a:lnTo>
                        <a:pt x="575" y="440"/>
                      </a:lnTo>
                      <a:lnTo>
                        <a:pt x="569" y="431"/>
                      </a:lnTo>
                      <a:lnTo>
                        <a:pt x="570" y="419"/>
                      </a:lnTo>
                      <a:lnTo>
                        <a:pt x="561" y="408"/>
                      </a:lnTo>
                      <a:lnTo>
                        <a:pt x="551" y="417"/>
                      </a:lnTo>
                      <a:lnTo>
                        <a:pt x="542" y="420"/>
                      </a:lnTo>
                      <a:lnTo>
                        <a:pt x="537" y="413"/>
                      </a:lnTo>
                      <a:lnTo>
                        <a:pt x="541" y="407"/>
                      </a:lnTo>
                      <a:lnTo>
                        <a:pt x="534" y="405"/>
                      </a:lnTo>
                      <a:lnTo>
                        <a:pt x="523" y="417"/>
                      </a:lnTo>
                      <a:lnTo>
                        <a:pt x="532" y="426"/>
                      </a:lnTo>
                      <a:lnTo>
                        <a:pt x="546" y="426"/>
                      </a:lnTo>
                      <a:lnTo>
                        <a:pt x="558" y="433"/>
                      </a:lnTo>
                      <a:lnTo>
                        <a:pt x="551" y="443"/>
                      </a:lnTo>
                      <a:lnTo>
                        <a:pt x="527" y="447"/>
                      </a:lnTo>
                      <a:lnTo>
                        <a:pt x="522" y="442"/>
                      </a:lnTo>
                      <a:lnTo>
                        <a:pt x="512" y="442"/>
                      </a:lnTo>
                      <a:lnTo>
                        <a:pt x="508" y="454"/>
                      </a:lnTo>
                      <a:lnTo>
                        <a:pt x="515" y="463"/>
                      </a:lnTo>
                      <a:lnTo>
                        <a:pt x="508" y="473"/>
                      </a:lnTo>
                      <a:lnTo>
                        <a:pt x="517" y="471"/>
                      </a:lnTo>
                      <a:lnTo>
                        <a:pt x="529" y="457"/>
                      </a:lnTo>
                      <a:lnTo>
                        <a:pt x="539" y="458"/>
                      </a:lnTo>
                      <a:lnTo>
                        <a:pt x="546" y="466"/>
                      </a:lnTo>
                      <a:lnTo>
                        <a:pt x="528" y="468"/>
                      </a:lnTo>
                      <a:lnTo>
                        <a:pt x="525" y="481"/>
                      </a:lnTo>
                      <a:lnTo>
                        <a:pt x="532" y="491"/>
                      </a:lnTo>
                      <a:lnTo>
                        <a:pt x="546" y="500"/>
                      </a:lnTo>
                      <a:lnTo>
                        <a:pt x="546" y="509"/>
                      </a:lnTo>
                      <a:lnTo>
                        <a:pt x="536" y="502"/>
                      </a:lnTo>
                      <a:lnTo>
                        <a:pt x="528" y="503"/>
                      </a:lnTo>
                      <a:lnTo>
                        <a:pt x="518" y="490"/>
                      </a:lnTo>
                      <a:lnTo>
                        <a:pt x="512" y="491"/>
                      </a:lnTo>
                      <a:lnTo>
                        <a:pt x="504" y="500"/>
                      </a:lnTo>
                      <a:lnTo>
                        <a:pt x="513" y="506"/>
                      </a:lnTo>
                      <a:lnTo>
                        <a:pt x="501" y="507"/>
                      </a:lnTo>
                      <a:lnTo>
                        <a:pt x="489" y="516"/>
                      </a:lnTo>
                      <a:lnTo>
                        <a:pt x="489" y="524"/>
                      </a:lnTo>
                      <a:lnTo>
                        <a:pt x="502" y="530"/>
                      </a:lnTo>
                      <a:lnTo>
                        <a:pt x="512" y="522"/>
                      </a:lnTo>
                      <a:lnTo>
                        <a:pt x="520" y="530"/>
                      </a:lnTo>
                      <a:lnTo>
                        <a:pt x="531" y="526"/>
                      </a:lnTo>
                      <a:lnTo>
                        <a:pt x="534" y="537"/>
                      </a:lnTo>
                      <a:lnTo>
                        <a:pt x="542" y="541"/>
                      </a:lnTo>
                      <a:lnTo>
                        <a:pt x="542" y="548"/>
                      </a:lnTo>
                      <a:lnTo>
                        <a:pt x="525" y="538"/>
                      </a:lnTo>
                      <a:lnTo>
                        <a:pt x="511" y="538"/>
                      </a:lnTo>
                      <a:lnTo>
                        <a:pt x="505" y="542"/>
                      </a:lnTo>
                      <a:lnTo>
                        <a:pt x="486" y="545"/>
                      </a:lnTo>
                      <a:lnTo>
                        <a:pt x="486" y="555"/>
                      </a:lnTo>
                      <a:lnTo>
                        <a:pt x="476" y="560"/>
                      </a:lnTo>
                      <a:lnTo>
                        <a:pt x="471" y="557"/>
                      </a:lnTo>
                      <a:lnTo>
                        <a:pt x="455" y="565"/>
                      </a:lnTo>
                      <a:lnTo>
                        <a:pt x="446" y="565"/>
                      </a:lnTo>
                      <a:lnTo>
                        <a:pt x="444" y="571"/>
                      </a:lnTo>
                      <a:lnTo>
                        <a:pt x="455" y="576"/>
                      </a:lnTo>
                      <a:lnTo>
                        <a:pt x="462" y="585"/>
                      </a:lnTo>
                      <a:lnTo>
                        <a:pt x="453" y="588"/>
                      </a:lnTo>
                      <a:lnTo>
                        <a:pt x="448" y="585"/>
                      </a:lnTo>
                      <a:lnTo>
                        <a:pt x="444" y="589"/>
                      </a:lnTo>
                      <a:lnTo>
                        <a:pt x="453" y="597"/>
                      </a:lnTo>
                      <a:lnTo>
                        <a:pt x="450" y="601"/>
                      </a:lnTo>
                      <a:lnTo>
                        <a:pt x="438" y="599"/>
                      </a:lnTo>
                      <a:lnTo>
                        <a:pt x="436" y="596"/>
                      </a:lnTo>
                      <a:lnTo>
                        <a:pt x="432" y="600"/>
                      </a:lnTo>
                      <a:lnTo>
                        <a:pt x="441" y="607"/>
                      </a:lnTo>
                      <a:lnTo>
                        <a:pt x="435" y="611"/>
                      </a:lnTo>
                      <a:lnTo>
                        <a:pt x="437" y="619"/>
                      </a:lnTo>
                      <a:lnTo>
                        <a:pt x="443" y="619"/>
                      </a:lnTo>
                      <a:lnTo>
                        <a:pt x="437" y="624"/>
                      </a:lnTo>
                      <a:lnTo>
                        <a:pt x="429" y="625"/>
                      </a:lnTo>
                      <a:lnTo>
                        <a:pt x="424" y="621"/>
                      </a:lnTo>
                      <a:lnTo>
                        <a:pt x="424" y="628"/>
                      </a:lnTo>
                      <a:lnTo>
                        <a:pt x="420" y="635"/>
                      </a:lnTo>
                      <a:lnTo>
                        <a:pt x="427" y="638"/>
                      </a:lnTo>
                      <a:lnTo>
                        <a:pt x="444" y="644"/>
                      </a:lnTo>
                      <a:lnTo>
                        <a:pt x="447" y="652"/>
                      </a:lnTo>
                      <a:lnTo>
                        <a:pt x="455" y="654"/>
                      </a:lnTo>
                      <a:lnTo>
                        <a:pt x="464" y="650"/>
                      </a:lnTo>
                      <a:lnTo>
                        <a:pt x="456" y="657"/>
                      </a:lnTo>
                      <a:lnTo>
                        <a:pt x="456" y="664"/>
                      </a:lnTo>
                      <a:lnTo>
                        <a:pt x="445" y="664"/>
                      </a:lnTo>
                      <a:lnTo>
                        <a:pt x="440" y="658"/>
                      </a:lnTo>
                      <a:lnTo>
                        <a:pt x="422" y="659"/>
                      </a:lnTo>
                      <a:lnTo>
                        <a:pt x="409" y="670"/>
                      </a:lnTo>
                      <a:lnTo>
                        <a:pt x="414" y="675"/>
                      </a:lnTo>
                      <a:lnTo>
                        <a:pt x="427" y="675"/>
                      </a:lnTo>
                      <a:lnTo>
                        <a:pt x="428" y="683"/>
                      </a:lnTo>
                      <a:lnTo>
                        <a:pt x="434" y="690"/>
                      </a:lnTo>
                      <a:lnTo>
                        <a:pt x="433" y="700"/>
                      </a:lnTo>
                      <a:lnTo>
                        <a:pt x="426" y="691"/>
                      </a:lnTo>
                      <a:lnTo>
                        <a:pt x="420" y="691"/>
                      </a:lnTo>
                      <a:lnTo>
                        <a:pt x="414" y="699"/>
                      </a:lnTo>
                      <a:lnTo>
                        <a:pt x="415" y="707"/>
                      </a:lnTo>
                      <a:lnTo>
                        <a:pt x="411" y="709"/>
                      </a:lnTo>
                      <a:lnTo>
                        <a:pt x="417" y="717"/>
                      </a:lnTo>
                      <a:lnTo>
                        <a:pt x="418" y="725"/>
                      </a:lnTo>
                      <a:lnTo>
                        <a:pt x="413" y="725"/>
                      </a:lnTo>
                      <a:lnTo>
                        <a:pt x="406" y="718"/>
                      </a:lnTo>
                      <a:lnTo>
                        <a:pt x="402" y="722"/>
                      </a:lnTo>
                      <a:lnTo>
                        <a:pt x="402" y="732"/>
                      </a:lnTo>
                      <a:lnTo>
                        <a:pt x="413" y="735"/>
                      </a:lnTo>
                      <a:lnTo>
                        <a:pt x="415" y="741"/>
                      </a:lnTo>
                      <a:lnTo>
                        <a:pt x="414" y="748"/>
                      </a:lnTo>
                      <a:lnTo>
                        <a:pt x="400" y="739"/>
                      </a:lnTo>
                      <a:lnTo>
                        <a:pt x="393" y="742"/>
                      </a:lnTo>
                      <a:lnTo>
                        <a:pt x="393" y="753"/>
                      </a:lnTo>
                      <a:lnTo>
                        <a:pt x="397" y="754"/>
                      </a:lnTo>
                      <a:lnTo>
                        <a:pt x="396" y="765"/>
                      </a:lnTo>
                      <a:lnTo>
                        <a:pt x="402" y="776"/>
                      </a:lnTo>
                      <a:lnTo>
                        <a:pt x="409" y="776"/>
                      </a:lnTo>
                      <a:lnTo>
                        <a:pt x="415" y="766"/>
                      </a:lnTo>
                      <a:lnTo>
                        <a:pt x="420" y="766"/>
                      </a:lnTo>
                      <a:lnTo>
                        <a:pt x="415" y="781"/>
                      </a:lnTo>
                      <a:lnTo>
                        <a:pt x="407" y="783"/>
                      </a:lnTo>
                      <a:lnTo>
                        <a:pt x="396" y="795"/>
                      </a:lnTo>
                      <a:lnTo>
                        <a:pt x="387" y="795"/>
                      </a:lnTo>
                      <a:lnTo>
                        <a:pt x="378" y="797"/>
                      </a:lnTo>
                      <a:lnTo>
                        <a:pt x="377" y="804"/>
                      </a:lnTo>
                      <a:lnTo>
                        <a:pt x="367" y="809"/>
                      </a:lnTo>
                      <a:lnTo>
                        <a:pt x="359" y="816"/>
                      </a:lnTo>
                      <a:lnTo>
                        <a:pt x="368" y="821"/>
                      </a:lnTo>
                      <a:lnTo>
                        <a:pt x="364" y="826"/>
                      </a:lnTo>
                      <a:lnTo>
                        <a:pt x="349" y="827"/>
                      </a:lnTo>
                      <a:lnTo>
                        <a:pt x="340" y="838"/>
                      </a:lnTo>
                      <a:lnTo>
                        <a:pt x="341" y="843"/>
                      </a:lnTo>
                      <a:lnTo>
                        <a:pt x="355" y="847"/>
                      </a:lnTo>
                      <a:lnTo>
                        <a:pt x="345" y="852"/>
                      </a:lnTo>
                      <a:lnTo>
                        <a:pt x="339" y="863"/>
                      </a:lnTo>
                      <a:lnTo>
                        <a:pt x="330" y="863"/>
                      </a:lnTo>
                      <a:lnTo>
                        <a:pt x="327" y="853"/>
                      </a:lnTo>
                      <a:lnTo>
                        <a:pt x="321" y="849"/>
                      </a:lnTo>
                      <a:lnTo>
                        <a:pt x="317" y="856"/>
                      </a:lnTo>
                      <a:lnTo>
                        <a:pt x="309" y="856"/>
                      </a:lnTo>
                      <a:lnTo>
                        <a:pt x="311" y="863"/>
                      </a:lnTo>
                      <a:lnTo>
                        <a:pt x="306" y="869"/>
                      </a:lnTo>
                      <a:lnTo>
                        <a:pt x="304" y="876"/>
                      </a:lnTo>
                      <a:lnTo>
                        <a:pt x="308" y="883"/>
                      </a:lnTo>
                      <a:lnTo>
                        <a:pt x="293" y="883"/>
                      </a:lnTo>
                      <a:lnTo>
                        <a:pt x="286" y="887"/>
                      </a:lnTo>
                      <a:lnTo>
                        <a:pt x="287" y="900"/>
                      </a:lnTo>
                      <a:lnTo>
                        <a:pt x="275" y="907"/>
                      </a:lnTo>
                      <a:lnTo>
                        <a:pt x="277" y="912"/>
                      </a:lnTo>
                      <a:lnTo>
                        <a:pt x="275" y="926"/>
                      </a:lnTo>
                      <a:lnTo>
                        <a:pt x="266" y="932"/>
                      </a:lnTo>
                      <a:lnTo>
                        <a:pt x="255" y="943"/>
                      </a:lnTo>
                      <a:lnTo>
                        <a:pt x="258" y="949"/>
                      </a:lnTo>
                      <a:lnTo>
                        <a:pt x="271" y="940"/>
                      </a:lnTo>
                      <a:lnTo>
                        <a:pt x="278" y="941"/>
                      </a:lnTo>
                      <a:lnTo>
                        <a:pt x="277" y="948"/>
                      </a:lnTo>
                      <a:lnTo>
                        <a:pt x="269" y="952"/>
                      </a:lnTo>
                      <a:lnTo>
                        <a:pt x="268" y="965"/>
                      </a:lnTo>
                      <a:lnTo>
                        <a:pt x="275" y="975"/>
                      </a:lnTo>
                      <a:lnTo>
                        <a:pt x="289" y="967"/>
                      </a:lnTo>
                      <a:lnTo>
                        <a:pt x="305" y="965"/>
                      </a:lnTo>
                      <a:lnTo>
                        <a:pt x="324" y="945"/>
                      </a:lnTo>
                      <a:lnTo>
                        <a:pt x="324" y="936"/>
                      </a:lnTo>
                      <a:lnTo>
                        <a:pt x="314" y="939"/>
                      </a:lnTo>
                      <a:lnTo>
                        <a:pt x="323" y="927"/>
                      </a:lnTo>
                      <a:lnTo>
                        <a:pt x="325" y="913"/>
                      </a:lnTo>
                      <a:lnTo>
                        <a:pt x="330" y="912"/>
                      </a:lnTo>
                      <a:lnTo>
                        <a:pt x="336" y="906"/>
                      </a:lnTo>
                      <a:lnTo>
                        <a:pt x="348" y="908"/>
                      </a:lnTo>
                      <a:lnTo>
                        <a:pt x="355" y="908"/>
                      </a:lnTo>
                      <a:lnTo>
                        <a:pt x="336" y="920"/>
                      </a:lnTo>
                      <a:lnTo>
                        <a:pt x="336" y="928"/>
                      </a:lnTo>
                      <a:lnTo>
                        <a:pt x="353" y="934"/>
                      </a:lnTo>
                      <a:lnTo>
                        <a:pt x="348" y="942"/>
                      </a:lnTo>
                      <a:lnTo>
                        <a:pt x="338" y="943"/>
                      </a:lnTo>
                      <a:lnTo>
                        <a:pt x="320" y="963"/>
                      </a:lnTo>
                      <a:lnTo>
                        <a:pt x="331" y="968"/>
                      </a:lnTo>
                      <a:lnTo>
                        <a:pt x="324" y="977"/>
                      </a:lnTo>
                      <a:lnTo>
                        <a:pt x="325" y="989"/>
                      </a:lnTo>
                      <a:lnTo>
                        <a:pt x="313" y="988"/>
                      </a:lnTo>
                      <a:lnTo>
                        <a:pt x="304" y="979"/>
                      </a:lnTo>
                      <a:lnTo>
                        <a:pt x="290" y="980"/>
                      </a:lnTo>
                      <a:lnTo>
                        <a:pt x="283" y="986"/>
                      </a:lnTo>
                      <a:lnTo>
                        <a:pt x="282" y="996"/>
                      </a:lnTo>
                      <a:lnTo>
                        <a:pt x="271" y="1003"/>
                      </a:lnTo>
                      <a:lnTo>
                        <a:pt x="261" y="1008"/>
                      </a:lnTo>
                      <a:lnTo>
                        <a:pt x="269" y="1000"/>
                      </a:lnTo>
                      <a:lnTo>
                        <a:pt x="274" y="995"/>
                      </a:lnTo>
                      <a:lnTo>
                        <a:pt x="266" y="985"/>
                      </a:lnTo>
                      <a:lnTo>
                        <a:pt x="266" y="973"/>
                      </a:lnTo>
                      <a:lnTo>
                        <a:pt x="257" y="960"/>
                      </a:lnTo>
                      <a:lnTo>
                        <a:pt x="248" y="960"/>
                      </a:lnTo>
                      <a:lnTo>
                        <a:pt x="243" y="969"/>
                      </a:lnTo>
                      <a:lnTo>
                        <a:pt x="230" y="970"/>
                      </a:lnTo>
                      <a:lnTo>
                        <a:pt x="230" y="977"/>
                      </a:lnTo>
                      <a:lnTo>
                        <a:pt x="246" y="977"/>
                      </a:lnTo>
                      <a:lnTo>
                        <a:pt x="230" y="992"/>
                      </a:lnTo>
                      <a:lnTo>
                        <a:pt x="219" y="987"/>
                      </a:lnTo>
                      <a:lnTo>
                        <a:pt x="209" y="988"/>
                      </a:lnTo>
                      <a:lnTo>
                        <a:pt x="197" y="1000"/>
                      </a:lnTo>
                      <a:lnTo>
                        <a:pt x="203" y="1001"/>
                      </a:lnTo>
                      <a:lnTo>
                        <a:pt x="210" y="998"/>
                      </a:lnTo>
                      <a:lnTo>
                        <a:pt x="214" y="1002"/>
                      </a:lnTo>
                      <a:lnTo>
                        <a:pt x="201" y="1010"/>
                      </a:lnTo>
                      <a:lnTo>
                        <a:pt x="194" y="1018"/>
                      </a:lnTo>
                      <a:lnTo>
                        <a:pt x="189" y="1012"/>
                      </a:lnTo>
                      <a:lnTo>
                        <a:pt x="179" y="1012"/>
                      </a:lnTo>
                      <a:lnTo>
                        <a:pt x="177" y="1018"/>
                      </a:lnTo>
                      <a:lnTo>
                        <a:pt x="192" y="1026"/>
                      </a:lnTo>
                      <a:lnTo>
                        <a:pt x="209" y="1026"/>
                      </a:lnTo>
                      <a:lnTo>
                        <a:pt x="206" y="1035"/>
                      </a:lnTo>
                      <a:lnTo>
                        <a:pt x="214" y="1038"/>
                      </a:lnTo>
                      <a:lnTo>
                        <a:pt x="213" y="1047"/>
                      </a:lnTo>
                      <a:lnTo>
                        <a:pt x="198" y="1042"/>
                      </a:lnTo>
                      <a:lnTo>
                        <a:pt x="195" y="1033"/>
                      </a:lnTo>
                      <a:lnTo>
                        <a:pt x="184" y="1033"/>
                      </a:lnTo>
                      <a:lnTo>
                        <a:pt x="172" y="1023"/>
                      </a:lnTo>
                      <a:lnTo>
                        <a:pt x="170" y="1015"/>
                      </a:lnTo>
                      <a:lnTo>
                        <a:pt x="165" y="1015"/>
                      </a:lnTo>
                      <a:lnTo>
                        <a:pt x="163" y="1025"/>
                      </a:lnTo>
                      <a:lnTo>
                        <a:pt x="175" y="1041"/>
                      </a:lnTo>
                      <a:lnTo>
                        <a:pt x="187" y="1050"/>
                      </a:lnTo>
                      <a:lnTo>
                        <a:pt x="197" y="1051"/>
                      </a:lnTo>
                      <a:lnTo>
                        <a:pt x="203" y="1058"/>
                      </a:lnTo>
                      <a:lnTo>
                        <a:pt x="191" y="1058"/>
                      </a:lnTo>
                      <a:lnTo>
                        <a:pt x="174" y="1051"/>
                      </a:lnTo>
                      <a:lnTo>
                        <a:pt x="157" y="1032"/>
                      </a:lnTo>
                      <a:lnTo>
                        <a:pt x="149" y="1037"/>
                      </a:lnTo>
                      <a:lnTo>
                        <a:pt x="138" y="1029"/>
                      </a:lnTo>
                      <a:lnTo>
                        <a:pt x="125" y="1029"/>
                      </a:lnTo>
                      <a:lnTo>
                        <a:pt x="119" y="1023"/>
                      </a:lnTo>
                      <a:lnTo>
                        <a:pt x="113" y="1030"/>
                      </a:lnTo>
                      <a:lnTo>
                        <a:pt x="115" y="1039"/>
                      </a:lnTo>
                      <a:lnTo>
                        <a:pt x="109" y="1046"/>
                      </a:lnTo>
                      <a:lnTo>
                        <a:pt x="119" y="1057"/>
                      </a:lnTo>
                      <a:lnTo>
                        <a:pt x="140" y="1050"/>
                      </a:lnTo>
                      <a:lnTo>
                        <a:pt x="144" y="1055"/>
                      </a:lnTo>
                      <a:lnTo>
                        <a:pt x="134" y="1061"/>
                      </a:lnTo>
                      <a:lnTo>
                        <a:pt x="139" y="1064"/>
                      </a:lnTo>
                      <a:lnTo>
                        <a:pt x="156" y="1056"/>
                      </a:lnTo>
                      <a:lnTo>
                        <a:pt x="163" y="1056"/>
                      </a:lnTo>
                      <a:lnTo>
                        <a:pt x="159" y="1063"/>
                      </a:lnTo>
                      <a:lnTo>
                        <a:pt x="140" y="1071"/>
                      </a:lnTo>
                      <a:lnTo>
                        <a:pt x="133" y="1082"/>
                      </a:lnTo>
                      <a:lnTo>
                        <a:pt x="120" y="1078"/>
                      </a:lnTo>
                      <a:lnTo>
                        <a:pt x="109" y="1064"/>
                      </a:lnTo>
                      <a:lnTo>
                        <a:pt x="103" y="1064"/>
                      </a:lnTo>
                      <a:lnTo>
                        <a:pt x="97" y="1070"/>
                      </a:lnTo>
                      <a:lnTo>
                        <a:pt x="87" y="1061"/>
                      </a:lnTo>
                      <a:lnTo>
                        <a:pt x="79" y="1066"/>
                      </a:lnTo>
                      <a:lnTo>
                        <a:pt x="73" y="1062"/>
                      </a:lnTo>
                      <a:lnTo>
                        <a:pt x="63" y="1069"/>
                      </a:lnTo>
                      <a:lnTo>
                        <a:pt x="66" y="1074"/>
                      </a:lnTo>
                      <a:lnTo>
                        <a:pt x="87" y="1076"/>
                      </a:lnTo>
                      <a:lnTo>
                        <a:pt x="100" y="1086"/>
                      </a:lnTo>
                      <a:lnTo>
                        <a:pt x="116" y="1094"/>
                      </a:lnTo>
                      <a:lnTo>
                        <a:pt x="111" y="1104"/>
                      </a:lnTo>
                      <a:lnTo>
                        <a:pt x="117" y="1113"/>
                      </a:lnTo>
                      <a:lnTo>
                        <a:pt x="108" y="1118"/>
                      </a:lnTo>
                      <a:lnTo>
                        <a:pt x="103" y="1113"/>
                      </a:lnTo>
                      <a:lnTo>
                        <a:pt x="103" y="1096"/>
                      </a:lnTo>
                      <a:lnTo>
                        <a:pt x="92" y="1092"/>
                      </a:lnTo>
                      <a:lnTo>
                        <a:pt x="80" y="1094"/>
                      </a:lnTo>
                      <a:lnTo>
                        <a:pt x="84" y="1102"/>
                      </a:lnTo>
                      <a:lnTo>
                        <a:pt x="83" y="1109"/>
                      </a:lnTo>
                      <a:lnTo>
                        <a:pt x="68" y="1100"/>
                      </a:lnTo>
                      <a:lnTo>
                        <a:pt x="55" y="1113"/>
                      </a:lnTo>
                      <a:lnTo>
                        <a:pt x="68" y="1121"/>
                      </a:lnTo>
                      <a:lnTo>
                        <a:pt x="57" y="1123"/>
                      </a:lnTo>
                      <a:lnTo>
                        <a:pt x="51" y="1126"/>
                      </a:lnTo>
                      <a:lnTo>
                        <a:pt x="47" y="1113"/>
                      </a:lnTo>
                      <a:lnTo>
                        <a:pt x="28" y="1113"/>
                      </a:lnTo>
                      <a:lnTo>
                        <a:pt x="34" y="1125"/>
                      </a:lnTo>
                      <a:lnTo>
                        <a:pt x="26" y="1130"/>
                      </a:lnTo>
                      <a:lnTo>
                        <a:pt x="22" y="1118"/>
                      </a:lnTo>
                      <a:lnTo>
                        <a:pt x="12" y="1108"/>
                      </a:lnTo>
                      <a:lnTo>
                        <a:pt x="5" y="1111"/>
                      </a:lnTo>
                      <a:lnTo>
                        <a:pt x="7" y="1117"/>
                      </a:lnTo>
                      <a:lnTo>
                        <a:pt x="19" y="1129"/>
                      </a:lnTo>
                      <a:lnTo>
                        <a:pt x="14" y="1137"/>
                      </a:lnTo>
                      <a:lnTo>
                        <a:pt x="19" y="1142"/>
                      </a:lnTo>
                      <a:lnTo>
                        <a:pt x="34" y="1138"/>
                      </a:lnTo>
                      <a:lnTo>
                        <a:pt x="54" y="1141"/>
                      </a:lnTo>
                      <a:lnTo>
                        <a:pt x="66" y="1150"/>
                      </a:lnTo>
                      <a:lnTo>
                        <a:pt x="85" y="1150"/>
                      </a:lnTo>
                      <a:lnTo>
                        <a:pt x="91" y="1145"/>
                      </a:lnTo>
                      <a:lnTo>
                        <a:pt x="101" y="1145"/>
                      </a:lnTo>
                      <a:lnTo>
                        <a:pt x="88" y="1157"/>
                      </a:lnTo>
                      <a:lnTo>
                        <a:pt x="71" y="1155"/>
                      </a:lnTo>
                      <a:lnTo>
                        <a:pt x="65" y="1158"/>
                      </a:lnTo>
                      <a:lnTo>
                        <a:pt x="44" y="1148"/>
                      </a:lnTo>
                      <a:lnTo>
                        <a:pt x="31" y="1152"/>
                      </a:lnTo>
                      <a:lnTo>
                        <a:pt x="25" y="1149"/>
                      </a:lnTo>
                      <a:lnTo>
                        <a:pt x="15" y="1157"/>
                      </a:lnTo>
                      <a:lnTo>
                        <a:pt x="1" y="1160"/>
                      </a:lnTo>
                      <a:lnTo>
                        <a:pt x="0" y="1165"/>
                      </a:lnTo>
                      <a:lnTo>
                        <a:pt x="21" y="1175"/>
                      </a:lnTo>
                      <a:lnTo>
                        <a:pt x="14" y="1183"/>
                      </a:lnTo>
                      <a:lnTo>
                        <a:pt x="24" y="1186"/>
                      </a:lnTo>
                      <a:lnTo>
                        <a:pt x="31" y="1181"/>
                      </a:lnTo>
                      <a:lnTo>
                        <a:pt x="48" y="1181"/>
                      </a:lnTo>
                      <a:lnTo>
                        <a:pt x="35" y="1190"/>
                      </a:lnTo>
                      <a:lnTo>
                        <a:pt x="17" y="1190"/>
                      </a:lnTo>
                      <a:lnTo>
                        <a:pt x="12" y="1193"/>
                      </a:lnTo>
                      <a:lnTo>
                        <a:pt x="6" y="1192"/>
                      </a:lnTo>
                      <a:lnTo>
                        <a:pt x="6" y="1195"/>
                      </a:lnTo>
                      <a:lnTo>
                        <a:pt x="16" y="1199"/>
                      </a:lnTo>
                      <a:lnTo>
                        <a:pt x="22" y="1199"/>
                      </a:lnTo>
                      <a:lnTo>
                        <a:pt x="12" y="1206"/>
                      </a:lnTo>
                      <a:lnTo>
                        <a:pt x="6" y="1207"/>
                      </a:lnTo>
                      <a:lnTo>
                        <a:pt x="7" y="1213"/>
                      </a:lnTo>
                      <a:lnTo>
                        <a:pt x="14" y="1218"/>
                      </a:lnTo>
                      <a:lnTo>
                        <a:pt x="18" y="1225"/>
                      </a:lnTo>
                      <a:lnTo>
                        <a:pt x="33" y="1224"/>
                      </a:lnTo>
                      <a:lnTo>
                        <a:pt x="41" y="1219"/>
                      </a:lnTo>
                      <a:lnTo>
                        <a:pt x="61" y="1216"/>
                      </a:lnTo>
                      <a:lnTo>
                        <a:pt x="75" y="1219"/>
                      </a:lnTo>
                      <a:lnTo>
                        <a:pt x="80" y="1222"/>
                      </a:lnTo>
                      <a:lnTo>
                        <a:pt x="89" y="1217"/>
                      </a:lnTo>
                      <a:lnTo>
                        <a:pt x="89" y="1208"/>
                      </a:lnTo>
                      <a:lnTo>
                        <a:pt x="98" y="1206"/>
                      </a:lnTo>
                      <a:lnTo>
                        <a:pt x="101" y="1213"/>
                      </a:lnTo>
                      <a:lnTo>
                        <a:pt x="111" y="1213"/>
                      </a:lnTo>
                      <a:lnTo>
                        <a:pt x="125" y="1203"/>
                      </a:lnTo>
                      <a:lnTo>
                        <a:pt x="132" y="1205"/>
                      </a:lnTo>
                      <a:lnTo>
                        <a:pt x="129" y="1210"/>
                      </a:lnTo>
                      <a:lnTo>
                        <a:pt x="122" y="1215"/>
                      </a:lnTo>
                      <a:lnTo>
                        <a:pt x="135" y="1219"/>
                      </a:lnTo>
                      <a:lnTo>
                        <a:pt x="141" y="1212"/>
                      </a:lnTo>
                      <a:lnTo>
                        <a:pt x="138" y="1205"/>
                      </a:lnTo>
                      <a:lnTo>
                        <a:pt x="148" y="1191"/>
                      </a:lnTo>
                      <a:lnTo>
                        <a:pt x="145" y="1202"/>
                      </a:lnTo>
                      <a:lnTo>
                        <a:pt x="155" y="1214"/>
                      </a:lnTo>
                      <a:lnTo>
                        <a:pt x="148" y="1224"/>
                      </a:lnTo>
                      <a:lnTo>
                        <a:pt x="130" y="1228"/>
                      </a:lnTo>
                      <a:lnTo>
                        <a:pt x="122" y="1234"/>
                      </a:lnTo>
                      <a:lnTo>
                        <a:pt x="126" y="1239"/>
                      </a:lnTo>
                      <a:lnTo>
                        <a:pt x="121" y="1248"/>
                      </a:lnTo>
                      <a:lnTo>
                        <a:pt x="106" y="1249"/>
                      </a:lnTo>
                      <a:lnTo>
                        <a:pt x="105" y="1243"/>
                      </a:lnTo>
                      <a:lnTo>
                        <a:pt x="112" y="1237"/>
                      </a:lnTo>
                      <a:lnTo>
                        <a:pt x="110" y="1225"/>
                      </a:lnTo>
                      <a:lnTo>
                        <a:pt x="98" y="1223"/>
                      </a:lnTo>
                      <a:lnTo>
                        <a:pt x="85" y="1236"/>
                      </a:lnTo>
                      <a:lnTo>
                        <a:pt x="83" y="1244"/>
                      </a:lnTo>
                      <a:lnTo>
                        <a:pt x="73" y="1232"/>
                      </a:lnTo>
                      <a:lnTo>
                        <a:pt x="62" y="1229"/>
                      </a:lnTo>
                      <a:lnTo>
                        <a:pt x="48" y="1232"/>
                      </a:lnTo>
                      <a:lnTo>
                        <a:pt x="40" y="1229"/>
                      </a:lnTo>
                      <a:lnTo>
                        <a:pt x="24" y="1237"/>
                      </a:lnTo>
                      <a:lnTo>
                        <a:pt x="16" y="1237"/>
                      </a:lnTo>
                      <a:lnTo>
                        <a:pt x="6" y="1231"/>
                      </a:lnTo>
                      <a:lnTo>
                        <a:pt x="3" y="1232"/>
                      </a:lnTo>
                      <a:lnTo>
                        <a:pt x="8" y="1245"/>
                      </a:lnTo>
                      <a:lnTo>
                        <a:pt x="4" y="1251"/>
                      </a:lnTo>
                      <a:lnTo>
                        <a:pt x="11" y="1256"/>
                      </a:lnTo>
                      <a:lnTo>
                        <a:pt x="20" y="1254"/>
                      </a:lnTo>
                      <a:lnTo>
                        <a:pt x="25" y="1247"/>
                      </a:lnTo>
                      <a:lnTo>
                        <a:pt x="33" y="1247"/>
                      </a:lnTo>
                      <a:lnTo>
                        <a:pt x="24" y="1257"/>
                      </a:lnTo>
                      <a:lnTo>
                        <a:pt x="25" y="1268"/>
                      </a:lnTo>
                      <a:lnTo>
                        <a:pt x="20" y="1272"/>
                      </a:lnTo>
                      <a:lnTo>
                        <a:pt x="11" y="1267"/>
                      </a:lnTo>
                      <a:lnTo>
                        <a:pt x="15" y="1282"/>
                      </a:lnTo>
                      <a:lnTo>
                        <a:pt x="22" y="1288"/>
                      </a:lnTo>
                      <a:lnTo>
                        <a:pt x="41" y="1268"/>
                      </a:lnTo>
                      <a:lnTo>
                        <a:pt x="54" y="1273"/>
                      </a:lnTo>
                      <a:lnTo>
                        <a:pt x="48" y="1279"/>
                      </a:lnTo>
                      <a:lnTo>
                        <a:pt x="50" y="1289"/>
                      </a:lnTo>
                      <a:lnTo>
                        <a:pt x="34" y="1298"/>
                      </a:lnTo>
                      <a:lnTo>
                        <a:pt x="37" y="1302"/>
                      </a:lnTo>
                      <a:lnTo>
                        <a:pt x="46" y="1304"/>
                      </a:lnTo>
                      <a:lnTo>
                        <a:pt x="42" y="1312"/>
                      </a:lnTo>
                      <a:lnTo>
                        <a:pt x="48" y="1323"/>
                      </a:lnTo>
                      <a:lnTo>
                        <a:pt x="44" y="1335"/>
                      </a:lnTo>
                      <a:lnTo>
                        <a:pt x="48" y="1336"/>
                      </a:lnTo>
                      <a:lnTo>
                        <a:pt x="58" y="1320"/>
                      </a:lnTo>
                      <a:lnTo>
                        <a:pt x="67" y="1314"/>
                      </a:lnTo>
                      <a:lnTo>
                        <a:pt x="70" y="1301"/>
                      </a:lnTo>
                      <a:lnTo>
                        <a:pt x="94" y="1292"/>
                      </a:lnTo>
                      <a:lnTo>
                        <a:pt x="106" y="1293"/>
                      </a:lnTo>
                      <a:lnTo>
                        <a:pt x="115" y="1289"/>
                      </a:lnTo>
                      <a:lnTo>
                        <a:pt x="109" y="1294"/>
                      </a:lnTo>
                      <a:lnTo>
                        <a:pt x="96" y="1304"/>
                      </a:lnTo>
                      <a:lnTo>
                        <a:pt x="96" y="1319"/>
                      </a:lnTo>
                      <a:lnTo>
                        <a:pt x="100" y="1329"/>
                      </a:lnTo>
                      <a:lnTo>
                        <a:pt x="90" y="1321"/>
                      </a:lnTo>
                      <a:lnTo>
                        <a:pt x="88" y="1307"/>
                      </a:lnTo>
                      <a:lnTo>
                        <a:pt x="82" y="1306"/>
                      </a:lnTo>
                      <a:lnTo>
                        <a:pt x="72" y="1322"/>
                      </a:lnTo>
                      <a:lnTo>
                        <a:pt x="66" y="1325"/>
                      </a:lnTo>
                      <a:lnTo>
                        <a:pt x="78" y="1329"/>
                      </a:lnTo>
                      <a:lnTo>
                        <a:pt x="67" y="1343"/>
                      </a:lnTo>
                      <a:lnTo>
                        <a:pt x="58" y="1343"/>
                      </a:lnTo>
                      <a:lnTo>
                        <a:pt x="55" y="1351"/>
                      </a:lnTo>
                      <a:lnTo>
                        <a:pt x="61" y="1355"/>
                      </a:lnTo>
                      <a:lnTo>
                        <a:pt x="79" y="1355"/>
                      </a:lnTo>
                      <a:lnTo>
                        <a:pt x="83" y="1363"/>
                      </a:lnTo>
                      <a:lnTo>
                        <a:pt x="70" y="1364"/>
                      </a:lnTo>
                      <a:lnTo>
                        <a:pt x="66" y="1371"/>
                      </a:lnTo>
                      <a:lnTo>
                        <a:pt x="65" y="1380"/>
                      </a:lnTo>
                      <a:lnTo>
                        <a:pt x="51" y="1370"/>
                      </a:lnTo>
                      <a:lnTo>
                        <a:pt x="44" y="1374"/>
                      </a:lnTo>
                      <a:lnTo>
                        <a:pt x="42" y="1385"/>
                      </a:lnTo>
                      <a:lnTo>
                        <a:pt x="39" y="1372"/>
                      </a:lnTo>
                      <a:lnTo>
                        <a:pt x="30" y="1377"/>
                      </a:lnTo>
                      <a:lnTo>
                        <a:pt x="19" y="1392"/>
                      </a:lnTo>
                      <a:lnTo>
                        <a:pt x="23" y="1404"/>
                      </a:lnTo>
                      <a:lnTo>
                        <a:pt x="41" y="1423"/>
                      </a:lnTo>
                      <a:lnTo>
                        <a:pt x="44" y="1413"/>
                      </a:lnTo>
                      <a:lnTo>
                        <a:pt x="49" y="1417"/>
                      </a:lnTo>
                      <a:lnTo>
                        <a:pt x="58" y="1412"/>
                      </a:lnTo>
                      <a:lnTo>
                        <a:pt x="57" y="1406"/>
                      </a:lnTo>
                      <a:lnTo>
                        <a:pt x="62" y="1394"/>
                      </a:lnTo>
                      <a:lnTo>
                        <a:pt x="76" y="1404"/>
                      </a:lnTo>
                      <a:lnTo>
                        <a:pt x="70" y="1409"/>
                      </a:lnTo>
                      <a:lnTo>
                        <a:pt x="77" y="1417"/>
                      </a:lnTo>
                      <a:lnTo>
                        <a:pt x="74" y="1429"/>
                      </a:lnTo>
                      <a:lnTo>
                        <a:pt x="66" y="1434"/>
                      </a:lnTo>
                      <a:lnTo>
                        <a:pt x="73" y="1453"/>
                      </a:lnTo>
                      <a:lnTo>
                        <a:pt x="79" y="1445"/>
                      </a:lnTo>
                      <a:lnTo>
                        <a:pt x="96" y="1442"/>
                      </a:lnTo>
                      <a:lnTo>
                        <a:pt x="102" y="1450"/>
                      </a:lnTo>
                      <a:lnTo>
                        <a:pt x="88" y="1451"/>
                      </a:lnTo>
                      <a:lnTo>
                        <a:pt x="82" y="1457"/>
                      </a:lnTo>
                      <a:lnTo>
                        <a:pt x="89" y="1468"/>
                      </a:lnTo>
                      <a:lnTo>
                        <a:pt x="87" y="1472"/>
                      </a:lnTo>
                      <a:lnTo>
                        <a:pt x="64" y="1455"/>
                      </a:lnTo>
                      <a:lnTo>
                        <a:pt x="56" y="1457"/>
                      </a:lnTo>
                      <a:lnTo>
                        <a:pt x="48" y="1452"/>
                      </a:lnTo>
                      <a:lnTo>
                        <a:pt x="38" y="1453"/>
                      </a:lnTo>
                      <a:lnTo>
                        <a:pt x="38" y="1462"/>
                      </a:lnTo>
                      <a:lnTo>
                        <a:pt x="31" y="1470"/>
                      </a:lnTo>
                      <a:lnTo>
                        <a:pt x="47" y="1498"/>
                      </a:lnTo>
                      <a:lnTo>
                        <a:pt x="61" y="1500"/>
                      </a:lnTo>
                      <a:lnTo>
                        <a:pt x="79" y="1516"/>
                      </a:lnTo>
                      <a:lnTo>
                        <a:pt x="104" y="1525"/>
                      </a:lnTo>
                      <a:lnTo>
                        <a:pt x="108" y="1534"/>
                      </a:lnTo>
                      <a:lnTo>
                        <a:pt x="101" y="1536"/>
                      </a:lnTo>
                      <a:lnTo>
                        <a:pt x="111" y="1546"/>
                      </a:lnTo>
                      <a:lnTo>
                        <a:pt x="120" y="1541"/>
                      </a:lnTo>
                      <a:lnTo>
                        <a:pt x="116" y="1529"/>
                      </a:lnTo>
                      <a:lnTo>
                        <a:pt x="123" y="1528"/>
                      </a:lnTo>
                      <a:lnTo>
                        <a:pt x="132" y="1536"/>
                      </a:lnTo>
                      <a:lnTo>
                        <a:pt x="131" y="1539"/>
                      </a:lnTo>
                      <a:lnTo>
                        <a:pt x="144" y="1556"/>
                      </a:lnTo>
                      <a:lnTo>
                        <a:pt x="150" y="1548"/>
                      </a:lnTo>
                      <a:lnTo>
                        <a:pt x="155" y="1550"/>
                      </a:lnTo>
                      <a:lnTo>
                        <a:pt x="166" y="1546"/>
                      </a:lnTo>
                      <a:lnTo>
                        <a:pt x="180" y="1533"/>
                      </a:lnTo>
                      <a:lnTo>
                        <a:pt x="186" y="1531"/>
                      </a:lnTo>
                      <a:lnTo>
                        <a:pt x="191" y="1524"/>
                      </a:lnTo>
                      <a:lnTo>
                        <a:pt x="195" y="1525"/>
                      </a:lnTo>
                      <a:lnTo>
                        <a:pt x="198" y="1535"/>
                      </a:lnTo>
                      <a:lnTo>
                        <a:pt x="206" y="1536"/>
                      </a:lnTo>
                      <a:lnTo>
                        <a:pt x="229" y="1513"/>
                      </a:lnTo>
                      <a:lnTo>
                        <a:pt x="228" y="1505"/>
                      </a:lnTo>
                      <a:lnTo>
                        <a:pt x="217" y="1492"/>
                      </a:lnTo>
                      <a:lnTo>
                        <a:pt x="235" y="1503"/>
                      </a:lnTo>
                      <a:lnTo>
                        <a:pt x="249" y="1489"/>
                      </a:lnTo>
                      <a:lnTo>
                        <a:pt x="245" y="1484"/>
                      </a:lnTo>
                      <a:lnTo>
                        <a:pt x="254" y="1479"/>
                      </a:lnTo>
                      <a:lnTo>
                        <a:pt x="252" y="1470"/>
                      </a:lnTo>
                      <a:lnTo>
                        <a:pt x="263" y="1463"/>
                      </a:lnTo>
                      <a:lnTo>
                        <a:pt x="273" y="1461"/>
                      </a:lnTo>
                      <a:lnTo>
                        <a:pt x="276" y="1453"/>
                      </a:lnTo>
                      <a:lnTo>
                        <a:pt x="266" y="1440"/>
                      </a:lnTo>
                      <a:lnTo>
                        <a:pt x="269" y="1431"/>
                      </a:lnTo>
                      <a:lnTo>
                        <a:pt x="260" y="1418"/>
                      </a:lnTo>
                      <a:lnTo>
                        <a:pt x="249" y="1410"/>
                      </a:lnTo>
                      <a:lnTo>
                        <a:pt x="250" y="1399"/>
                      </a:lnTo>
                      <a:lnTo>
                        <a:pt x="256" y="1403"/>
                      </a:lnTo>
                      <a:lnTo>
                        <a:pt x="269" y="1417"/>
                      </a:lnTo>
                      <a:lnTo>
                        <a:pt x="273" y="1435"/>
                      </a:lnTo>
                      <a:lnTo>
                        <a:pt x="278" y="1441"/>
                      </a:lnTo>
                      <a:lnTo>
                        <a:pt x="286" y="1442"/>
                      </a:lnTo>
                      <a:lnTo>
                        <a:pt x="284" y="1449"/>
                      </a:lnTo>
                      <a:lnTo>
                        <a:pt x="290" y="1457"/>
                      </a:lnTo>
                      <a:lnTo>
                        <a:pt x="303" y="1451"/>
                      </a:lnTo>
                      <a:lnTo>
                        <a:pt x="300" y="1444"/>
                      </a:lnTo>
                      <a:lnTo>
                        <a:pt x="295" y="1440"/>
                      </a:lnTo>
                      <a:lnTo>
                        <a:pt x="298" y="1431"/>
                      </a:lnTo>
                      <a:lnTo>
                        <a:pt x="309" y="1441"/>
                      </a:lnTo>
                      <a:lnTo>
                        <a:pt x="309" y="1445"/>
                      </a:lnTo>
                      <a:lnTo>
                        <a:pt x="326" y="1430"/>
                      </a:lnTo>
                      <a:lnTo>
                        <a:pt x="331" y="1416"/>
                      </a:lnTo>
                      <a:lnTo>
                        <a:pt x="326" y="1403"/>
                      </a:lnTo>
                      <a:lnTo>
                        <a:pt x="318" y="1399"/>
                      </a:lnTo>
                      <a:lnTo>
                        <a:pt x="313" y="1391"/>
                      </a:lnTo>
                      <a:lnTo>
                        <a:pt x="320" y="1388"/>
                      </a:lnTo>
                      <a:lnTo>
                        <a:pt x="321" y="1382"/>
                      </a:lnTo>
                      <a:lnTo>
                        <a:pt x="327" y="1381"/>
                      </a:lnTo>
                      <a:lnTo>
                        <a:pt x="332" y="1376"/>
                      </a:lnTo>
                      <a:lnTo>
                        <a:pt x="325" y="1367"/>
                      </a:lnTo>
                      <a:lnTo>
                        <a:pt x="325" y="1355"/>
                      </a:lnTo>
                      <a:lnTo>
                        <a:pt x="336" y="1348"/>
                      </a:lnTo>
                      <a:lnTo>
                        <a:pt x="345" y="1357"/>
                      </a:lnTo>
                      <a:lnTo>
                        <a:pt x="337" y="1369"/>
                      </a:lnTo>
                      <a:lnTo>
                        <a:pt x="340" y="1385"/>
                      </a:lnTo>
                      <a:lnTo>
                        <a:pt x="337" y="1395"/>
                      </a:lnTo>
                      <a:lnTo>
                        <a:pt x="345" y="1407"/>
                      </a:lnTo>
                      <a:lnTo>
                        <a:pt x="347" y="1417"/>
                      </a:lnTo>
                      <a:lnTo>
                        <a:pt x="361" y="1431"/>
                      </a:lnTo>
                      <a:lnTo>
                        <a:pt x="376" y="1429"/>
                      </a:lnTo>
                      <a:lnTo>
                        <a:pt x="383" y="1434"/>
                      </a:lnTo>
                      <a:lnTo>
                        <a:pt x="379" y="1440"/>
                      </a:lnTo>
                      <a:lnTo>
                        <a:pt x="387" y="1445"/>
                      </a:lnTo>
                      <a:lnTo>
                        <a:pt x="395" y="1458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2" name="Freeform 176"/>
                <p:cNvSpPr>
                  <a:spLocks noEditPoints="1"/>
                </p:cNvSpPr>
                <p:nvPr/>
              </p:nvSpPr>
              <p:spPr bwMode="auto">
                <a:xfrm>
                  <a:off x="8942389" y="8709026"/>
                  <a:ext cx="2127250" cy="2474913"/>
                </a:xfrm>
                <a:custGeom>
                  <a:avLst/>
                  <a:gdLst>
                    <a:gd name="T0" fmla="*/ 69 w 1340"/>
                    <a:gd name="T1" fmla="*/ 1410 h 1559"/>
                    <a:gd name="T2" fmla="*/ 96 w 1340"/>
                    <a:gd name="T3" fmla="*/ 1321 h 1559"/>
                    <a:gd name="T4" fmla="*/ 7 w 1340"/>
                    <a:gd name="T5" fmla="*/ 1247 h 1559"/>
                    <a:gd name="T6" fmla="*/ 112 w 1340"/>
                    <a:gd name="T7" fmla="*/ 1216 h 1559"/>
                    <a:gd name="T8" fmla="*/ 32 w 1340"/>
                    <a:gd name="T9" fmla="*/ 1153 h 1559"/>
                    <a:gd name="T10" fmla="*/ 105 w 1340"/>
                    <a:gd name="T11" fmla="*/ 1097 h 1559"/>
                    <a:gd name="T12" fmla="*/ 126 w 1340"/>
                    <a:gd name="T13" fmla="*/ 1030 h 1559"/>
                    <a:gd name="T14" fmla="*/ 210 w 1340"/>
                    <a:gd name="T15" fmla="*/ 989 h 1559"/>
                    <a:gd name="T16" fmla="*/ 337 w 1340"/>
                    <a:gd name="T17" fmla="*/ 909 h 1559"/>
                    <a:gd name="T18" fmla="*/ 329 w 1340"/>
                    <a:gd name="T19" fmla="*/ 855 h 1559"/>
                    <a:gd name="T20" fmla="*/ 402 w 1340"/>
                    <a:gd name="T21" fmla="*/ 723 h 1559"/>
                    <a:gd name="T22" fmla="*/ 442 w 1340"/>
                    <a:gd name="T23" fmla="*/ 622 h 1559"/>
                    <a:gd name="T24" fmla="*/ 489 w 1340"/>
                    <a:gd name="T25" fmla="*/ 527 h 1559"/>
                    <a:gd name="T26" fmla="*/ 539 w 1340"/>
                    <a:gd name="T27" fmla="*/ 415 h 1559"/>
                    <a:gd name="T28" fmla="*/ 578 w 1340"/>
                    <a:gd name="T29" fmla="*/ 366 h 1559"/>
                    <a:gd name="T30" fmla="*/ 701 w 1340"/>
                    <a:gd name="T31" fmla="*/ 274 h 1559"/>
                    <a:gd name="T32" fmla="*/ 758 w 1340"/>
                    <a:gd name="T33" fmla="*/ 264 h 1559"/>
                    <a:gd name="T34" fmla="*/ 838 w 1340"/>
                    <a:gd name="T35" fmla="*/ 125 h 1559"/>
                    <a:gd name="T36" fmla="*/ 951 w 1340"/>
                    <a:gd name="T37" fmla="*/ 59 h 1559"/>
                    <a:gd name="T38" fmla="*/ 1049 w 1340"/>
                    <a:gd name="T39" fmla="*/ 64 h 1559"/>
                    <a:gd name="T40" fmla="*/ 1120 w 1340"/>
                    <a:gd name="T41" fmla="*/ 18 h 1559"/>
                    <a:gd name="T42" fmla="*/ 1184 w 1340"/>
                    <a:gd name="T43" fmla="*/ 107 h 1559"/>
                    <a:gd name="T44" fmla="*/ 1332 w 1340"/>
                    <a:gd name="T45" fmla="*/ 94 h 1559"/>
                    <a:gd name="T46" fmla="*/ 1300 w 1340"/>
                    <a:gd name="T47" fmla="*/ 186 h 1559"/>
                    <a:gd name="T48" fmla="*/ 1113 w 1340"/>
                    <a:gd name="T49" fmla="*/ 173 h 1559"/>
                    <a:gd name="T50" fmla="*/ 820 w 1340"/>
                    <a:gd name="T51" fmla="*/ 292 h 1559"/>
                    <a:gd name="T52" fmla="*/ 657 w 1340"/>
                    <a:gd name="T53" fmla="*/ 433 h 1559"/>
                    <a:gd name="T54" fmla="*/ 429 w 1340"/>
                    <a:gd name="T55" fmla="*/ 897 h 1559"/>
                    <a:gd name="T56" fmla="*/ 396 w 1340"/>
                    <a:gd name="T57" fmla="*/ 1462 h 1559"/>
                    <a:gd name="T58" fmla="*/ 291 w 1340"/>
                    <a:gd name="T59" fmla="*/ 1459 h 1559"/>
                    <a:gd name="T60" fmla="*/ 151 w 1340"/>
                    <a:gd name="T61" fmla="*/ 1552 h 1559"/>
                    <a:gd name="T62" fmla="*/ 275 w 1340"/>
                    <a:gd name="T63" fmla="*/ 1437 h 1559"/>
                    <a:gd name="T64" fmla="*/ 385 w 1340"/>
                    <a:gd name="T65" fmla="*/ 1436 h 1559"/>
                    <a:gd name="T66" fmla="*/ 393 w 1340"/>
                    <a:gd name="T67" fmla="*/ 960 h 1559"/>
                    <a:gd name="T68" fmla="*/ 622 w 1340"/>
                    <a:gd name="T69" fmla="*/ 428 h 1559"/>
                    <a:gd name="T70" fmla="*/ 815 w 1340"/>
                    <a:gd name="T71" fmla="*/ 294 h 1559"/>
                    <a:gd name="T72" fmla="*/ 1081 w 1340"/>
                    <a:gd name="T73" fmla="*/ 174 h 1559"/>
                    <a:gd name="T74" fmla="*/ 1302 w 1340"/>
                    <a:gd name="T75" fmla="*/ 180 h 1559"/>
                    <a:gd name="T76" fmla="*/ 1328 w 1340"/>
                    <a:gd name="T77" fmla="*/ 90 h 1559"/>
                    <a:gd name="T78" fmla="*/ 1177 w 1340"/>
                    <a:gd name="T79" fmla="*/ 97 h 1559"/>
                    <a:gd name="T80" fmla="*/ 1130 w 1340"/>
                    <a:gd name="T81" fmla="*/ 27 h 1559"/>
                    <a:gd name="T82" fmla="*/ 1051 w 1340"/>
                    <a:gd name="T83" fmla="*/ 64 h 1559"/>
                    <a:gd name="T84" fmla="*/ 958 w 1340"/>
                    <a:gd name="T85" fmla="*/ 56 h 1559"/>
                    <a:gd name="T86" fmla="*/ 843 w 1340"/>
                    <a:gd name="T87" fmla="*/ 127 h 1559"/>
                    <a:gd name="T88" fmla="*/ 772 w 1340"/>
                    <a:gd name="T89" fmla="*/ 255 h 1559"/>
                    <a:gd name="T90" fmla="*/ 706 w 1340"/>
                    <a:gd name="T91" fmla="*/ 276 h 1559"/>
                    <a:gd name="T92" fmla="*/ 580 w 1340"/>
                    <a:gd name="T93" fmla="*/ 367 h 1559"/>
                    <a:gd name="T94" fmla="*/ 537 w 1340"/>
                    <a:gd name="T95" fmla="*/ 415 h 1559"/>
                    <a:gd name="T96" fmla="*/ 491 w 1340"/>
                    <a:gd name="T97" fmla="*/ 525 h 1559"/>
                    <a:gd name="T98" fmla="*/ 448 w 1340"/>
                    <a:gd name="T99" fmla="*/ 620 h 1559"/>
                    <a:gd name="T100" fmla="*/ 403 w 1340"/>
                    <a:gd name="T101" fmla="*/ 724 h 1559"/>
                    <a:gd name="T102" fmla="*/ 327 w 1340"/>
                    <a:gd name="T103" fmla="*/ 856 h 1559"/>
                    <a:gd name="T104" fmla="*/ 337 w 1340"/>
                    <a:gd name="T105" fmla="*/ 907 h 1559"/>
                    <a:gd name="T106" fmla="*/ 211 w 1340"/>
                    <a:gd name="T107" fmla="*/ 991 h 1559"/>
                    <a:gd name="T108" fmla="*/ 125 w 1340"/>
                    <a:gd name="T109" fmla="*/ 1032 h 1559"/>
                    <a:gd name="T110" fmla="*/ 103 w 1340"/>
                    <a:gd name="T111" fmla="*/ 1099 h 1559"/>
                    <a:gd name="T112" fmla="*/ 32 w 1340"/>
                    <a:gd name="T113" fmla="*/ 1155 h 1559"/>
                    <a:gd name="T114" fmla="*/ 111 w 1340"/>
                    <a:gd name="T115" fmla="*/ 1214 h 1559"/>
                    <a:gd name="T116" fmla="*/ 10 w 1340"/>
                    <a:gd name="T117" fmla="*/ 1247 h 1559"/>
                    <a:gd name="T118" fmla="*/ 98 w 1340"/>
                    <a:gd name="T119" fmla="*/ 1321 h 1559"/>
                    <a:gd name="T120" fmla="*/ 71 w 1340"/>
                    <a:gd name="T121" fmla="*/ 1411 h 1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40" h="1559">
                      <a:moveTo>
                        <a:pt x="145" y="1559"/>
                      </a:moveTo>
                      <a:lnTo>
                        <a:pt x="130" y="1541"/>
                      </a:lnTo>
                      <a:lnTo>
                        <a:pt x="132" y="1538"/>
                      </a:lnTo>
                      <a:lnTo>
                        <a:pt x="124" y="1531"/>
                      </a:lnTo>
                      <a:lnTo>
                        <a:pt x="118" y="1532"/>
                      </a:lnTo>
                      <a:lnTo>
                        <a:pt x="122" y="1544"/>
                      </a:lnTo>
                      <a:lnTo>
                        <a:pt x="111" y="1549"/>
                      </a:lnTo>
                      <a:lnTo>
                        <a:pt x="101" y="1538"/>
                      </a:lnTo>
                      <a:lnTo>
                        <a:pt x="107" y="1536"/>
                      </a:lnTo>
                      <a:lnTo>
                        <a:pt x="105" y="1528"/>
                      </a:lnTo>
                      <a:lnTo>
                        <a:pt x="80" y="1519"/>
                      </a:lnTo>
                      <a:lnTo>
                        <a:pt x="62" y="1503"/>
                      </a:lnTo>
                      <a:lnTo>
                        <a:pt x="48" y="1501"/>
                      </a:lnTo>
                      <a:lnTo>
                        <a:pt x="31" y="1472"/>
                      </a:lnTo>
                      <a:lnTo>
                        <a:pt x="38" y="1464"/>
                      </a:lnTo>
                      <a:lnTo>
                        <a:pt x="38" y="1454"/>
                      </a:lnTo>
                      <a:lnTo>
                        <a:pt x="49" y="1453"/>
                      </a:lnTo>
                      <a:lnTo>
                        <a:pt x="57" y="1459"/>
                      </a:lnTo>
                      <a:lnTo>
                        <a:pt x="65" y="1456"/>
                      </a:lnTo>
                      <a:lnTo>
                        <a:pt x="88" y="1472"/>
                      </a:lnTo>
                      <a:lnTo>
                        <a:pt x="89" y="1470"/>
                      </a:lnTo>
                      <a:lnTo>
                        <a:pt x="82" y="1459"/>
                      </a:lnTo>
                      <a:lnTo>
                        <a:pt x="89" y="1452"/>
                      </a:lnTo>
                      <a:lnTo>
                        <a:pt x="101" y="1451"/>
                      </a:lnTo>
                      <a:lnTo>
                        <a:pt x="96" y="1445"/>
                      </a:lnTo>
                      <a:lnTo>
                        <a:pt x="81" y="1448"/>
                      </a:lnTo>
                      <a:lnTo>
                        <a:pt x="74" y="1457"/>
                      </a:lnTo>
                      <a:lnTo>
                        <a:pt x="66" y="1436"/>
                      </a:lnTo>
                      <a:lnTo>
                        <a:pt x="74" y="1430"/>
                      </a:lnTo>
                      <a:lnTo>
                        <a:pt x="77" y="1419"/>
                      </a:lnTo>
                      <a:lnTo>
                        <a:pt x="69" y="1410"/>
                      </a:lnTo>
                      <a:lnTo>
                        <a:pt x="75" y="1406"/>
                      </a:lnTo>
                      <a:lnTo>
                        <a:pt x="63" y="1397"/>
                      </a:lnTo>
                      <a:lnTo>
                        <a:pt x="58" y="1408"/>
                      </a:lnTo>
                      <a:lnTo>
                        <a:pt x="61" y="1415"/>
                      </a:lnTo>
                      <a:lnTo>
                        <a:pt x="50" y="1419"/>
                      </a:lnTo>
                      <a:lnTo>
                        <a:pt x="46" y="1417"/>
                      </a:lnTo>
                      <a:lnTo>
                        <a:pt x="43" y="1427"/>
                      </a:lnTo>
                      <a:lnTo>
                        <a:pt x="24" y="1407"/>
                      </a:lnTo>
                      <a:lnTo>
                        <a:pt x="18" y="1394"/>
                      </a:lnTo>
                      <a:lnTo>
                        <a:pt x="31" y="1379"/>
                      </a:lnTo>
                      <a:lnTo>
                        <a:pt x="41" y="1372"/>
                      </a:lnTo>
                      <a:lnTo>
                        <a:pt x="43" y="1382"/>
                      </a:lnTo>
                      <a:lnTo>
                        <a:pt x="44" y="1375"/>
                      </a:lnTo>
                      <a:lnTo>
                        <a:pt x="52" y="1371"/>
                      </a:lnTo>
                      <a:lnTo>
                        <a:pt x="66" y="1380"/>
                      </a:lnTo>
                      <a:lnTo>
                        <a:pt x="67" y="1372"/>
                      </a:lnTo>
                      <a:lnTo>
                        <a:pt x="71" y="1365"/>
                      </a:lnTo>
                      <a:lnTo>
                        <a:pt x="84" y="1364"/>
                      </a:lnTo>
                      <a:lnTo>
                        <a:pt x="80" y="1358"/>
                      </a:lnTo>
                      <a:lnTo>
                        <a:pt x="62" y="1358"/>
                      </a:lnTo>
                      <a:lnTo>
                        <a:pt x="55" y="1354"/>
                      </a:lnTo>
                      <a:lnTo>
                        <a:pt x="59" y="1344"/>
                      </a:lnTo>
                      <a:lnTo>
                        <a:pt x="68" y="1344"/>
                      </a:lnTo>
                      <a:lnTo>
                        <a:pt x="77" y="1331"/>
                      </a:lnTo>
                      <a:lnTo>
                        <a:pt x="64" y="1327"/>
                      </a:lnTo>
                      <a:lnTo>
                        <a:pt x="73" y="1323"/>
                      </a:lnTo>
                      <a:lnTo>
                        <a:pt x="82" y="1307"/>
                      </a:lnTo>
                      <a:lnTo>
                        <a:pt x="90" y="1308"/>
                      </a:lnTo>
                      <a:lnTo>
                        <a:pt x="92" y="1322"/>
                      </a:lnTo>
                      <a:lnTo>
                        <a:pt x="98" y="1327"/>
                      </a:lnTo>
                      <a:lnTo>
                        <a:pt x="96" y="1321"/>
                      </a:lnTo>
                      <a:lnTo>
                        <a:pt x="96" y="1305"/>
                      </a:lnTo>
                      <a:lnTo>
                        <a:pt x="109" y="1295"/>
                      </a:lnTo>
                      <a:lnTo>
                        <a:pt x="111" y="1294"/>
                      </a:lnTo>
                      <a:lnTo>
                        <a:pt x="107" y="1296"/>
                      </a:lnTo>
                      <a:lnTo>
                        <a:pt x="95" y="1295"/>
                      </a:lnTo>
                      <a:lnTo>
                        <a:pt x="71" y="1304"/>
                      </a:lnTo>
                      <a:lnTo>
                        <a:pt x="69" y="1317"/>
                      </a:lnTo>
                      <a:lnTo>
                        <a:pt x="59" y="1323"/>
                      </a:lnTo>
                      <a:lnTo>
                        <a:pt x="49" y="1339"/>
                      </a:lnTo>
                      <a:lnTo>
                        <a:pt x="44" y="1338"/>
                      </a:lnTo>
                      <a:lnTo>
                        <a:pt x="48" y="1325"/>
                      </a:lnTo>
                      <a:lnTo>
                        <a:pt x="42" y="1314"/>
                      </a:lnTo>
                      <a:lnTo>
                        <a:pt x="46" y="1306"/>
                      </a:lnTo>
                      <a:lnTo>
                        <a:pt x="37" y="1305"/>
                      </a:lnTo>
                      <a:lnTo>
                        <a:pt x="34" y="1300"/>
                      </a:lnTo>
                      <a:lnTo>
                        <a:pt x="50" y="1290"/>
                      </a:lnTo>
                      <a:lnTo>
                        <a:pt x="48" y="1280"/>
                      </a:lnTo>
                      <a:lnTo>
                        <a:pt x="54" y="1275"/>
                      </a:lnTo>
                      <a:lnTo>
                        <a:pt x="43" y="1271"/>
                      </a:lnTo>
                      <a:lnTo>
                        <a:pt x="24" y="1291"/>
                      </a:lnTo>
                      <a:lnTo>
                        <a:pt x="16" y="1284"/>
                      </a:lnTo>
                      <a:lnTo>
                        <a:pt x="10" y="1267"/>
                      </a:lnTo>
                      <a:lnTo>
                        <a:pt x="21" y="1274"/>
                      </a:lnTo>
                      <a:lnTo>
                        <a:pt x="25" y="1270"/>
                      </a:lnTo>
                      <a:lnTo>
                        <a:pt x="24" y="1259"/>
                      </a:lnTo>
                      <a:lnTo>
                        <a:pt x="31" y="1250"/>
                      </a:lnTo>
                      <a:lnTo>
                        <a:pt x="27" y="1250"/>
                      </a:lnTo>
                      <a:lnTo>
                        <a:pt x="21" y="1257"/>
                      </a:lnTo>
                      <a:lnTo>
                        <a:pt x="11" y="1259"/>
                      </a:lnTo>
                      <a:lnTo>
                        <a:pt x="5" y="1253"/>
                      </a:lnTo>
                      <a:lnTo>
                        <a:pt x="7" y="1247"/>
                      </a:lnTo>
                      <a:lnTo>
                        <a:pt x="3" y="1234"/>
                      </a:lnTo>
                      <a:lnTo>
                        <a:pt x="7" y="1232"/>
                      </a:lnTo>
                      <a:lnTo>
                        <a:pt x="17" y="1238"/>
                      </a:lnTo>
                      <a:lnTo>
                        <a:pt x="24" y="1238"/>
                      </a:lnTo>
                      <a:lnTo>
                        <a:pt x="41" y="1230"/>
                      </a:lnTo>
                      <a:lnTo>
                        <a:pt x="49" y="1233"/>
                      </a:lnTo>
                      <a:lnTo>
                        <a:pt x="63" y="1230"/>
                      </a:lnTo>
                      <a:lnTo>
                        <a:pt x="75" y="1233"/>
                      </a:lnTo>
                      <a:lnTo>
                        <a:pt x="84" y="1244"/>
                      </a:lnTo>
                      <a:lnTo>
                        <a:pt x="85" y="1238"/>
                      </a:lnTo>
                      <a:lnTo>
                        <a:pt x="99" y="1224"/>
                      </a:lnTo>
                      <a:lnTo>
                        <a:pt x="112" y="1226"/>
                      </a:lnTo>
                      <a:lnTo>
                        <a:pt x="114" y="1239"/>
                      </a:lnTo>
                      <a:lnTo>
                        <a:pt x="107" y="1246"/>
                      </a:lnTo>
                      <a:lnTo>
                        <a:pt x="108" y="1250"/>
                      </a:lnTo>
                      <a:lnTo>
                        <a:pt x="121" y="1249"/>
                      </a:lnTo>
                      <a:lnTo>
                        <a:pt x="126" y="1241"/>
                      </a:lnTo>
                      <a:lnTo>
                        <a:pt x="122" y="1236"/>
                      </a:lnTo>
                      <a:lnTo>
                        <a:pt x="131" y="1229"/>
                      </a:lnTo>
                      <a:lnTo>
                        <a:pt x="149" y="1225"/>
                      </a:lnTo>
                      <a:lnTo>
                        <a:pt x="155" y="1216"/>
                      </a:lnTo>
                      <a:lnTo>
                        <a:pt x="145" y="1204"/>
                      </a:lnTo>
                      <a:lnTo>
                        <a:pt x="147" y="1197"/>
                      </a:lnTo>
                      <a:lnTo>
                        <a:pt x="140" y="1208"/>
                      </a:lnTo>
                      <a:lnTo>
                        <a:pt x="143" y="1214"/>
                      </a:lnTo>
                      <a:lnTo>
                        <a:pt x="136" y="1221"/>
                      </a:lnTo>
                      <a:lnTo>
                        <a:pt x="121" y="1218"/>
                      </a:lnTo>
                      <a:lnTo>
                        <a:pt x="129" y="1211"/>
                      </a:lnTo>
                      <a:lnTo>
                        <a:pt x="131" y="1207"/>
                      </a:lnTo>
                      <a:lnTo>
                        <a:pt x="126" y="1206"/>
                      </a:lnTo>
                      <a:lnTo>
                        <a:pt x="112" y="1216"/>
                      </a:lnTo>
                      <a:lnTo>
                        <a:pt x="101" y="1216"/>
                      </a:lnTo>
                      <a:lnTo>
                        <a:pt x="98" y="1208"/>
                      </a:lnTo>
                      <a:lnTo>
                        <a:pt x="91" y="1211"/>
                      </a:lnTo>
                      <a:lnTo>
                        <a:pt x="91" y="1220"/>
                      </a:lnTo>
                      <a:lnTo>
                        <a:pt x="81" y="1226"/>
                      </a:lnTo>
                      <a:lnTo>
                        <a:pt x="75" y="1222"/>
                      </a:lnTo>
                      <a:lnTo>
                        <a:pt x="62" y="1219"/>
                      </a:lnTo>
                      <a:lnTo>
                        <a:pt x="43" y="1221"/>
                      </a:lnTo>
                      <a:lnTo>
                        <a:pt x="34" y="1227"/>
                      </a:lnTo>
                      <a:lnTo>
                        <a:pt x="18" y="1228"/>
                      </a:lnTo>
                      <a:lnTo>
                        <a:pt x="14" y="1221"/>
                      </a:lnTo>
                      <a:lnTo>
                        <a:pt x="7" y="1216"/>
                      </a:lnTo>
                      <a:lnTo>
                        <a:pt x="5" y="1208"/>
                      </a:lnTo>
                      <a:lnTo>
                        <a:pt x="12" y="1207"/>
                      </a:lnTo>
                      <a:lnTo>
                        <a:pt x="20" y="1202"/>
                      </a:lnTo>
                      <a:lnTo>
                        <a:pt x="16" y="1202"/>
                      </a:lnTo>
                      <a:lnTo>
                        <a:pt x="5" y="1198"/>
                      </a:lnTo>
                      <a:lnTo>
                        <a:pt x="6" y="1192"/>
                      </a:lnTo>
                      <a:lnTo>
                        <a:pt x="13" y="1194"/>
                      </a:lnTo>
                      <a:lnTo>
                        <a:pt x="18" y="1191"/>
                      </a:lnTo>
                      <a:lnTo>
                        <a:pt x="36" y="1191"/>
                      </a:lnTo>
                      <a:lnTo>
                        <a:pt x="46" y="1184"/>
                      </a:lnTo>
                      <a:lnTo>
                        <a:pt x="32" y="1184"/>
                      </a:lnTo>
                      <a:lnTo>
                        <a:pt x="25" y="1189"/>
                      </a:lnTo>
                      <a:lnTo>
                        <a:pt x="13" y="1186"/>
                      </a:lnTo>
                      <a:lnTo>
                        <a:pt x="21" y="1177"/>
                      </a:lnTo>
                      <a:lnTo>
                        <a:pt x="0" y="1168"/>
                      </a:lnTo>
                      <a:lnTo>
                        <a:pt x="1" y="1161"/>
                      </a:lnTo>
                      <a:lnTo>
                        <a:pt x="16" y="1158"/>
                      </a:lnTo>
                      <a:lnTo>
                        <a:pt x="26" y="1150"/>
                      </a:lnTo>
                      <a:lnTo>
                        <a:pt x="32" y="1153"/>
                      </a:lnTo>
                      <a:lnTo>
                        <a:pt x="45" y="1149"/>
                      </a:lnTo>
                      <a:lnTo>
                        <a:pt x="66" y="1159"/>
                      </a:lnTo>
                      <a:lnTo>
                        <a:pt x="72" y="1156"/>
                      </a:lnTo>
                      <a:lnTo>
                        <a:pt x="89" y="1158"/>
                      </a:lnTo>
                      <a:lnTo>
                        <a:pt x="99" y="1148"/>
                      </a:lnTo>
                      <a:lnTo>
                        <a:pt x="93" y="1148"/>
                      </a:lnTo>
                      <a:lnTo>
                        <a:pt x="86" y="1153"/>
                      </a:lnTo>
                      <a:lnTo>
                        <a:pt x="67" y="1153"/>
                      </a:lnTo>
                      <a:lnTo>
                        <a:pt x="55" y="1144"/>
                      </a:lnTo>
                      <a:lnTo>
                        <a:pt x="35" y="1141"/>
                      </a:lnTo>
                      <a:lnTo>
                        <a:pt x="20" y="1145"/>
                      </a:lnTo>
                      <a:lnTo>
                        <a:pt x="14" y="1139"/>
                      </a:lnTo>
                      <a:lnTo>
                        <a:pt x="19" y="1131"/>
                      </a:lnTo>
                      <a:lnTo>
                        <a:pt x="7" y="1120"/>
                      </a:lnTo>
                      <a:lnTo>
                        <a:pt x="5" y="1112"/>
                      </a:lnTo>
                      <a:lnTo>
                        <a:pt x="13" y="1109"/>
                      </a:lnTo>
                      <a:lnTo>
                        <a:pt x="24" y="1120"/>
                      </a:lnTo>
                      <a:lnTo>
                        <a:pt x="28" y="1131"/>
                      </a:lnTo>
                      <a:lnTo>
                        <a:pt x="34" y="1127"/>
                      </a:lnTo>
                      <a:lnTo>
                        <a:pt x="28" y="1114"/>
                      </a:lnTo>
                      <a:lnTo>
                        <a:pt x="49" y="1114"/>
                      </a:lnTo>
                      <a:lnTo>
                        <a:pt x="52" y="1126"/>
                      </a:lnTo>
                      <a:lnTo>
                        <a:pt x="58" y="1124"/>
                      </a:lnTo>
                      <a:lnTo>
                        <a:pt x="66" y="1123"/>
                      </a:lnTo>
                      <a:lnTo>
                        <a:pt x="55" y="1115"/>
                      </a:lnTo>
                      <a:lnTo>
                        <a:pt x="69" y="1101"/>
                      </a:lnTo>
                      <a:lnTo>
                        <a:pt x="83" y="1109"/>
                      </a:lnTo>
                      <a:lnTo>
                        <a:pt x="84" y="1104"/>
                      </a:lnTo>
                      <a:lnTo>
                        <a:pt x="79" y="1095"/>
                      </a:lnTo>
                      <a:lnTo>
                        <a:pt x="93" y="1093"/>
                      </a:lnTo>
                      <a:lnTo>
                        <a:pt x="105" y="1097"/>
                      </a:lnTo>
                      <a:lnTo>
                        <a:pt x="105" y="1115"/>
                      </a:lnTo>
                      <a:lnTo>
                        <a:pt x="109" y="1118"/>
                      </a:lnTo>
                      <a:lnTo>
                        <a:pt x="117" y="1115"/>
                      </a:lnTo>
                      <a:lnTo>
                        <a:pt x="111" y="1106"/>
                      </a:lnTo>
                      <a:lnTo>
                        <a:pt x="116" y="1096"/>
                      </a:lnTo>
                      <a:lnTo>
                        <a:pt x="100" y="1088"/>
                      </a:lnTo>
                      <a:lnTo>
                        <a:pt x="87" y="1079"/>
                      </a:lnTo>
                      <a:lnTo>
                        <a:pt x="67" y="1076"/>
                      </a:lnTo>
                      <a:lnTo>
                        <a:pt x="63" y="1070"/>
                      </a:lnTo>
                      <a:lnTo>
                        <a:pt x="74" y="1063"/>
                      </a:lnTo>
                      <a:lnTo>
                        <a:pt x="80" y="1067"/>
                      </a:lnTo>
                      <a:lnTo>
                        <a:pt x="88" y="1062"/>
                      </a:lnTo>
                      <a:lnTo>
                        <a:pt x="98" y="1070"/>
                      </a:lnTo>
                      <a:lnTo>
                        <a:pt x="104" y="1065"/>
                      </a:lnTo>
                      <a:lnTo>
                        <a:pt x="110" y="1065"/>
                      </a:lnTo>
                      <a:lnTo>
                        <a:pt x="121" y="1080"/>
                      </a:lnTo>
                      <a:lnTo>
                        <a:pt x="133" y="1083"/>
                      </a:lnTo>
                      <a:lnTo>
                        <a:pt x="140" y="1073"/>
                      </a:lnTo>
                      <a:lnTo>
                        <a:pt x="160" y="1064"/>
                      </a:lnTo>
                      <a:lnTo>
                        <a:pt x="163" y="1059"/>
                      </a:lnTo>
                      <a:lnTo>
                        <a:pt x="157" y="1059"/>
                      </a:lnTo>
                      <a:lnTo>
                        <a:pt x="140" y="1067"/>
                      </a:lnTo>
                      <a:lnTo>
                        <a:pt x="133" y="1063"/>
                      </a:lnTo>
                      <a:lnTo>
                        <a:pt x="143" y="1056"/>
                      </a:lnTo>
                      <a:lnTo>
                        <a:pt x="140" y="1053"/>
                      </a:lnTo>
                      <a:lnTo>
                        <a:pt x="119" y="1060"/>
                      </a:lnTo>
                      <a:lnTo>
                        <a:pt x="108" y="1048"/>
                      </a:lnTo>
                      <a:lnTo>
                        <a:pt x="115" y="1041"/>
                      </a:lnTo>
                      <a:lnTo>
                        <a:pt x="113" y="1031"/>
                      </a:lnTo>
                      <a:lnTo>
                        <a:pt x="119" y="1024"/>
                      </a:lnTo>
                      <a:lnTo>
                        <a:pt x="126" y="1030"/>
                      </a:lnTo>
                      <a:lnTo>
                        <a:pt x="139" y="1030"/>
                      </a:lnTo>
                      <a:lnTo>
                        <a:pt x="150" y="1037"/>
                      </a:lnTo>
                      <a:lnTo>
                        <a:pt x="158" y="1033"/>
                      </a:lnTo>
                      <a:lnTo>
                        <a:pt x="176" y="1052"/>
                      </a:lnTo>
                      <a:lnTo>
                        <a:pt x="193" y="1059"/>
                      </a:lnTo>
                      <a:lnTo>
                        <a:pt x="202" y="1059"/>
                      </a:lnTo>
                      <a:lnTo>
                        <a:pt x="198" y="1054"/>
                      </a:lnTo>
                      <a:lnTo>
                        <a:pt x="187" y="1053"/>
                      </a:lnTo>
                      <a:lnTo>
                        <a:pt x="175" y="1044"/>
                      </a:lnTo>
                      <a:lnTo>
                        <a:pt x="164" y="1028"/>
                      </a:lnTo>
                      <a:lnTo>
                        <a:pt x="165" y="1017"/>
                      </a:lnTo>
                      <a:lnTo>
                        <a:pt x="171" y="1016"/>
                      </a:lnTo>
                      <a:lnTo>
                        <a:pt x="174" y="1024"/>
                      </a:lnTo>
                      <a:lnTo>
                        <a:pt x="185" y="1034"/>
                      </a:lnTo>
                      <a:lnTo>
                        <a:pt x="197" y="1034"/>
                      </a:lnTo>
                      <a:lnTo>
                        <a:pt x="200" y="1043"/>
                      </a:lnTo>
                      <a:lnTo>
                        <a:pt x="213" y="1048"/>
                      </a:lnTo>
                      <a:lnTo>
                        <a:pt x="214" y="1041"/>
                      </a:lnTo>
                      <a:lnTo>
                        <a:pt x="205" y="1038"/>
                      </a:lnTo>
                      <a:lnTo>
                        <a:pt x="209" y="1029"/>
                      </a:lnTo>
                      <a:lnTo>
                        <a:pt x="193" y="1029"/>
                      </a:lnTo>
                      <a:lnTo>
                        <a:pt x="177" y="1021"/>
                      </a:lnTo>
                      <a:lnTo>
                        <a:pt x="179" y="1013"/>
                      </a:lnTo>
                      <a:lnTo>
                        <a:pt x="190" y="1013"/>
                      </a:lnTo>
                      <a:lnTo>
                        <a:pt x="195" y="1019"/>
                      </a:lnTo>
                      <a:lnTo>
                        <a:pt x="201" y="1011"/>
                      </a:lnTo>
                      <a:lnTo>
                        <a:pt x="214" y="1004"/>
                      </a:lnTo>
                      <a:lnTo>
                        <a:pt x="211" y="1001"/>
                      </a:lnTo>
                      <a:lnTo>
                        <a:pt x="205" y="1004"/>
                      </a:lnTo>
                      <a:lnTo>
                        <a:pt x="196" y="1002"/>
                      </a:lnTo>
                      <a:lnTo>
                        <a:pt x="210" y="989"/>
                      </a:lnTo>
                      <a:lnTo>
                        <a:pt x="220" y="988"/>
                      </a:lnTo>
                      <a:lnTo>
                        <a:pt x="230" y="993"/>
                      </a:lnTo>
                      <a:lnTo>
                        <a:pt x="245" y="980"/>
                      </a:lnTo>
                      <a:lnTo>
                        <a:pt x="230" y="980"/>
                      </a:lnTo>
                      <a:lnTo>
                        <a:pt x="230" y="971"/>
                      </a:lnTo>
                      <a:lnTo>
                        <a:pt x="244" y="970"/>
                      </a:lnTo>
                      <a:lnTo>
                        <a:pt x="248" y="961"/>
                      </a:lnTo>
                      <a:lnTo>
                        <a:pt x="258" y="961"/>
                      </a:lnTo>
                      <a:lnTo>
                        <a:pt x="268" y="975"/>
                      </a:lnTo>
                      <a:lnTo>
                        <a:pt x="268" y="987"/>
                      </a:lnTo>
                      <a:lnTo>
                        <a:pt x="276" y="998"/>
                      </a:lnTo>
                      <a:lnTo>
                        <a:pt x="270" y="1002"/>
                      </a:lnTo>
                      <a:lnTo>
                        <a:pt x="267" y="1007"/>
                      </a:lnTo>
                      <a:lnTo>
                        <a:pt x="271" y="1004"/>
                      </a:lnTo>
                      <a:lnTo>
                        <a:pt x="282" y="998"/>
                      </a:lnTo>
                      <a:lnTo>
                        <a:pt x="283" y="987"/>
                      </a:lnTo>
                      <a:lnTo>
                        <a:pt x="291" y="981"/>
                      </a:lnTo>
                      <a:lnTo>
                        <a:pt x="305" y="980"/>
                      </a:lnTo>
                      <a:lnTo>
                        <a:pt x="315" y="989"/>
                      </a:lnTo>
                      <a:lnTo>
                        <a:pt x="325" y="990"/>
                      </a:lnTo>
                      <a:lnTo>
                        <a:pt x="324" y="979"/>
                      </a:lnTo>
                      <a:lnTo>
                        <a:pt x="331" y="971"/>
                      </a:lnTo>
                      <a:lnTo>
                        <a:pt x="319" y="965"/>
                      </a:lnTo>
                      <a:lnTo>
                        <a:pt x="338" y="944"/>
                      </a:lnTo>
                      <a:lnTo>
                        <a:pt x="348" y="943"/>
                      </a:lnTo>
                      <a:lnTo>
                        <a:pt x="353" y="936"/>
                      </a:lnTo>
                      <a:lnTo>
                        <a:pt x="336" y="931"/>
                      </a:lnTo>
                      <a:lnTo>
                        <a:pt x="337" y="921"/>
                      </a:lnTo>
                      <a:lnTo>
                        <a:pt x="352" y="911"/>
                      </a:lnTo>
                      <a:lnTo>
                        <a:pt x="349" y="911"/>
                      </a:lnTo>
                      <a:lnTo>
                        <a:pt x="337" y="909"/>
                      </a:lnTo>
                      <a:lnTo>
                        <a:pt x="332" y="915"/>
                      </a:lnTo>
                      <a:lnTo>
                        <a:pt x="327" y="916"/>
                      </a:lnTo>
                      <a:lnTo>
                        <a:pt x="324" y="930"/>
                      </a:lnTo>
                      <a:lnTo>
                        <a:pt x="317" y="940"/>
                      </a:lnTo>
                      <a:lnTo>
                        <a:pt x="326" y="937"/>
                      </a:lnTo>
                      <a:lnTo>
                        <a:pt x="326" y="947"/>
                      </a:lnTo>
                      <a:lnTo>
                        <a:pt x="306" y="968"/>
                      </a:lnTo>
                      <a:lnTo>
                        <a:pt x="291" y="970"/>
                      </a:lnTo>
                      <a:lnTo>
                        <a:pt x="276" y="978"/>
                      </a:lnTo>
                      <a:lnTo>
                        <a:pt x="268" y="967"/>
                      </a:lnTo>
                      <a:lnTo>
                        <a:pt x="269" y="953"/>
                      </a:lnTo>
                      <a:lnTo>
                        <a:pt x="277" y="949"/>
                      </a:lnTo>
                      <a:lnTo>
                        <a:pt x="278" y="943"/>
                      </a:lnTo>
                      <a:lnTo>
                        <a:pt x="272" y="943"/>
                      </a:lnTo>
                      <a:lnTo>
                        <a:pt x="259" y="952"/>
                      </a:lnTo>
                      <a:lnTo>
                        <a:pt x="255" y="945"/>
                      </a:lnTo>
                      <a:lnTo>
                        <a:pt x="267" y="934"/>
                      </a:lnTo>
                      <a:lnTo>
                        <a:pt x="275" y="927"/>
                      </a:lnTo>
                      <a:lnTo>
                        <a:pt x="277" y="914"/>
                      </a:lnTo>
                      <a:lnTo>
                        <a:pt x="275" y="909"/>
                      </a:lnTo>
                      <a:lnTo>
                        <a:pt x="287" y="902"/>
                      </a:lnTo>
                      <a:lnTo>
                        <a:pt x="285" y="888"/>
                      </a:lnTo>
                      <a:lnTo>
                        <a:pt x="294" y="884"/>
                      </a:lnTo>
                      <a:lnTo>
                        <a:pt x="307" y="884"/>
                      </a:lnTo>
                      <a:lnTo>
                        <a:pt x="304" y="878"/>
                      </a:lnTo>
                      <a:lnTo>
                        <a:pt x="306" y="870"/>
                      </a:lnTo>
                      <a:lnTo>
                        <a:pt x="311" y="864"/>
                      </a:lnTo>
                      <a:lnTo>
                        <a:pt x="308" y="857"/>
                      </a:lnTo>
                      <a:lnTo>
                        <a:pt x="318" y="857"/>
                      </a:lnTo>
                      <a:lnTo>
                        <a:pt x="322" y="851"/>
                      </a:lnTo>
                      <a:lnTo>
                        <a:pt x="329" y="855"/>
                      </a:lnTo>
                      <a:lnTo>
                        <a:pt x="331" y="864"/>
                      </a:lnTo>
                      <a:lnTo>
                        <a:pt x="340" y="864"/>
                      </a:lnTo>
                      <a:lnTo>
                        <a:pt x="345" y="853"/>
                      </a:lnTo>
                      <a:lnTo>
                        <a:pt x="353" y="850"/>
                      </a:lnTo>
                      <a:lnTo>
                        <a:pt x="342" y="846"/>
                      </a:lnTo>
                      <a:lnTo>
                        <a:pt x="340" y="839"/>
                      </a:lnTo>
                      <a:lnTo>
                        <a:pt x="349" y="828"/>
                      </a:lnTo>
                      <a:lnTo>
                        <a:pt x="365" y="827"/>
                      </a:lnTo>
                      <a:lnTo>
                        <a:pt x="367" y="823"/>
                      </a:lnTo>
                      <a:lnTo>
                        <a:pt x="358" y="818"/>
                      </a:lnTo>
                      <a:lnTo>
                        <a:pt x="368" y="810"/>
                      </a:lnTo>
                      <a:lnTo>
                        <a:pt x="377" y="805"/>
                      </a:lnTo>
                      <a:lnTo>
                        <a:pt x="378" y="799"/>
                      </a:lnTo>
                      <a:lnTo>
                        <a:pt x="388" y="796"/>
                      </a:lnTo>
                      <a:lnTo>
                        <a:pt x="396" y="796"/>
                      </a:lnTo>
                      <a:lnTo>
                        <a:pt x="407" y="784"/>
                      </a:lnTo>
                      <a:lnTo>
                        <a:pt x="416" y="782"/>
                      </a:lnTo>
                      <a:lnTo>
                        <a:pt x="420" y="769"/>
                      </a:lnTo>
                      <a:lnTo>
                        <a:pt x="416" y="769"/>
                      </a:lnTo>
                      <a:lnTo>
                        <a:pt x="411" y="779"/>
                      </a:lnTo>
                      <a:lnTo>
                        <a:pt x="402" y="779"/>
                      </a:lnTo>
                      <a:lnTo>
                        <a:pt x="396" y="768"/>
                      </a:lnTo>
                      <a:lnTo>
                        <a:pt x="397" y="757"/>
                      </a:lnTo>
                      <a:lnTo>
                        <a:pt x="393" y="756"/>
                      </a:lnTo>
                      <a:lnTo>
                        <a:pt x="393" y="744"/>
                      </a:lnTo>
                      <a:lnTo>
                        <a:pt x="401" y="740"/>
                      </a:lnTo>
                      <a:lnTo>
                        <a:pt x="415" y="748"/>
                      </a:lnTo>
                      <a:lnTo>
                        <a:pt x="415" y="744"/>
                      </a:lnTo>
                      <a:lnTo>
                        <a:pt x="413" y="738"/>
                      </a:lnTo>
                      <a:lnTo>
                        <a:pt x="402" y="735"/>
                      </a:lnTo>
                      <a:lnTo>
                        <a:pt x="402" y="723"/>
                      </a:lnTo>
                      <a:lnTo>
                        <a:pt x="407" y="719"/>
                      </a:lnTo>
                      <a:lnTo>
                        <a:pt x="415" y="726"/>
                      </a:lnTo>
                      <a:lnTo>
                        <a:pt x="418" y="726"/>
                      </a:lnTo>
                      <a:lnTo>
                        <a:pt x="417" y="719"/>
                      </a:lnTo>
                      <a:lnTo>
                        <a:pt x="411" y="711"/>
                      </a:lnTo>
                      <a:lnTo>
                        <a:pt x="415" y="709"/>
                      </a:lnTo>
                      <a:lnTo>
                        <a:pt x="414" y="701"/>
                      </a:lnTo>
                      <a:lnTo>
                        <a:pt x="420" y="692"/>
                      </a:lnTo>
                      <a:lnTo>
                        <a:pt x="428" y="692"/>
                      </a:lnTo>
                      <a:lnTo>
                        <a:pt x="434" y="699"/>
                      </a:lnTo>
                      <a:lnTo>
                        <a:pt x="434" y="692"/>
                      </a:lnTo>
                      <a:lnTo>
                        <a:pt x="428" y="686"/>
                      </a:lnTo>
                      <a:lnTo>
                        <a:pt x="427" y="678"/>
                      </a:lnTo>
                      <a:lnTo>
                        <a:pt x="414" y="678"/>
                      </a:lnTo>
                      <a:lnTo>
                        <a:pt x="409" y="672"/>
                      </a:lnTo>
                      <a:lnTo>
                        <a:pt x="423" y="660"/>
                      </a:lnTo>
                      <a:lnTo>
                        <a:pt x="442" y="659"/>
                      </a:lnTo>
                      <a:lnTo>
                        <a:pt x="446" y="665"/>
                      </a:lnTo>
                      <a:lnTo>
                        <a:pt x="456" y="665"/>
                      </a:lnTo>
                      <a:lnTo>
                        <a:pt x="456" y="659"/>
                      </a:lnTo>
                      <a:lnTo>
                        <a:pt x="460" y="654"/>
                      </a:lnTo>
                      <a:lnTo>
                        <a:pt x="456" y="657"/>
                      </a:lnTo>
                      <a:lnTo>
                        <a:pt x="447" y="655"/>
                      </a:lnTo>
                      <a:lnTo>
                        <a:pt x="444" y="647"/>
                      </a:lnTo>
                      <a:lnTo>
                        <a:pt x="428" y="641"/>
                      </a:lnTo>
                      <a:lnTo>
                        <a:pt x="419" y="638"/>
                      </a:lnTo>
                      <a:lnTo>
                        <a:pt x="424" y="630"/>
                      </a:lnTo>
                      <a:lnTo>
                        <a:pt x="424" y="620"/>
                      </a:lnTo>
                      <a:lnTo>
                        <a:pt x="430" y="626"/>
                      </a:lnTo>
                      <a:lnTo>
                        <a:pt x="437" y="625"/>
                      </a:lnTo>
                      <a:lnTo>
                        <a:pt x="442" y="622"/>
                      </a:lnTo>
                      <a:lnTo>
                        <a:pt x="437" y="622"/>
                      </a:lnTo>
                      <a:lnTo>
                        <a:pt x="435" y="613"/>
                      </a:lnTo>
                      <a:lnTo>
                        <a:pt x="440" y="609"/>
                      </a:lnTo>
                      <a:lnTo>
                        <a:pt x="431" y="602"/>
                      </a:lnTo>
                      <a:lnTo>
                        <a:pt x="437" y="597"/>
                      </a:lnTo>
                      <a:lnTo>
                        <a:pt x="439" y="600"/>
                      </a:lnTo>
                      <a:lnTo>
                        <a:pt x="450" y="602"/>
                      </a:lnTo>
                      <a:lnTo>
                        <a:pt x="453" y="599"/>
                      </a:lnTo>
                      <a:lnTo>
                        <a:pt x="444" y="591"/>
                      </a:lnTo>
                      <a:lnTo>
                        <a:pt x="449" y="586"/>
                      </a:lnTo>
                      <a:lnTo>
                        <a:pt x="454" y="589"/>
                      </a:lnTo>
                      <a:lnTo>
                        <a:pt x="461" y="586"/>
                      </a:lnTo>
                      <a:lnTo>
                        <a:pt x="455" y="578"/>
                      </a:lnTo>
                      <a:lnTo>
                        <a:pt x="444" y="574"/>
                      </a:lnTo>
                      <a:lnTo>
                        <a:pt x="446" y="566"/>
                      </a:lnTo>
                      <a:lnTo>
                        <a:pt x="456" y="566"/>
                      </a:lnTo>
                      <a:lnTo>
                        <a:pt x="472" y="557"/>
                      </a:lnTo>
                      <a:lnTo>
                        <a:pt x="477" y="561"/>
                      </a:lnTo>
                      <a:lnTo>
                        <a:pt x="486" y="556"/>
                      </a:lnTo>
                      <a:lnTo>
                        <a:pt x="486" y="546"/>
                      </a:lnTo>
                      <a:lnTo>
                        <a:pt x="506" y="543"/>
                      </a:lnTo>
                      <a:lnTo>
                        <a:pt x="512" y="539"/>
                      </a:lnTo>
                      <a:lnTo>
                        <a:pt x="526" y="539"/>
                      </a:lnTo>
                      <a:lnTo>
                        <a:pt x="542" y="549"/>
                      </a:lnTo>
                      <a:lnTo>
                        <a:pt x="542" y="544"/>
                      </a:lnTo>
                      <a:lnTo>
                        <a:pt x="535" y="539"/>
                      </a:lnTo>
                      <a:lnTo>
                        <a:pt x="531" y="529"/>
                      </a:lnTo>
                      <a:lnTo>
                        <a:pt x="521" y="533"/>
                      </a:lnTo>
                      <a:lnTo>
                        <a:pt x="513" y="526"/>
                      </a:lnTo>
                      <a:lnTo>
                        <a:pt x="503" y="533"/>
                      </a:lnTo>
                      <a:lnTo>
                        <a:pt x="489" y="527"/>
                      </a:lnTo>
                      <a:lnTo>
                        <a:pt x="489" y="518"/>
                      </a:lnTo>
                      <a:lnTo>
                        <a:pt x="501" y="508"/>
                      </a:lnTo>
                      <a:lnTo>
                        <a:pt x="511" y="507"/>
                      </a:lnTo>
                      <a:lnTo>
                        <a:pt x="504" y="502"/>
                      </a:lnTo>
                      <a:lnTo>
                        <a:pt x="512" y="492"/>
                      </a:lnTo>
                      <a:lnTo>
                        <a:pt x="520" y="491"/>
                      </a:lnTo>
                      <a:lnTo>
                        <a:pt x="529" y="504"/>
                      </a:lnTo>
                      <a:lnTo>
                        <a:pt x="537" y="503"/>
                      </a:lnTo>
                      <a:lnTo>
                        <a:pt x="546" y="509"/>
                      </a:lnTo>
                      <a:lnTo>
                        <a:pt x="546" y="502"/>
                      </a:lnTo>
                      <a:lnTo>
                        <a:pt x="532" y="494"/>
                      </a:lnTo>
                      <a:lnTo>
                        <a:pt x="525" y="483"/>
                      </a:lnTo>
                      <a:lnTo>
                        <a:pt x="528" y="469"/>
                      </a:lnTo>
                      <a:lnTo>
                        <a:pt x="545" y="468"/>
                      </a:lnTo>
                      <a:lnTo>
                        <a:pt x="540" y="461"/>
                      </a:lnTo>
                      <a:lnTo>
                        <a:pt x="530" y="460"/>
                      </a:lnTo>
                      <a:lnTo>
                        <a:pt x="519" y="474"/>
                      </a:lnTo>
                      <a:lnTo>
                        <a:pt x="506" y="477"/>
                      </a:lnTo>
                      <a:lnTo>
                        <a:pt x="515" y="465"/>
                      </a:lnTo>
                      <a:lnTo>
                        <a:pt x="508" y="457"/>
                      </a:lnTo>
                      <a:lnTo>
                        <a:pt x="513" y="443"/>
                      </a:lnTo>
                      <a:lnTo>
                        <a:pt x="523" y="443"/>
                      </a:lnTo>
                      <a:lnTo>
                        <a:pt x="528" y="448"/>
                      </a:lnTo>
                      <a:lnTo>
                        <a:pt x="551" y="444"/>
                      </a:lnTo>
                      <a:lnTo>
                        <a:pt x="557" y="436"/>
                      </a:lnTo>
                      <a:lnTo>
                        <a:pt x="547" y="429"/>
                      </a:lnTo>
                      <a:lnTo>
                        <a:pt x="533" y="429"/>
                      </a:lnTo>
                      <a:lnTo>
                        <a:pt x="523" y="419"/>
                      </a:lnTo>
                      <a:lnTo>
                        <a:pt x="535" y="406"/>
                      </a:lnTo>
                      <a:lnTo>
                        <a:pt x="544" y="408"/>
                      </a:lnTo>
                      <a:lnTo>
                        <a:pt x="539" y="415"/>
                      </a:lnTo>
                      <a:lnTo>
                        <a:pt x="544" y="420"/>
                      </a:lnTo>
                      <a:lnTo>
                        <a:pt x="552" y="418"/>
                      </a:lnTo>
                      <a:lnTo>
                        <a:pt x="562" y="408"/>
                      </a:lnTo>
                      <a:lnTo>
                        <a:pt x="572" y="421"/>
                      </a:lnTo>
                      <a:lnTo>
                        <a:pt x="571" y="433"/>
                      </a:lnTo>
                      <a:lnTo>
                        <a:pt x="576" y="441"/>
                      </a:lnTo>
                      <a:lnTo>
                        <a:pt x="577" y="436"/>
                      </a:lnTo>
                      <a:lnTo>
                        <a:pt x="576" y="426"/>
                      </a:lnTo>
                      <a:lnTo>
                        <a:pt x="579" y="417"/>
                      </a:lnTo>
                      <a:lnTo>
                        <a:pt x="585" y="417"/>
                      </a:lnTo>
                      <a:lnTo>
                        <a:pt x="581" y="409"/>
                      </a:lnTo>
                      <a:lnTo>
                        <a:pt x="570" y="400"/>
                      </a:lnTo>
                      <a:lnTo>
                        <a:pt x="580" y="399"/>
                      </a:lnTo>
                      <a:lnTo>
                        <a:pt x="589" y="404"/>
                      </a:lnTo>
                      <a:lnTo>
                        <a:pt x="592" y="399"/>
                      </a:lnTo>
                      <a:lnTo>
                        <a:pt x="587" y="392"/>
                      </a:lnTo>
                      <a:lnTo>
                        <a:pt x="603" y="393"/>
                      </a:lnTo>
                      <a:lnTo>
                        <a:pt x="608" y="399"/>
                      </a:lnTo>
                      <a:lnTo>
                        <a:pt x="619" y="395"/>
                      </a:lnTo>
                      <a:lnTo>
                        <a:pt x="620" y="405"/>
                      </a:lnTo>
                      <a:lnTo>
                        <a:pt x="625" y="410"/>
                      </a:lnTo>
                      <a:lnTo>
                        <a:pt x="627" y="408"/>
                      </a:lnTo>
                      <a:lnTo>
                        <a:pt x="629" y="389"/>
                      </a:lnTo>
                      <a:lnTo>
                        <a:pt x="638" y="380"/>
                      </a:lnTo>
                      <a:lnTo>
                        <a:pt x="638" y="374"/>
                      </a:lnTo>
                      <a:lnTo>
                        <a:pt x="631" y="374"/>
                      </a:lnTo>
                      <a:lnTo>
                        <a:pt x="619" y="380"/>
                      </a:lnTo>
                      <a:lnTo>
                        <a:pt x="612" y="375"/>
                      </a:lnTo>
                      <a:lnTo>
                        <a:pt x="584" y="384"/>
                      </a:lnTo>
                      <a:lnTo>
                        <a:pt x="572" y="379"/>
                      </a:lnTo>
                      <a:lnTo>
                        <a:pt x="578" y="366"/>
                      </a:lnTo>
                      <a:lnTo>
                        <a:pt x="592" y="364"/>
                      </a:lnTo>
                      <a:lnTo>
                        <a:pt x="595" y="362"/>
                      </a:lnTo>
                      <a:lnTo>
                        <a:pt x="592" y="355"/>
                      </a:lnTo>
                      <a:lnTo>
                        <a:pt x="601" y="344"/>
                      </a:lnTo>
                      <a:lnTo>
                        <a:pt x="611" y="341"/>
                      </a:lnTo>
                      <a:lnTo>
                        <a:pt x="616" y="348"/>
                      </a:lnTo>
                      <a:lnTo>
                        <a:pt x="622" y="347"/>
                      </a:lnTo>
                      <a:lnTo>
                        <a:pt x="619" y="344"/>
                      </a:lnTo>
                      <a:lnTo>
                        <a:pt x="620" y="336"/>
                      </a:lnTo>
                      <a:lnTo>
                        <a:pt x="629" y="335"/>
                      </a:lnTo>
                      <a:lnTo>
                        <a:pt x="634" y="331"/>
                      </a:lnTo>
                      <a:lnTo>
                        <a:pt x="627" y="325"/>
                      </a:lnTo>
                      <a:lnTo>
                        <a:pt x="636" y="320"/>
                      </a:lnTo>
                      <a:lnTo>
                        <a:pt x="644" y="319"/>
                      </a:lnTo>
                      <a:lnTo>
                        <a:pt x="638" y="310"/>
                      </a:lnTo>
                      <a:lnTo>
                        <a:pt x="629" y="311"/>
                      </a:lnTo>
                      <a:lnTo>
                        <a:pt x="626" y="309"/>
                      </a:lnTo>
                      <a:lnTo>
                        <a:pt x="639" y="294"/>
                      </a:lnTo>
                      <a:lnTo>
                        <a:pt x="649" y="290"/>
                      </a:lnTo>
                      <a:lnTo>
                        <a:pt x="658" y="296"/>
                      </a:lnTo>
                      <a:lnTo>
                        <a:pt x="660" y="282"/>
                      </a:lnTo>
                      <a:lnTo>
                        <a:pt x="655" y="274"/>
                      </a:lnTo>
                      <a:lnTo>
                        <a:pt x="657" y="257"/>
                      </a:lnTo>
                      <a:lnTo>
                        <a:pt x="667" y="250"/>
                      </a:lnTo>
                      <a:lnTo>
                        <a:pt x="669" y="262"/>
                      </a:lnTo>
                      <a:lnTo>
                        <a:pt x="674" y="265"/>
                      </a:lnTo>
                      <a:lnTo>
                        <a:pt x="676" y="280"/>
                      </a:lnTo>
                      <a:lnTo>
                        <a:pt x="685" y="286"/>
                      </a:lnTo>
                      <a:lnTo>
                        <a:pt x="679" y="276"/>
                      </a:lnTo>
                      <a:lnTo>
                        <a:pt x="692" y="272"/>
                      </a:lnTo>
                      <a:lnTo>
                        <a:pt x="701" y="274"/>
                      </a:lnTo>
                      <a:lnTo>
                        <a:pt x="698" y="270"/>
                      </a:lnTo>
                      <a:lnTo>
                        <a:pt x="691" y="269"/>
                      </a:lnTo>
                      <a:lnTo>
                        <a:pt x="672" y="256"/>
                      </a:lnTo>
                      <a:lnTo>
                        <a:pt x="675" y="247"/>
                      </a:lnTo>
                      <a:lnTo>
                        <a:pt x="693" y="241"/>
                      </a:lnTo>
                      <a:lnTo>
                        <a:pt x="697" y="243"/>
                      </a:lnTo>
                      <a:lnTo>
                        <a:pt x="707" y="267"/>
                      </a:lnTo>
                      <a:lnTo>
                        <a:pt x="720" y="273"/>
                      </a:lnTo>
                      <a:lnTo>
                        <a:pt x="725" y="289"/>
                      </a:lnTo>
                      <a:lnTo>
                        <a:pt x="731" y="277"/>
                      </a:lnTo>
                      <a:lnTo>
                        <a:pt x="726" y="269"/>
                      </a:lnTo>
                      <a:lnTo>
                        <a:pt x="709" y="256"/>
                      </a:lnTo>
                      <a:lnTo>
                        <a:pt x="709" y="243"/>
                      </a:lnTo>
                      <a:lnTo>
                        <a:pt x="703" y="230"/>
                      </a:lnTo>
                      <a:lnTo>
                        <a:pt x="712" y="214"/>
                      </a:lnTo>
                      <a:lnTo>
                        <a:pt x="725" y="205"/>
                      </a:lnTo>
                      <a:lnTo>
                        <a:pt x="733" y="207"/>
                      </a:lnTo>
                      <a:lnTo>
                        <a:pt x="738" y="226"/>
                      </a:lnTo>
                      <a:lnTo>
                        <a:pt x="732" y="240"/>
                      </a:lnTo>
                      <a:lnTo>
                        <a:pt x="733" y="250"/>
                      </a:lnTo>
                      <a:lnTo>
                        <a:pt x="741" y="239"/>
                      </a:lnTo>
                      <a:lnTo>
                        <a:pt x="739" y="232"/>
                      </a:lnTo>
                      <a:lnTo>
                        <a:pt x="739" y="216"/>
                      </a:lnTo>
                      <a:lnTo>
                        <a:pt x="739" y="216"/>
                      </a:lnTo>
                      <a:lnTo>
                        <a:pt x="755" y="191"/>
                      </a:lnTo>
                      <a:lnTo>
                        <a:pt x="765" y="185"/>
                      </a:lnTo>
                      <a:lnTo>
                        <a:pt x="773" y="224"/>
                      </a:lnTo>
                      <a:lnTo>
                        <a:pt x="764" y="243"/>
                      </a:lnTo>
                      <a:lnTo>
                        <a:pt x="767" y="252"/>
                      </a:lnTo>
                      <a:lnTo>
                        <a:pt x="757" y="259"/>
                      </a:lnTo>
                      <a:lnTo>
                        <a:pt x="758" y="264"/>
                      </a:lnTo>
                      <a:lnTo>
                        <a:pt x="771" y="254"/>
                      </a:lnTo>
                      <a:lnTo>
                        <a:pt x="774" y="243"/>
                      </a:lnTo>
                      <a:lnTo>
                        <a:pt x="783" y="229"/>
                      </a:lnTo>
                      <a:lnTo>
                        <a:pt x="789" y="235"/>
                      </a:lnTo>
                      <a:lnTo>
                        <a:pt x="798" y="237"/>
                      </a:lnTo>
                      <a:lnTo>
                        <a:pt x="793" y="227"/>
                      </a:lnTo>
                      <a:lnTo>
                        <a:pt x="779" y="220"/>
                      </a:lnTo>
                      <a:lnTo>
                        <a:pt x="778" y="208"/>
                      </a:lnTo>
                      <a:lnTo>
                        <a:pt x="789" y="199"/>
                      </a:lnTo>
                      <a:lnTo>
                        <a:pt x="790" y="191"/>
                      </a:lnTo>
                      <a:lnTo>
                        <a:pt x="802" y="182"/>
                      </a:lnTo>
                      <a:lnTo>
                        <a:pt x="803" y="198"/>
                      </a:lnTo>
                      <a:lnTo>
                        <a:pt x="812" y="190"/>
                      </a:lnTo>
                      <a:lnTo>
                        <a:pt x="816" y="178"/>
                      </a:lnTo>
                      <a:lnTo>
                        <a:pt x="824" y="188"/>
                      </a:lnTo>
                      <a:lnTo>
                        <a:pt x="835" y="192"/>
                      </a:lnTo>
                      <a:lnTo>
                        <a:pt x="844" y="207"/>
                      </a:lnTo>
                      <a:lnTo>
                        <a:pt x="852" y="213"/>
                      </a:lnTo>
                      <a:lnTo>
                        <a:pt x="853" y="205"/>
                      </a:lnTo>
                      <a:lnTo>
                        <a:pt x="842" y="192"/>
                      </a:lnTo>
                      <a:lnTo>
                        <a:pt x="842" y="180"/>
                      </a:lnTo>
                      <a:lnTo>
                        <a:pt x="848" y="169"/>
                      </a:lnTo>
                      <a:lnTo>
                        <a:pt x="834" y="167"/>
                      </a:lnTo>
                      <a:lnTo>
                        <a:pt x="828" y="161"/>
                      </a:lnTo>
                      <a:lnTo>
                        <a:pt x="818" y="162"/>
                      </a:lnTo>
                      <a:lnTo>
                        <a:pt x="803" y="144"/>
                      </a:lnTo>
                      <a:lnTo>
                        <a:pt x="803" y="137"/>
                      </a:lnTo>
                      <a:lnTo>
                        <a:pt x="816" y="134"/>
                      </a:lnTo>
                      <a:lnTo>
                        <a:pt x="827" y="124"/>
                      </a:lnTo>
                      <a:lnTo>
                        <a:pt x="831" y="133"/>
                      </a:lnTo>
                      <a:lnTo>
                        <a:pt x="838" y="125"/>
                      </a:lnTo>
                      <a:lnTo>
                        <a:pt x="844" y="125"/>
                      </a:lnTo>
                      <a:lnTo>
                        <a:pt x="865" y="141"/>
                      </a:lnTo>
                      <a:lnTo>
                        <a:pt x="879" y="142"/>
                      </a:lnTo>
                      <a:lnTo>
                        <a:pt x="891" y="141"/>
                      </a:lnTo>
                      <a:lnTo>
                        <a:pt x="902" y="148"/>
                      </a:lnTo>
                      <a:lnTo>
                        <a:pt x="895" y="155"/>
                      </a:lnTo>
                      <a:lnTo>
                        <a:pt x="902" y="157"/>
                      </a:lnTo>
                      <a:lnTo>
                        <a:pt x="906" y="175"/>
                      </a:lnTo>
                      <a:lnTo>
                        <a:pt x="921" y="176"/>
                      </a:lnTo>
                      <a:lnTo>
                        <a:pt x="926" y="171"/>
                      </a:lnTo>
                      <a:lnTo>
                        <a:pt x="921" y="167"/>
                      </a:lnTo>
                      <a:lnTo>
                        <a:pt x="911" y="162"/>
                      </a:lnTo>
                      <a:lnTo>
                        <a:pt x="919" y="154"/>
                      </a:lnTo>
                      <a:lnTo>
                        <a:pt x="909" y="144"/>
                      </a:lnTo>
                      <a:lnTo>
                        <a:pt x="912" y="133"/>
                      </a:lnTo>
                      <a:lnTo>
                        <a:pt x="923" y="125"/>
                      </a:lnTo>
                      <a:lnTo>
                        <a:pt x="919" y="123"/>
                      </a:lnTo>
                      <a:lnTo>
                        <a:pt x="919" y="116"/>
                      </a:lnTo>
                      <a:lnTo>
                        <a:pt x="928" y="112"/>
                      </a:lnTo>
                      <a:lnTo>
                        <a:pt x="935" y="98"/>
                      </a:lnTo>
                      <a:lnTo>
                        <a:pt x="942" y="97"/>
                      </a:lnTo>
                      <a:lnTo>
                        <a:pt x="953" y="106"/>
                      </a:lnTo>
                      <a:lnTo>
                        <a:pt x="956" y="102"/>
                      </a:lnTo>
                      <a:lnTo>
                        <a:pt x="953" y="97"/>
                      </a:lnTo>
                      <a:lnTo>
                        <a:pt x="953" y="90"/>
                      </a:lnTo>
                      <a:lnTo>
                        <a:pt x="962" y="82"/>
                      </a:lnTo>
                      <a:lnTo>
                        <a:pt x="969" y="88"/>
                      </a:lnTo>
                      <a:lnTo>
                        <a:pt x="972" y="85"/>
                      </a:lnTo>
                      <a:lnTo>
                        <a:pt x="968" y="75"/>
                      </a:lnTo>
                      <a:lnTo>
                        <a:pt x="953" y="65"/>
                      </a:lnTo>
                      <a:lnTo>
                        <a:pt x="951" y="59"/>
                      </a:lnTo>
                      <a:lnTo>
                        <a:pt x="958" y="53"/>
                      </a:lnTo>
                      <a:lnTo>
                        <a:pt x="965" y="58"/>
                      </a:lnTo>
                      <a:lnTo>
                        <a:pt x="970" y="63"/>
                      </a:lnTo>
                      <a:lnTo>
                        <a:pt x="974" y="58"/>
                      </a:lnTo>
                      <a:lnTo>
                        <a:pt x="972" y="41"/>
                      </a:lnTo>
                      <a:lnTo>
                        <a:pt x="980" y="36"/>
                      </a:lnTo>
                      <a:lnTo>
                        <a:pt x="992" y="38"/>
                      </a:lnTo>
                      <a:lnTo>
                        <a:pt x="1001" y="47"/>
                      </a:lnTo>
                      <a:lnTo>
                        <a:pt x="1001" y="57"/>
                      </a:lnTo>
                      <a:lnTo>
                        <a:pt x="1007" y="50"/>
                      </a:lnTo>
                      <a:lnTo>
                        <a:pt x="1005" y="38"/>
                      </a:lnTo>
                      <a:lnTo>
                        <a:pt x="1012" y="36"/>
                      </a:lnTo>
                      <a:lnTo>
                        <a:pt x="1023" y="47"/>
                      </a:lnTo>
                      <a:lnTo>
                        <a:pt x="1033" y="48"/>
                      </a:lnTo>
                      <a:lnTo>
                        <a:pt x="1035" y="57"/>
                      </a:lnTo>
                      <a:lnTo>
                        <a:pt x="1031" y="59"/>
                      </a:lnTo>
                      <a:lnTo>
                        <a:pt x="1028" y="72"/>
                      </a:lnTo>
                      <a:lnTo>
                        <a:pt x="1009" y="93"/>
                      </a:lnTo>
                      <a:lnTo>
                        <a:pt x="1014" y="104"/>
                      </a:lnTo>
                      <a:lnTo>
                        <a:pt x="1010" y="113"/>
                      </a:lnTo>
                      <a:lnTo>
                        <a:pt x="1013" y="124"/>
                      </a:lnTo>
                      <a:lnTo>
                        <a:pt x="1001" y="142"/>
                      </a:lnTo>
                      <a:lnTo>
                        <a:pt x="1005" y="150"/>
                      </a:lnTo>
                      <a:lnTo>
                        <a:pt x="1005" y="161"/>
                      </a:lnTo>
                      <a:lnTo>
                        <a:pt x="1013" y="157"/>
                      </a:lnTo>
                      <a:lnTo>
                        <a:pt x="1029" y="138"/>
                      </a:lnTo>
                      <a:lnTo>
                        <a:pt x="1031" y="126"/>
                      </a:lnTo>
                      <a:lnTo>
                        <a:pt x="1028" y="119"/>
                      </a:lnTo>
                      <a:lnTo>
                        <a:pt x="1031" y="102"/>
                      </a:lnTo>
                      <a:lnTo>
                        <a:pt x="1048" y="79"/>
                      </a:lnTo>
                      <a:lnTo>
                        <a:pt x="1049" y="64"/>
                      </a:lnTo>
                      <a:lnTo>
                        <a:pt x="1066" y="36"/>
                      </a:lnTo>
                      <a:lnTo>
                        <a:pt x="1073" y="35"/>
                      </a:lnTo>
                      <a:lnTo>
                        <a:pt x="1078" y="43"/>
                      </a:lnTo>
                      <a:lnTo>
                        <a:pt x="1077" y="63"/>
                      </a:lnTo>
                      <a:lnTo>
                        <a:pt x="1069" y="71"/>
                      </a:lnTo>
                      <a:lnTo>
                        <a:pt x="1068" y="76"/>
                      </a:lnTo>
                      <a:lnTo>
                        <a:pt x="1080" y="80"/>
                      </a:lnTo>
                      <a:lnTo>
                        <a:pt x="1068" y="104"/>
                      </a:lnTo>
                      <a:lnTo>
                        <a:pt x="1069" y="114"/>
                      </a:lnTo>
                      <a:lnTo>
                        <a:pt x="1076" y="110"/>
                      </a:lnTo>
                      <a:lnTo>
                        <a:pt x="1078" y="105"/>
                      </a:lnTo>
                      <a:lnTo>
                        <a:pt x="1086" y="98"/>
                      </a:lnTo>
                      <a:lnTo>
                        <a:pt x="1094" y="104"/>
                      </a:lnTo>
                      <a:lnTo>
                        <a:pt x="1097" y="100"/>
                      </a:lnTo>
                      <a:lnTo>
                        <a:pt x="1093" y="87"/>
                      </a:lnTo>
                      <a:lnTo>
                        <a:pt x="1100" y="83"/>
                      </a:lnTo>
                      <a:lnTo>
                        <a:pt x="1098" y="79"/>
                      </a:lnTo>
                      <a:lnTo>
                        <a:pt x="1098" y="70"/>
                      </a:lnTo>
                      <a:lnTo>
                        <a:pt x="1106" y="66"/>
                      </a:lnTo>
                      <a:lnTo>
                        <a:pt x="1106" y="57"/>
                      </a:lnTo>
                      <a:lnTo>
                        <a:pt x="1114" y="53"/>
                      </a:lnTo>
                      <a:lnTo>
                        <a:pt x="1115" y="48"/>
                      </a:lnTo>
                      <a:lnTo>
                        <a:pt x="1111" y="44"/>
                      </a:lnTo>
                      <a:lnTo>
                        <a:pt x="1101" y="44"/>
                      </a:lnTo>
                      <a:lnTo>
                        <a:pt x="1097" y="39"/>
                      </a:lnTo>
                      <a:lnTo>
                        <a:pt x="1101" y="27"/>
                      </a:lnTo>
                      <a:lnTo>
                        <a:pt x="1108" y="19"/>
                      </a:lnTo>
                      <a:lnTo>
                        <a:pt x="1118" y="33"/>
                      </a:lnTo>
                      <a:lnTo>
                        <a:pt x="1123" y="33"/>
                      </a:lnTo>
                      <a:lnTo>
                        <a:pt x="1128" y="27"/>
                      </a:lnTo>
                      <a:lnTo>
                        <a:pt x="1120" y="18"/>
                      </a:lnTo>
                      <a:lnTo>
                        <a:pt x="1120" y="11"/>
                      </a:lnTo>
                      <a:lnTo>
                        <a:pt x="1130" y="1"/>
                      </a:lnTo>
                      <a:lnTo>
                        <a:pt x="1138" y="7"/>
                      </a:lnTo>
                      <a:lnTo>
                        <a:pt x="1144" y="8"/>
                      </a:lnTo>
                      <a:lnTo>
                        <a:pt x="1153" y="0"/>
                      </a:lnTo>
                      <a:lnTo>
                        <a:pt x="1158" y="10"/>
                      </a:lnTo>
                      <a:lnTo>
                        <a:pt x="1155" y="19"/>
                      </a:lnTo>
                      <a:lnTo>
                        <a:pt x="1161" y="23"/>
                      </a:lnTo>
                      <a:lnTo>
                        <a:pt x="1174" y="19"/>
                      </a:lnTo>
                      <a:lnTo>
                        <a:pt x="1176" y="30"/>
                      </a:lnTo>
                      <a:lnTo>
                        <a:pt x="1168" y="51"/>
                      </a:lnTo>
                      <a:lnTo>
                        <a:pt x="1153" y="51"/>
                      </a:lnTo>
                      <a:lnTo>
                        <a:pt x="1149" y="47"/>
                      </a:lnTo>
                      <a:lnTo>
                        <a:pt x="1141" y="50"/>
                      </a:lnTo>
                      <a:lnTo>
                        <a:pt x="1143" y="53"/>
                      </a:lnTo>
                      <a:lnTo>
                        <a:pt x="1155" y="57"/>
                      </a:lnTo>
                      <a:lnTo>
                        <a:pt x="1154" y="63"/>
                      </a:lnTo>
                      <a:lnTo>
                        <a:pt x="1145" y="70"/>
                      </a:lnTo>
                      <a:lnTo>
                        <a:pt x="1144" y="74"/>
                      </a:lnTo>
                      <a:lnTo>
                        <a:pt x="1150" y="76"/>
                      </a:lnTo>
                      <a:lnTo>
                        <a:pt x="1163" y="67"/>
                      </a:lnTo>
                      <a:lnTo>
                        <a:pt x="1169" y="66"/>
                      </a:lnTo>
                      <a:lnTo>
                        <a:pt x="1171" y="73"/>
                      </a:lnTo>
                      <a:lnTo>
                        <a:pt x="1164" y="86"/>
                      </a:lnTo>
                      <a:lnTo>
                        <a:pt x="1154" y="89"/>
                      </a:lnTo>
                      <a:lnTo>
                        <a:pt x="1144" y="103"/>
                      </a:lnTo>
                      <a:lnTo>
                        <a:pt x="1157" y="97"/>
                      </a:lnTo>
                      <a:lnTo>
                        <a:pt x="1167" y="99"/>
                      </a:lnTo>
                      <a:lnTo>
                        <a:pt x="1169" y="96"/>
                      </a:lnTo>
                      <a:lnTo>
                        <a:pt x="1178" y="96"/>
                      </a:lnTo>
                      <a:lnTo>
                        <a:pt x="1184" y="107"/>
                      </a:lnTo>
                      <a:lnTo>
                        <a:pt x="1189" y="102"/>
                      </a:lnTo>
                      <a:lnTo>
                        <a:pt x="1190" y="94"/>
                      </a:lnTo>
                      <a:lnTo>
                        <a:pt x="1183" y="75"/>
                      </a:lnTo>
                      <a:lnTo>
                        <a:pt x="1184" y="68"/>
                      </a:lnTo>
                      <a:lnTo>
                        <a:pt x="1192" y="64"/>
                      </a:lnTo>
                      <a:lnTo>
                        <a:pt x="1195" y="46"/>
                      </a:lnTo>
                      <a:lnTo>
                        <a:pt x="1203" y="41"/>
                      </a:lnTo>
                      <a:lnTo>
                        <a:pt x="1216" y="42"/>
                      </a:lnTo>
                      <a:lnTo>
                        <a:pt x="1229" y="49"/>
                      </a:lnTo>
                      <a:lnTo>
                        <a:pt x="1229" y="58"/>
                      </a:lnTo>
                      <a:lnTo>
                        <a:pt x="1221" y="64"/>
                      </a:lnTo>
                      <a:lnTo>
                        <a:pt x="1223" y="70"/>
                      </a:lnTo>
                      <a:lnTo>
                        <a:pt x="1227" y="71"/>
                      </a:lnTo>
                      <a:lnTo>
                        <a:pt x="1232" y="62"/>
                      </a:lnTo>
                      <a:lnTo>
                        <a:pt x="1240" y="61"/>
                      </a:lnTo>
                      <a:lnTo>
                        <a:pt x="1239" y="72"/>
                      </a:lnTo>
                      <a:lnTo>
                        <a:pt x="1242" y="72"/>
                      </a:lnTo>
                      <a:lnTo>
                        <a:pt x="1251" y="58"/>
                      </a:lnTo>
                      <a:lnTo>
                        <a:pt x="1261" y="57"/>
                      </a:lnTo>
                      <a:lnTo>
                        <a:pt x="1264" y="60"/>
                      </a:lnTo>
                      <a:lnTo>
                        <a:pt x="1277" y="66"/>
                      </a:lnTo>
                      <a:lnTo>
                        <a:pt x="1275" y="76"/>
                      </a:lnTo>
                      <a:lnTo>
                        <a:pt x="1265" y="83"/>
                      </a:lnTo>
                      <a:lnTo>
                        <a:pt x="1266" y="85"/>
                      </a:lnTo>
                      <a:lnTo>
                        <a:pt x="1271" y="85"/>
                      </a:lnTo>
                      <a:lnTo>
                        <a:pt x="1282" y="73"/>
                      </a:lnTo>
                      <a:lnTo>
                        <a:pt x="1292" y="73"/>
                      </a:lnTo>
                      <a:lnTo>
                        <a:pt x="1307" y="87"/>
                      </a:lnTo>
                      <a:lnTo>
                        <a:pt x="1320" y="85"/>
                      </a:lnTo>
                      <a:lnTo>
                        <a:pt x="1329" y="88"/>
                      </a:lnTo>
                      <a:lnTo>
                        <a:pt x="1332" y="94"/>
                      </a:lnTo>
                      <a:lnTo>
                        <a:pt x="1340" y="97"/>
                      </a:lnTo>
                      <a:lnTo>
                        <a:pt x="1340" y="101"/>
                      </a:lnTo>
                      <a:lnTo>
                        <a:pt x="1329" y="111"/>
                      </a:lnTo>
                      <a:lnTo>
                        <a:pt x="1304" y="117"/>
                      </a:lnTo>
                      <a:lnTo>
                        <a:pt x="1292" y="141"/>
                      </a:lnTo>
                      <a:lnTo>
                        <a:pt x="1273" y="147"/>
                      </a:lnTo>
                      <a:lnTo>
                        <a:pt x="1273" y="147"/>
                      </a:lnTo>
                      <a:lnTo>
                        <a:pt x="1247" y="144"/>
                      </a:lnTo>
                      <a:lnTo>
                        <a:pt x="1233" y="141"/>
                      </a:lnTo>
                      <a:lnTo>
                        <a:pt x="1217" y="143"/>
                      </a:lnTo>
                      <a:lnTo>
                        <a:pt x="1198" y="138"/>
                      </a:lnTo>
                      <a:lnTo>
                        <a:pt x="1197" y="139"/>
                      </a:lnTo>
                      <a:lnTo>
                        <a:pt x="1203" y="149"/>
                      </a:lnTo>
                      <a:lnTo>
                        <a:pt x="1219" y="150"/>
                      </a:lnTo>
                      <a:lnTo>
                        <a:pt x="1228" y="154"/>
                      </a:lnTo>
                      <a:lnTo>
                        <a:pt x="1240" y="153"/>
                      </a:lnTo>
                      <a:lnTo>
                        <a:pt x="1245" y="156"/>
                      </a:lnTo>
                      <a:lnTo>
                        <a:pt x="1245" y="157"/>
                      </a:lnTo>
                      <a:lnTo>
                        <a:pt x="1250" y="171"/>
                      </a:lnTo>
                      <a:lnTo>
                        <a:pt x="1255" y="172"/>
                      </a:lnTo>
                      <a:lnTo>
                        <a:pt x="1259" y="187"/>
                      </a:lnTo>
                      <a:lnTo>
                        <a:pt x="1261" y="194"/>
                      </a:lnTo>
                      <a:lnTo>
                        <a:pt x="1264" y="190"/>
                      </a:lnTo>
                      <a:lnTo>
                        <a:pt x="1274" y="182"/>
                      </a:lnTo>
                      <a:lnTo>
                        <a:pt x="1280" y="192"/>
                      </a:lnTo>
                      <a:lnTo>
                        <a:pt x="1284" y="194"/>
                      </a:lnTo>
                      <a:lnTo>
                        <a:pt x="1285" y="182"/>
                      </a:lnTo>
                      <a:lnTo>
                        <a:pt x="1283" y="174"/>
                      </a:lnTo>
                      <a:lnTo>
                        <a:pt x="1293" y="174"/>
                      </a:lnTo>
                      <a:lnTo>
                        <a:pt x="1296" y="182"/>
                      </a:lnTo>
                      <a:lnTo>
                        <a:pt x="1300" y="186"/>
                      </a:lnTo>
                      <a:lnTo>
                        <a:pt x="1300" y="179"/>
                      </a:lnTo>
                      <a:lnTo>
                        <a:pt x="1306" y="177"/>
                      </a:lnTo>
                      <a:lnTo>
                        <a:pt x="1311" y="177"/>
                      </a:lnTo>
                      <a:lnTo>
                        <a:pt x="1320" y="184"/>
                      </a:lnTo>
                      <a:lnTo>
                        <a:pt x="1325" y="184"/>
                      </a:lnTo>
                      <a:lnTo>
                        <a:pt x="1325" y="185"/>
                      </a:lnTo>
                      <a:lnTo>
                        <a:pt x="1326" y="199"/>
                      </a:lnTo>
                      <a:lnTo>
                        <a:pt x="1317" y="210"/>
                      </a:lnTo>
                      <a:lnTo>
                        <a:pt x="1303" y="204"/>
                      </a:lnTo>
                      <a:lnTo>
                        <a:pt x="1293" y="205"/>
                      </a:lnTo>
                      <a:lnTo>
                        <a:pt x="1294" y="224"/>
                      </a:lnTo>
                      <a:lnTo>
                        <a:pt x="1283" y="238"/>
                      </a:lnTo>
                      <a:lnTo>
                        <a:pt x="1267" y="241"/>
                      </a:lnTo>
                      <a:lnTo>
                        <a:pt x="1251" y="257"/>
                      </a:lnTo>
                      <a:lnTo>
                        <a:pt x="1250" y="281"/>
                      </a:lnTo>
                      <a:lnTo>
                        <a:pt x="1240" y="282"/>
                      </a:lnTo>
                      <a:lnTo>
                        <a:pt x="1238" y="254"/>
                      </a:lnTo>
                      <a:lnTo>
                        <a:pt x="1238" y="254"/>
                      </a:lnTo>
                      <a:lnTo>
                        <a:pt x="1250" y="235"/>
                      </a:lnTo>
                      <a:lnTo>
                        <a:pt x="1252" y="222"/>
                      </a:lnTo>
                      <a:lnTo>
                        <a:pt x="1239" y="208"/>
                      </a:lnTo>
                      <a:lnTo>
                        <a:pt x="1235" y="198"/>
                      </a:lnTo>
                      <a:lnTo>
                        <a:pt x="1214" y="196"/>
                      </a:lnTo>
                      <a:lnTo>
                        <a:pt x="1199" y="190"/>
                      </a:lnTo>
                      <a:lnTo>
                        <a:pt x="1189" y="180"/>
                      </a:lnTo>
                      <a:lnTo>
                        <a:pt x="1173" y="160"/>
                      </a:lnTo>
                      <a:lnTo>
                        <a:pt x="1161" y="151"/>
                      </a:lnTo>
                      <a:lnTo>
                        <a:pt x="1134" y="152"/>
                      </a:lnTo>
                      <a:lnTo>
                        <a:pt x="1123" y="163"/>
                      </a:lnTo>
                      <a:lnTo>
                        <a:pt x="1124" y="170"/>
                      </a:lnTo>
                      <a:lnTo>
                        <a:pt x="1113" y="173"/>
                      </a:lnTo>
                      <a:lnTo>
                        <a:pt x="1095" y="169"/>
                      </a:lnTo>
                      <a:lnTo>
                        <a:pt x="1082" y="175"/>
                      </a:lnTo>
                      <a:lnTo>
                        <a:pt x="1083" y="182"/>
                      </a:lnTo>
                      <a:lnTo>
                        <a:pt x="1073" y="197"/>
                      </a:lnTo>
                      <a:lnTo>
                        <a:pt x="1066" y="202"/>
                      </a:lnTo>
                      <a:lnTo>
                        <a:pt x="1072" y="211"/>
                      </a:lnTo>
                      <a:lnTo>
                        <a:pt x="1068" y="222"/>
                      </a:lnTo>
                      <a:lnTo>
                        <a:pt x="1064" y="256"/>
                      </a:lnTo>
                      <a:lnTo>
                        <a:pt x="1070" y="276"/>
                      </a:lnTo>
                      <a:lnTo>
                        <a:pt x="1075" y="287"/>
                      </a:lnTo>
                      <a:lnTo>
                        <a:pt x="1069" y="296"/>
                      </a:lnTo>
                      <a:lnTo>
                        <a:pt x="1058" y="305"/>
                      </a:lnTo>
                      <a:lnTo>
                        <a:pt x="1047" y="304"/>
                      </a:lnTo>
                      <a:lnTo>
                        <a:pt x="1036" y="313"/>
                      </a:lnTo>
                      <a:lnTo>
                        <a:pt x="1028" y="318"/>
                      </a:lnTo>
                      <a:lnTo>
                        <a:pt x="1020" y="333"/>
                      </a:lnTo>
                      <a:lnTo>
                        <a:pt x="1004" y="330"/>
                      </a:lnTo>
                      <a:lnTo>
                        <a:pt x="982" y="315"/>
                      </a:lnTo>
                      <a:lnTo>
                        <a:pt x="969" y="315"/>
                      </a:lnTo>
                      <a:lnTo>
                        <a:pt x="961" y="323"/>
                      </a:lnTo>
                      <a:lnTo>
                        <a:pt x="944" y="340"/>
                      </a:lnTo>
                      <a:lnTo>
                        <a:pt x="912" y="339"/>
                      </a:lnTo>
                      <a:lnTo>
                        <a:pt x="893" y="331"/>
                      </a:lnTo>
                      <a:lnTo>
                        <a:pt x="882" y="316"/>
                      </a:lnTo>
                      <a:lnTo>
                        <a:pt x="877" y="303"/>
                      </a:lnTo>
                      <a:lnTo>
                        <a:pt x="849" y="280"/>
                      </a:lnTo>
                      <a:lnTo>
                        <a:pt x="839" y="265"/>
                      </a:lnTo>
                      <a:lnTo>
                        <a:pt x="828" y="263"/>
                      </a:lnTo>
                      <a:lnTo>
                        <a:pt x="819" y="270"/>
                      </a:lnTo>
                      <a:lnTo>
                        <a:pt x="816" y="282"/>
                      </a:lnTo>
                      <a:lnTo>
                        <a:pt x="820" y="292"/>
                      </a:lnTo>
                      <a:lnTo>
                        <a:pt x="815" y="296"/>
                      </a:lnTo>
                      <a:lnTo>
                        <a:pt x="810" y="293"/>
                      </a:lnTo>
                      <a:lnTo>
                        <a:pt x="808" y="296"/>
                      </a:lnTo>
                      <a:lnTo>
                        <a:pt x="808" y="296"/>
                      </a:lnTo>
                      <a:lnTo>
                        <a:pt x="807" y="296"/>
                      </a:lnTo>
                      <a:lnTo>
                        <a:pt x="802" y="299"/>
                      </a:lnTo>
                      <a:lnTo>
                        <a:pt x="787" y="302"/>
                      </a:lnTo>
                      <a:lnTo>
                        <a:pt x="773" y="297"/>
                      </a:lnTo>
                      <a:lnTo>
                        <a:pt x="774" y="309"/>
                      </a:lnTo>
                      <a:lnTo>
                        <a:pt x="784" y="315"/>
                      </a:lnTo>
                      <a:lnTo>
                        <a:pt x="788" y="330"/>
                      </a:lnTo>
                      <a:lnTo>
                        <a:pt x="776" y="335"/>
                      </a:lnTo>
                      <a:lnTo>
                        <a:pt x="775" y="356"/>
                      </a:lnTo>
                      <a:lnTo>
                        <a:pt x="782" y="366"/>
                      </a:lnTo>
                      <a:lnTo>
                        <a:pt x="782" y="384"/>
                      </a:lnTo>
                      <a:lnTo>
                        <a:pt x="775" y="380"/>
                      </a:lnTo>
                      <a:lnTo>
                        <a:pt x="768" y="382"/>
                      </a:lnTo>
                      <a:lnTo>
                        <a:pt x="759" y="375"/>
                      </a:lnTo>
                      <a:lnTo>
                        <a:pt x="744" y="374"/>
                      </a:lnTo>
                      <a:lnTo>
                        <a:pt x="731" y="364"/>
                      </a:lnTo>
                      <a:lnTo>
                        <a:pt x="709" y="359"/>
                      </a:lnTo>
                      <a:lnTo>
                        <a:pt x="695" y="366"/>
                      </a:lnTo>
                      <a:lnTo>
                        <a:pt x="676" y="366"/>
                      </a:lnTo>
                      <a:lnTo>
                        <a:pt x="669" y="369"/>
                      </a:lnTo>
                      <a:lnTo>
                        <a:pt x="681" y="386"/>
                      </a:lnTo>
                      <a:lnTo>
                        <a:pt x="677" y="393"/>
                      </a:lnTo>
                      <a:lnTo>
                        <a:pt x="677" y="401"/>
                      </a:lnTo>
                      <a:lnTo>
                        <a:pt x="669" y="408"/>
                      </a:lnTo>
                      <a:lnTo>
                        <a:pt x="678" y="422"/>
                      </a:lnTo>
                      <a:lnTo>
                        <a:pt x="667" y="431"/>
                      </a:lnTo>
                      <a:lnTo>
                        <a:pt x="657" y="433"/>
                      </a:lnTo>
                      <a:lnTo>
                        <a:pt x="651" y="426"/>
                      </a:lnTo>
                      <a:lnTo>
                        <a:pt x="637" y="419"/>
                      </a:lnTo>
                      <a:lnTo>
                        <a:pt x="623" y="429"/>
                      </a:lnTo>
                      <a:lnTo>
                        <a:pt x="614" y="451"/>
                      </a:lnTo>
                      <a:lnTo>
                        <a:pt x="604" y="456"/>
                      </a:lnTo>
                      <a:lnTo>
                        <a:pt x="601" y="472"/>
                      </a:lnTo>
                      <a:lnTo>
                        <a:pt x="592" y="483"/>
                      </a:lnTo>
                      <a:lnTo>
                        <a:pt x="584" y="487"/>
                      </a:lnTo>
                      <a:lnTo>
                        <a:pt x="584" y="517"/>
                      </a:lnTo>
                      <a:lnTo>
                        <a:pt x="592" y="526"/>
                      </a:lnTo>
                      <a:lnTo>
                        <a:pt x="599" y="546"/>
                      </a:lnTo>
                      <a:lnTo>
                        <a:pt x="593" y="561"/>
                      </a:lnTo>
                      <a:lnTo>
                        <a:pt x="574" y="587"/>
                      </a:lnTo>
                      <a:lnTo>
                        <a:pt x="556" y="619"/>
                      </a:lnTo>
                      <a:lnTo>
                        <a:pt x="555" y="633"/>
                      </a:lnTo>
                      <a:lnTo>
                        <a:pt x="544" y="642"/>
                      </a:lnTo>
                      <a:lnTo>
                        <a:pt x="522" y="647"/>
                      </a:lnTo>
                      <a:lnTo>
                        <a:pt x="501" y="659"/>
                      </a:lnTo>
                      <a:lnTo>
                        <a:pt x="500" y="672"/>
                      </a:lnTo>
                      <a:lnTo>
                        <a:pt x="510" y="681"/>
                      </a:lnTo>
                      <a:lnTo>
                        <a:pt x="510" y="701"/>
                      </a:lnTo>
                      <a:lnTo>
                        <a:pt x="504" y="718"/>
                      </a:lnTo>
                      <a:lnTo>
                        <a:pt x="497" y="748"/>
                      </a:lnTo>
                      <a:lnTo>
                        <a:pt x="496" y="780"/>
                      </a:lnTo>
                      <a:lnTo>
                        <a:pt x="473" y="835"/>
                      </a:lnTo>
                      <a:lnTo>
                        <a:pt x="472" y="851"/>
                      </a:lnTo>
                      <a:lnTo>
                        <a:pt x="479" y="861"/>
                      </a:lnTo>
                      <a:lnTo>
                        <a:pt x="481" y="886"/>
                      </a:lnTo>
                      <a:lnTo>
                        <a:pt x="469" y="903"/>
                      </a:lnTo>
                      <a:lnTo>
                        <a:pt x="446" y="901"/>
                      </a:lnTo>
                      <a:lnTo>
                        <a:pt x="429" y="897"/>
                      </a:lnTo>
                      <a:lnTo>
                        <a:pt x="415" y="905"/>
                      </a:lnTo>
                      <a:lnTo>
                        <a:pt x="400" y="931"/>
                      </a:lnTo>
                      <a:lnTo>
                        <a:pt x="395" y="960"/>
                      </a:lnTo>
                      <a:lnTo>
                        <a:pt x="402" y="995"/>
                      </a:lnTo>
                      <a:lnTo>
                        <a:pt x="405" y="1030"/>
                      </a:lnTo>
                      <a:lnTo>
                        <a:pt x="400" y="1050"/>
                      </a:lnTo>
                      <a:lnTo>
                        <a:pt x="406" y="1068"/>
                      </a:lnTo>
                      <a:lnTo>
                        <a:pt x="410" y="1095"/>
                      </a:lnTo>
                      <a:lnTo>
                        <a:pt x="410" y="1095"/>
                      </a:lnTo>
                      <a:lnTo>
                        <a:pt x="405" y="1120"/>
                      </a:lnTo>
                      <a:lnTo>
                        <a:pt x="406" y="1143"/>
                      </a:lnTo>
                      <a:lnTo>
                        <a:pt x="426" y="1154"/>
                      </a:lnTo>
                      <a:lnTo>
                        <a:pt x="449" y="1180"/>
                      </a:lnTo>
                      <a:lnTo>
                        <a:pt x="443" y="1195"/>
                      </a:lnTo>
                      <a:lnTo>
                        <a:pt x="443" y="1217"/>
                      </a:lnTo>
                      <a:lnTo>
                        <a:pt x="412" y="1226"/>
                      </a:lnTo>
                      <a:lnTo>
                        <a:pt x="411" y="1236"/>
                      </a:lnTo>
                      <a:lnTo>
                        <a:pt x="423" y="1261"/>
                      </a:lnTo>
                      <a:lnTo>
                        <a:pt x="429" y="1291"/>
                      </a:lnTo>
                      <a:lnTo>
                        <a:pt x="438" y="1304"/>
                      </a:lnTo>
                      <a:lnTo>
                        <a:pt x="429" y="1326"/>
                      </a:lnTo>
                      <a:lnTo>
                        <a:pt x="430" y="1340"/>
                      </a:lnTo>
                      <a:lnTo>
                        <a:pt x="423" y="1350"/>
                      </a:lnTo>
                      <a:lnTo>
                        <a:pt x="403" y="1352"/>
                      </a:lnTo>
                      <a:lnTo>
                        <a:pt x="399" y="1359"/>
                      </a:lnTo>
                      <a:lnTo>
                        <a:pt x="405" y="1373"/>
                      </a:lnTo>
                      <a:lnTo>
                        <a:pt x="396" y="1378"/>
                      </a:lnTo>
                      <a:lnTo>
                        <a:pt x="391" y="1389"/>
                      </a:lnTo>
                      <a:lnTo>
                        <a:pt x="401" y="1406"/>
                      </a:lnTo>
                      <a:lnTo>
                        <a:pt x="403" y="1447"/>
                      </a:lnTo>
                      <a:lnTo>
                        <a:pt x="396" y="1462"/>
                      </a:lnTo>
                      <a:lnTo>
                        <a:pt x="388" y="1448"/>
                      </a:lnTo>
                      <a:lnTo>
                        <a:pt x="378" y="1442"/>
                      </a:lnTo>
                      <a:lnTo>
                        <a:pt x="383" y="1437"/>
                      </a:lnTo>
                      <a:lnTo>
                        <a:pt x="377" y="1433"/>
                      </a:lnTo>
                      <a:lnTo>
                        <a:pt x="362" y="1433"/>
                      </a:lnTo>
                      <a:lnTo>
                        <a:pt x="347" y="1419"/>
                      </a:lnTo>
                      <a:lnTo>
                        <a:pt x="345" y="1410"/>
                      </a:lnTo>
                      <a:lnTo>
                        <a:pt x="337" y="1398"/>
                      </a:lnTo>
                      <a:lnTo>
                        <a:pt x="340" y="1387"/>
                      </a:lnTo>
                      <a:lnTo>
                        <a:pt x="337" y="1371"/>
                      </a:lnTo>
                      <a:lnTo>
                        <a:pt x="345" y="1359"/>
                      </a:lnTo>
                      <a:lnTo>
                        <a:pt x="337" y="1351"/>
                      </a:lnTo>
                      <a:lnTo>
                        <a:pt x="327" y="1358"/>
                      </a:lnTo>
                      <a:lnTo>
                        <a:pt x="327" y="1369"/>
                      </a:lnTo>
                      <a:lnTo>
                        <a:pt x="334" y="1378"/>
                      </a:lnTo>
                      <a:lnTo>
                        <a:pt x="328" y="1384"/>
                      </a:lnTo>
                      <a:lnTo>
                        <a:pt x="323" y="1385"/>
                      </a:lnTo>
                      <a:lnTo>
                        <a:pt x="322" y="1391"/>
                      </a:lnTo>
                      <a:lnTo>
                        <a:pt x="316" y="1394"/>
                      </a:lnTo>
                      <a:lnTo>
                        <a:pt x="320" y="1400"/>
                      </a:lnTo>
                      <a:lnTo>
                        <a:pt x="328" y="1404"/>
                      </a:lnTo>
                      <a:lnTo>
                        <a:pt x="333" y="1418"/>
                      </a:lnTo>
                      <a:lnTo>
                        <a:pt x="328" y="1433"/>
                      </a:lnTo>
                      <a:lnTo>
                        <a:pt x="328" y="1433"/>
                      </a:lnTo>
                      <a:lnTo>
                        <a:pt x="310" y="1449"/>
                      </a:lnTo>
                      <a:lnTo>
                        <a:pt x="310" y="1443"/>
                      </a:lnTo>
                      <a:lnTo>
                        <a:pt x="300" y="1434"/>
                      </a:lnTo>
                      <a:lnTo>
                        <a:pt x="297" y="1441"/>
                      </a:lnTo>
                      <a:lnTo>
                        <a:pt x="302" y="1446"/>
                      </a:lnTo>
                      <a:lnTo>
                        <a:pt x="306" y="1453"/>
                      </a:lnTo>
                      <a:lnTo>
                        <a:pt x="291" y="1459"/>
                      </a:lnTo>
                      <a:lnTo>
                        <a:pt x="284" y="1451"/>
                      </a:lnTo>
                      <a:lnTo>
                        <a:pt x="286" y="1445"/>
                      </a:lnTo>
                      <a:lnTo>
                        <a:pt x="279" y="1444"/>
                      </a:lnTo>
                      <a:lnTo>
                        <a:pt x="273" y="1437"/>
                      </a:lnTo>
                      <a:lnTo>
                        <a:pt x="269" y="1419"/>
                      </a:lnTo>
                      <a:lnTo>
                        <a:pt x="257" y="1406"/>
                      </a:lnTo>
                      <a:lnTo>
                        <a:pt x="251" y="1403"/>
                      </a:lnTo>
                      <a:lnTo>
                        <a:pt x="251" y="1412"/>
                      </a:lnTo>
                      <a:lnTo>
                        <a:pt x="262" y="1419"/>
                      </a:lnTo>
                      <a:lnTo>
                        <a:pt x="271" y="1433"/>
                      </a:lnTo>
                      <a:lnTo>
                        <a:pt x="268" y="1442"/>
                      </a:lnTo>
                      <a:lnTo>
                        <a:pt x="278" y="1455"/>
                      </a:lnTo>
                      <a:lnTo>
                        <a:pt x="275" y="1464"/>
                      </a:lnTo>
                      <a:lnTo>
                        <a:pt x="264" y="1466"/>
                      </a:lnTo>
                      <a:lnTo>
                        <a:pt x="255" y="1472"/>
                      </a:lnTo>
                      <a:lnTo>
                        <a:pt x="256" y="1481"/>
                      </a:lnTo>
                      <a:lnTo>
                        <a:pt x="248" y="1486"/>
                      </a:lnTo>
                      <a:lnTo>
                        <a:pt x="252" y="1491"/>
                      </a:lnTo>
                      <a:lnTo>
                        <a:pt x="236" y="1507"/>
                      </a:lnTo>
                      <a:lnTo>
                        <a:pt x="223" y="1498"/>
                      </a:lnTo>
                      <a:lnTo>
                        <a:pt x="230" y="1506"/>
                      </a:lnTo>
                      <a:lnTo>
                        <a:pt x="230" y="1515"/>
                      </a:lnTo>
                      <a:lnTo>
                        <a:pt x="207" y="1538"/>
                      </a:lnTo>
                      <a:lnTo>
                        <a:pt x="198" y="1538"/>
                      </a:lnTo>
                      <a:lnTo>
                        <a:pt x="195" y="1528"/>
                      </a:lnTo>
                      <a:lnTo>
                        <a:pt x="193" y="1528"/>
                      </a:lnTo>
                      <a:lnTo>
                        <a:pt x="188" y="1534"/>
                      </a:lnTo>
                      <a:lnTo>
                        <a:pt x="181" y="1535"/>
                      </a:lnTo>
                      <a:lnTo>
                        <a:pt x="168" y="1549"/>
                      </a:lnTo>
                      <a:lnTo>
                        <a:pt x="156" y="1554"/>
                      </a:lnTo>
                      <a:lnTo>
                        <a:pt x="151" y="1552"/>
                      </a:lnTo>
                      <a:lnTo>
                        <a:pt x="145" y="1559"/>
                      </a:lnTo>
                      <a:close/>
                      <a:moveTo>
                        <a:pt x="133" y="1541"/>
                      </a:moveTo>
                      <a:lnTo>
                        <a:pt x="145" y="1556"/>
                      </a:lnTo>
                      <a:lnTo>
                        <a:pt x="151" y="1549"/>
                      </a:lnTo>
                      <a:lnTo>
                        <a:pt x="156" y="1552"/>
                      </a:lnTo>
                      <a:lnTo>
                        <a:pt x="167" y="1547"/>
                      </a:lnTo>
                      <a:lnTo>
                        <a:pt x="180" y="1534"/>
                      </a:lnTo>
                      <a:lnTo>
                        <a:pt x="187" y="1532"/>
                      </a:lnTo>
                      <a:lnTo>
                        <a:pt x="192" y="1525"/>
                      </a:lnTo>
                      <a:lnTo>
                        <a:pt x="196" y="1526"/>
                      </a:lnTo>
                      <a:lnTo>
                        <a:pt x="200" y="1537"/>
                      </a:lnTo>
                      <a:lnTo>
                        <a:pt x="206" y="1537"/>
                      </a:lnTo>
                      <a:lnTo>
                        <a:pt x="229" y="1514"/>
                      </a:lnTo>
                      <a:lnTo>
                        <a:pt x="228" y="1507"/>
                      </a:lnTo>
                      <a:lnTo>
                        <a:pt x="215" y="1490"/>
                      </a:lnTo>
                      <a:lnTo>
                        <a:pt x="236" y="1504"/>
                      </a:lnTo>
                      <a:lnTo>
                        <a:pt x="249" y="1491"/>
                      </a:lnTo>
                      <a:lnTo>
                        <a:pt x="245" y="1486"/>
                      </a:lnTo>
                      <a:lnTo>
                        <a:pt x="254" y="1480"/>
                      </a:lnTo>
                      <a:lnTo>
                        <a:pt x="252" y="1472"/>
                      </a:lnTo>
                      <a:lnTo>
                        <a:pt x="263" y="1464"/>
                      </a:lnTo>
                      <a:lnTo>
                        <a:pt x="274" y="1462"/>
                      </a:lnTo>
                      <a:lnTo>
                        <a:pt x="276" y="1455"/>
                      </a:lnTo>
                      <a:lnTo>
                        <a:pt x="266" y="1442"/>
                      </a:lnTo>
                      <a:lnTo>
                        <a:pt x="270" y="1433"/>
                      </a:lnTo>
                      <a:lnTo>
                        <a:pt x="260" y="1421"/>
                      </a:lnTo>
                      <a:lnTo>
                        <a:pt x="249" y="1413"/>
                      </a:lnTo>
                      <a:lnTo>
                        <a:pt x="250" y="1399"/>
                      </a:lnTo>
                      <a:lnTo>
                        <a:pt x="257" y="1405"/>
                      </a:lnTo>
                      <a:lnTo>
                        <a:pt x="270" y="1419"/>
                      </a:lnTo>
                      <a:lnTo>
                        <a:pt x="275" y="1437"/>
                      </a:lnTo>
                      <a:lnTo>
                        <a:pt x="280" y="1442"/>
                      </a:lnTo>
                      <a:lnTo>
                        <a:pt x="288" y="1443"/>
                      </a:lnTo>
                      <a:lnTo>
                        <a:pt x="286" y="1451"/>
                      </a:lnTo>
                      <a:lnTo>
                        <a:pt x="292" y="1458"/>
                      </a:lnTo>
                      <a:lnTo>
                        <a:pt x="303" y="1452"/>
                      </a:lnTo>
                      <a:lnTo>
                        <a:pt x="300" y="1446"/>
                      </a:lnTo>
                      <a:lnTo>
                        <a:pt x="294" y="1442"/>
                      </a:lnTo>
                      <a:lnTo>
                        <a:pt x="299" y="1432"/>
                      </a:lnTo>
                      <a:lnTo>
                        <a:pt x="311" y="1442"/>
                      </a:lnTo>
                      <a:lnTo>
                        <a:pt x="311" y="1446"/>
                      </a:lnTo>
                      <a:lnTo>
                        <a:pt x="326" y="1432"/>
                      </a:lnTo>
                      <a:lnTo>
                        <a:pt x="331" y="1418"/>
                      </a:lnTo>
                      <a:lnTo>
                        <a:pt x="327" y="1406"/>
                      </a:lnTo>
                      <a:lnTo>
                        <a:pt x="318" y="1402"/>
                      </a:lnTo>
                      <a:lnTo>
                        <a:pt x="313" y="1393"/>
                      </a:lnTo>
                      <a:lnTo>
                        <a:pt x="320" y="1389"/>
                      </a:lnTo>
                      <a:lnTo>
                        <a:pt x="321" y="1383"/>
                      </a:lnTo>
                      <a:lnTo>
                        <a:pt x="327" y="1382"/>
                      </a:lnTo>
                      <a:lnTo>
                        <a:pt x="332" y="1378"/>
                      </a:lnTo>
                      <a:lnTo>
                        <a:pt x="325" y="1370"/>
                      </a:lnTo>
                      <a:lnTo>
                        <a:pt x="325" y="1357"/>
                      </a:lnTo>
                      <a:lnTo>
                        <a:pt x="337" y="1349"/>
                      </a:lnTo>
                      <a:lnTo>
                        <a:pt x="347" y="1359"/>
                      </a:lnTo>
                      <a:lnTo>
                        <a:pt x="339" y="1371"/>
                      </a:lnTo>
                      <a:lnTo>
                        <a:pt x="342" y="1387"/>
                      </a:lnTo>
                      <a:lnTo>
                        <a:pt x="339" y="1397"/>
                      </a:lnTo>
                      <a:lnTo>
                        <a:pt x="347" y="1409"/>
                      </a:lnTo>
                      <a:lnTo>
                        <a:pt x="349" y="1418"/>
                      </a:lnTo>
                      <a:lnTo>
                        <a:pt x="362" y="1432"/>
                      </a:lnTo>
                      <a:lnTo>
                        <a:pt x="377" y="1430"/>
                      </a:lnTo>
                      <a:lnTo>
                        <a:pt x="385" y="1436"/>
                      </a:lnTo>
                      <a:lnTo>
                        <a:pt x="381" y="1442"/>
                      </a:lnTo>
                      <a:lnTo>
                        <a:pt x="389" y="1446"/>
                      </a:lnTo>
                      <a:lnTo>
                        <a:pt x="396" y="1459"/>
                      </a:lnTo>
                      <a:lnTo>
                        <a:pt x="402" y="1447"/>
                      </a:lnTo>
                      <a:lnTo>
                        <a:pt x="399" y="1406"/>
                      </a:lnTo>
                      <a:lnTo>
                        <a:pt x="389" y="1389"/>
                      </a:lnTo>
                      <a:lnTo>
                        <a:pt x="394" y="1377"/>
                      </a:lnTo>
                      <a:lnTo>
                        <a:pt x="403" y="1372"/>
                      </a:lnTo>
                      <a:lnTo>
                        <a:pt x="397" y="1359"/>
                      </a:lnTo>
                      <a:lnTo>
                        <a:pt x="402" y="1351"/>
                      </a:lnTo>
                      <a:lnTo>
                        <a:pt x="422" y="1348"/>
                      </a:lnTo>
                      <a:lnTo>
                        <a:pt x="428" y="1339"/>
                      </a:lnTo>
                      <a:lnTo>
                        <a:pt x="427" y="1326"/>
                      </a:lnTo>
                      <a:lnTo>
                        <a:pt x="436" y="1305"/>
                      </a:lnTo>
                      <a:lnTo>
                        <a:pt x="427" y="1291"/>
                      </a:lnTo>
                      <a:lnTo>
                        <a:pt x="422" y="1261"/>
                      </a:lnTo>
                      <a:lnTo>
                        <a:pt x="409" y="1237"/>
                      </a:lnTo>
                      <a:lnTo>
                        <a:pt x="410" y="1225"/>
                      </a:lnTo>
                      <a:lnTo>
                        <a:pt x="441" y="1215"/>
                      </a:lnTo>
                      <a:lnTo>
                        <a:pt x="441" y="1194"/>
                      </a:lnTo>
                      <a:lnTo>
                        <a:pt x="447" y="1180"/>
                      </a:lnTo>
                      <a:lnTo>
                        <a:pt x="424" y="1155"/>
                      </a:lnTo>
                      <a:lnTo>
                        <a:pt x="404" y="1145"/>
                      </a:lnTo>
                      <a:lnTo>
                        <a:pt x="403" y="1119"/>
                      </a:lnTo>
                      <a:lnTo>
                        <a:pt x="408" y="1095"/>
                      </a:lnTo>
                      <a:lnTo>
                        <a:pt x="404" y="1068"/>
                      </a:lnTo>
                      <a:lnTo>
                        <a:pt x="398" y="1050"/>
                      </a:lnTo>
                      <a:lnTo>
                        <a:pt x="403" y="1029"/>
                      </a:lnTo>
                      <a:lnTo>
                        <a:pt x="400" y="995"/>
                      </a:lnTo>
                      <a:lnTo>
                        <a:pt x="393" y="960"/>
                      </a:lnTo>
                      <a:lnTo>
                        <a:pt x="393" y="960"/>
                      </a:lnTo>
                      <a:lnTo>
                        <a:pt x="398" y="930"/>
                      </a:lnTo>
                      <a:lnTo>
                        <a:pt x="413" y="904"/>
                      </a:lnTo>
                      <a:lnTo>
                        <a:pt x="428" y="895"/>
                      </a:lnTo>
                      <a:lnTo>
                        <a:pt x="446" y="899"/>
                      </a:lnTo>
                      <a:lnTo>
                        <a:pt x="468" y="901"/>
                      </a:lnTo>
                      <a:lnTo>
                        <a:pt x="479" y="885"/>
                      </a:lnTo>
                      <a:lnTo>
                        <a:pt x="477" y="861"/>
                      </a:lnTo>
                      <a:lnTo>
                        <a:pt x="470" y="851"/>
                      </a:lnTo>
                      <a:lnTo>
                        <a:pt x="472" y="834"/>
                      </a:lnTo>
                      <a:lnTo>
                        <a:pt x="495" y="779"/>
                      </a:lnTo>
                      <a:lnTo>
                        <a:pt x="496" y="747"/>
                      </a:lnTo>
                      <a:lnTo>
                        <a:pt x="502" y="718"/>
                      </a:lnTo>
                      <a:lnTo>
                        <a:pt x="509" y="701"/>
                      </a:lnTo>
                      <a:lnTo>
                        <a:pt x="509" y="682"/>
                      </a:lnTo>
                      <a:lnTo>
                        <a:pt x="498" y="672"/>
                      </a:lnTo>
                      <a:lnTo>
                        <a:pt x="499" y="658"/>
                      </a:lnTo>
                      <a:lnTo>
                        <a:pt x="521" y="645"/>
                      </a:lnTo>
                      <a:lnTo>
                        <a:pt x="543" y="640"/>
                      </a:lnTo>
                      <a:lnTo>
                        <a:pt x="553" y="632"/>
                      </a:lnTo>
                      <a:lnTo>
                        <a:pt x="554" y="618"/>
                      </a:lnTo>
                      <a:lnTo>
                        <a:pt x="573" y="586"/>
                      </a:lnTo>
                      <a:lnTo>
                        <a:pt x="591" y="560"/>
                      </a:lnTo>
                      <a:lnTo>
                        <a:pt x="597" y="546"/>
                      </a:lnTo>
                      <a:lnTo>
                        <a:pt x="590" y="527"/>
                      </a:lnTo>
                      <a:lnTo>
                        <a:pt x="582" y="518"/>
                      </a:lnTo>
                      <a:lnTo>
                        <a:pt x="582" y="486"/>
                      </a:lnTo>
                      <a:lnTo>
                        <a:pt x="591" y="481"/>
                      </a:lnTo>
                      <a:lnTo>
                        <a:pt x="599" y="471"/>
                      </a:lnTo>
                      <a:lnTo>
                        <a:pt x="602" y="454"/>
                      </a:lnTo>
                      <a:lnTo>
                        <a:pt x="612" y="450"/>
                      </a:lnTo>
                      <a:lnTo>
                        <a:pt x="622" y="428"/>
                      </a:lnTo>
                      <a:lnTo>
                        <a:pt x="636" y="417"/>
                      </a:lnTo>
                      <a:lnTo>
                        <a:pt x="652" y="424"/>
                      </a:lnTo>
                      <a:lnTo>
                        <a:pt x="658" y="431"/>
                      </a:lnTo>
                      <a:lnTo>
                        <a:pt x="666" y="429"/>
                      </a:lnTo>
                      <a:lnTo>
                        <a:pt x="675" y="421"/>
                      </a:lnTo>
                      <a:lnTo>
                        <a:pt x="667" y="407"/>
                      </a:lnTo>
                      <a:lnTo>
                        <a:pt x="675" y="400"/>
                      </a:lnTo>
                      <a:lnTo>
                        <a:pt x="675" y="392"/>
                      </a:lnTo>
                      <a:lnTo>
                        <a:pt x="678" y="386"/>
                      </a:lnTo>
                      <a:lnTo>
                        <a:pt x="668" y="369"/>
                      </a:lnTo>
                      <a:lnTo>
                        <a:pt x="675" y="364"/>
                      </a:lnTo>
                      <a:lnTo>
                        <a:pt x="695" y="364"/>
                      </a:lnTo>
                      <a:lnTo>
                        <a:pt x="709" y="357"/>
                      </a:lnTo>
                      <a:lnTo>
                        <a:pt x="731" y="362"/>
                      </a:lnTo>
                      <a:lnTo>
                        <a:pt x="745" y="372"/>
                      </a:lnTo>
                      <a:lnTo>
                        <a:pt x="760" y="373"/>
                      </a:lnTo>
                      <a:lnTo>
                        <a:pt x="768" y="380"/>
                      </a:lnTo>
                      <a:lnTo>
                        <a:pt x="775" y="377"/>
                      </a:lnTo>
                      <a:lnTo>
                        <a:pt x="780" y="381"/>
                      </a:lnTo>
                      <a:lnTo>
                        <a:pt x="780" y="366"/>
                      </a:lnTo>
                      <a:lnTo>
                        <a:pt x="773" y="356"/>
                      </a:lnTo>
                      <a:lnTo>
                        <a:pt x="775" y="335"/>
                      </a:lnTo>
                      <a:lnTo>
                        <a:pt x="786" y="329"/>
                      </a:lnTo>
                      <a:lnTo>
                        <a:pt x="782" y="316"/>
                      </a:lnTo>
                      <a:lnTo>
                        <a:pt x="772" y="310"/>
                      </a:lnTo>
                      <a:lnTo>
                        <a:pt x="771" y="296"/>
                      </a:lnTo>
                      <a:lnTo>
                        <a:pt x="787" y="300"/>
                      </a:lnTo>
                      <a:lnTo>
                        <a:pt x="802" y="297"/>
                      </a:lnTo>
                      <a:lnTo>
                        <a:pt x="806" y="296"/>
                      </a:lnTo>
                      <a:lnTo>
                        <a:pt x="809" y="291"/>
                      </a:lnTo>
                      <a:lnTo>
                        <a:pt x="815" y="294"/>
                      </a:lnTo>
                      <a:lnTo>
                        <a:pt x="818" y="291"/>
                      </a:lnTo>
                      <a:lnTo>
                        <a:pt x="815" y="282"/>
                      </a:lnTo>
                      <a:lnTo>
                        <a:pt x="817" y="269"/>
                      </a:lnTo>
                      <a:lnTo>
                        <a:pt x="827" y="261"/>
                      </a:lnTo>
                      <a:lnTo>
                        <a:pt x="840" y="264"/>
                      </a:lnTo>
                      <a:lnTo>
                        <a:pt x="850" y="279"/>
                      </a:lnTo>
                      <a:lnTo>
                        <a:pt x="879" y="302"/>
                      </a:lnTo>
                      <a:lnTo>
                        <a:pt x="884" y="316"/>
                      </a:lnTo>
                      <a:lnTo>
                        <a:pt x="895" y="330"/>
                      </a:lnTo>
                      <a:lnTo>
                        <a:pt x="912" y="337"/>
                      </a:lnTo>
                      <a:lnTo>
                        <a:pt x="943" y="338"/>
                      </a:lnTo>
                      <a:lnTo>
                        <a:pt x="959" y="322"/>
                      </a:lnTo>
                      <a:lnTo>
                        <a:pt x="968" y="312"/>
                      </a:lnTo>
                      <a:lnTo>
                        <a:pt x="983" y="313"/>
                      </a:lnTo>
                      <a:lnTo>
                        <a:pt x="983" y="313"/>
                      </a:lnTo>
                      <a:lnTo>
                        <a:pt x="1005" y="329"/>
                      </a:lnTo>
                      <a:lnTo>
                        <a:pt x="1019" y="331"/>
                      </a:lnTo>
                      <a:lnTo>
                        <a:pt x="1027" y="317"/>
                      </a:lnTo>
                      <a:lnTo>
                        <a:pt x="1035" y="312"/>
                      </a:lnTo>
                      <a:lnTo>
                        <a:pt x="1046" y="302"/>
                      </a:lnTo>
                      <a:lnTo>
                        <a:pt x="1057" y="303"/>
                      </a:lnTo>
                      <a:lnTo>
                        <a:pt x="1068" y="296"/>
                      </a:lnTo>
                      <a:lnTo>
                        <a:pt x="1073" y="287"/>
                      </a:lnTo>
                      <a:lnTo>
                        <a:pt x="1068" y="276"/>
                      </a:lnTo>
                      <a:lnTo>
                        <a:pt x="1062" y="256"/>
                      </a:lnTo>
                      <a:lnTo>
                        <a:pt x="1066" y="221"/>
                      </a:lnTo>
                      <a:lnTo>
                        <a:pt x="1069" y="211"/>
                      </a:lnTo>
                      <a:lnTo>
                        <a:pt x="1063" y="201"/>
                      </a:lnTo>
                      <a:lnTo>
                        <a:pt x="1071" y="196"/>
                      </a:lnTo>
                      <a:lnTo>
                        <a:pt x="1081" y="182"/>
                      </a:lnTo>
                      <a:lnTo>
                        <a:pt x="1081" y="174"/>
                      </a:lnTo>
                      <a:lnTo>
                        <a:pt x="1095" y="167"/>
                      </a:lnTo>
                      <a:lnTo>
                        <a:pt x="1113" y="171"/>
                      </a:lnTo>
                      <a:lnTo>
                        <a:pt x="1121" y="168"/>
                      </a:lnTo>
                      <a:lnTo>
                        <a:pt x="1121" y="163"/>
                      </a:lnTo>
                      <a:lnTo>
                        <a:pt x="1133" y="150"/>
                      </a:lnTo>
                      <a:lnTo>
                        <a:pt x="1161" y="150"/>
                      </a:lnTo>
                      <a:lnTo>
                        <a:pt x="1174" y="159"/>
                      </a:lnTo>
                      <a:lnTo>
                        <a:pt x="1190" y="179"/>
                      </a:lnTo>
                      <a:lnTo>
                        <a:pt x="1200" y="189"/>
                      </a:lnTo>
                      <a:lnTo>
                        <a:pt x="1214" y="194"/>
                      </a:lnTo>
                      <a:lnTo>
                        <a:pt x="1236" y="196"/>
                      </a:lnTo>
                      <a:lnTo>
                        <a:pt x="1240" y="207"/>
                      </a:lnTo>
                      <a:lnTo>
                        <a:pt x="1254" y="222"/>
                      </a:lnTo>
                      <a:lnTo>
                        <a:pt x="1252" y="236"/>
                      </a:lnTo>
                      <a:lnTo>
                        <a:pt x="1240" y="255"/>
                      </a:lnTo>
                      <a:lnTo>
                        <a:pt x="1242" y="280"/>
                      </a:lnTo>
                      <a:lnTo>
                        <a:pt x="1248" y="279"/>
                      </a:lnTo>
                      <a:lnTo>
                        <a:pt x="1249" y="256"/>
                      </a:lnTo>
                      <a:lnTo>
                        <a:pt x="1249" y="256"/>
                      </a:lnTo>
                      <a:lnTo>
                        <a:pt x="1267" y="239"/>
                      </a:lnTo>
                      <a:lnTo>
                        <a:pt x="1282" y="236"/>
                      </a:lnTo>
                      <a:lnTo>
                        <a:pt x="1293" y="223"/>
                      </a:lnTo>
                      <a:lnTo>
                        <a:pt x="1291" y="203"/>
                      </a:lnTo>
                      <a:lnTo>
                        <a:pt x="1303" y="203"/>
                      </a:lnTo>
                      <a:lnTo>
                        <a:pt x="1317" y="208"/>
                      </a:lnTo>
                      <a:lnTo>
                        <a:pt x="1324" y="198"/>
                      </a:lnTo>
                      <a:lnTo>
                        <a:pt x="1323" y="186"/>
                      </a:lnTo>
                      <a:lnTo>
                        <a:pt x="1320" y="186"/>
                      </a:lnTo>
                      <a:lnTo>
                        <a:pt x="1310" y="178"/>
                      </a:lnTo>
                      <a:lnTo>
                        <a:pt x="1306" y="178"/>
                      </a:lnTo>
                      <a:lnTo>
                        <a:pt x="1302" y="180"/>
                      </a:lnTo>
                      <a:lnTo>
                        <a:pt x="1301" y="190"/>
                      </a:lnTo>
                      <a:lnTo>
                        <a:pt x="1294" y="183"/>
                      </a:lnTo>
                      <a:lnTo>
                        <a:pt x="1292" y="176"/>
                      </a:lnTo>
                      <a:lnTo>
                        <a:pt x="1286" y="176"/>
                      </a:lnTo>
                      <a:lnTo>
                        <a:pt x="1287" y="182"/>
                      </a:lnTo>
                      <a:lnTo>
                        <a:pt x="1285" y="197"/>
                      </a:lnTo>
                      <a:lnTo>
                        <a:pt x="1279" y="193"/>
                      </a:lnTo>
                      <a:lnTo>
                        <a:pt x="1274" y="185"/>
                      </a:lnTo>
                      <a:lnTo>
                        <a:pt x="1265" y="190"/>
                      </a:lnTo>
                      <a:lnTo>
                        <a:pt x="1261" y="200"/>
                      </a:lnTo>
                      <a:lnTo>
                        <a:pt x="1257" y="187"/>
                      </a:lnTo>
                      <a:lnTo>
                        <a:pt x="1254" y="173"/>
                      </a:lnTo>
                      <a:lnTo>
                        <a:pt x="1249" y="173"/>
                      </a:lnTo>
                      <a:lnTo>
                        <a:pt x="1243" y="158"/>
                      </a:lnTo>
                      <a:lnTo>
                        <a:pt x="1239" y="155"/>
                      </a:lnTo>
                      <a:lnTo>
                        <a:pt x="1227" y="156"/>
                      </a:lnTo>
                      <a:lnTo>
                        <a:pt x="1218" y="152"/>
                      </a:lnTo>
                      <a:lnTo>
                        <a:pt x="1202" y="150"/>
                      </a:lnTo>
                      <a:lnTo>
                        <a:pt x="1194" y="139"/>
                      </a:lnTo>
                      <a:lnTo>
                        <a:pt x="1198" y="136"/>
                      </a:lnTo>
                      <a:lnTo>
                        <a:pt x="1217" y="141"/>
                      </a:lnTo>
                      <a:lnTo>
                        <a:pt x="1233" y="139"/>
                      </a:lnTo>
                      <a:lnTo>
                        <a:pt x="1247" y="142"/>
                      </a:lnTo>
                      <a:lnTo>
                        <a:pt x="1273" y="145"/>
                      </a:lnTo>
                      <a:lnTo>
                        <a:pt x="1291" y="139"/>
                      </a:lnTo>
                      <a:lnTo>
                        <a:pt x="1303" y="116"/>
                      </a:lnTo>
                      <a:lnTo>
                        <a:pt x="1328" y="109"/>
                      </a:lnTo>
                      <a:lnTo>
                        <a:pt x="1338" y="100"/>
                      </a:lnTo>
                      <a:lnTo>
                        <a:pt x="1338" y="97"/>
                      </a:lnTo>
                      <a:lnTo>
                        <a:pt x="1331" y="96"/>
                      </a:lnTo>
                      <a:lnTo>
                        <a:pt x="1328" y="90"/>
                      </a:lnTo>
                      <a:lnTo>
                        <a:pt x="1320" y="87"/>
                      </a:lnTo>
                      <a:lnTo>
                        <a:pt x="1307" y="89"/>
                      </a:lnTo>
                      <a:lnTo>
                        <a:pt x="1291" y="75"/>
                      </a:lnTo>
                      <a:lnTo>
                        <a:pt x="1283" y="75"/>
                      </a:lnTo>
                      <a:lnTo>
                        <a:pt x="1272" y="87"/>
                      </a:lnTo>
                      <a:lnTo>
                        <a:pt x="1265" y="87"/>
                      </a:lnTo>
                      <a:lnTo>
                        <a:pt x="1262" y="82"/>
                      </a:lnTo>
                      <a:lnTo>
                        <a:pt x="1273" y="74"/>
                      </a:lnTo>
                      <a:lnTo>
                        <a:pt x="1275" y="67"/>
                      </a:lnTo>
                      <a:lnTo>
                        <a:pt x="1262" y="62"/>
                      </a:lnTo>
                      <a:lnTo>
                        <a:pt x="1260" y="58"/>
                      </a:lnTo>
                      <a:lnTo>
                        <a:pt x="1252" y="59"/>
                      </a:lnTo>
                      <a:lnTo>
                        <a:pt x="1243" y="74"/>
                      </a:lnTo>
                      <a:lnTo>
                        <a:pt x="1237" y="74"/>
                      </a:lnTo>
                      <a:lnTo>
                        <a:pt x="1238" y="63"/>
                      </a:lnTo>
                      <a:lnTo>
                        <a:pt x="1233" y="64"/>
                      </a:lnTo>
                      <a:lnTo>
                        <a:pt x="1228" y="72"/>
                      </a:lnTo>
                      <a:lnTo>
                        <a:pt x="1221" y="71"/>
                      </a:lnTo>
                      <a:lnTo>
                        <a:pt x="1218" y="63"/>
                      </a:lnTo>
                      <a:lnTo>
                        <a:pt x="1227" y="58"/>
                      </a:lnTo>
                      <a:lnTo>
                        <a:pt x="1227" y="51"/>
                      </a:lnTo>
                      <a:lnTo>
                        <a:pt x="1215" y="44"/>
                      </a:lnTo>
                      <a:lnTo>
                        <a:pt x="1203" y="43"/>
                      </a:lnTo>
                      <a:lnTo>
                        <a:pt x="1196" y="47"/>
                      </a:lnTo>
                      <a:lnTo>
                        <a:pt x="1194" y="66"/>
                      </a:lnTo>
                      <a:lnTo>
                        <a:pt x="1186" y="70"/>
                      </a:lnTo>
                      <a:lnTo>
                        <a:pt x="1185" y="75"/>
                      </a:lnTo>
                      <a:lnTo>
                        <a:pt x="1192" y="94"/>
                      </a:lnTo>
                      <a:lnTo>
                        <a:pt x="1191" y="103"/>
                      </a:lnTo>
                      <a:lnTo>
                        <a:pt x="1183" y="110"/>
                      </a:lnTo>
                      <a:lnTo>
                        <a:pt x="1177" y="97"/>
                      </a:lnTo>
                      <a:lnTo>
                        <a:pt x="1171" y="97"/>
                      </a:lnTo>
                      <a:lnTo>
                        <a:pt x="1168" y="101"/>
                      </a:lnTo>
                      <a:lnTo>
                        <a:pt x="1157" y="99"/>
                      </a:lnTo>
                      <a:lnTo>
                        <a:pt x="1138" y="108"/>
                      </a:lnTo>
                      <a:lnTo>
                        <a:pt x="1153" y="87"/>
                      </a:lnTo>
                      <a:lnTo>
                        <a:pt x="1162" y="84"/>
                      </a:lnTo>
                      <a:lnTo>
                        <a:pt x="1169" y="73"/>
                      </a:lnTo>
                      <a:lnTo>
                        <a:pt x="1167" y="68"/>
                      </a:lnTo>
                      <a:lnTo>
                        <a:pt x="1163" y="69"/>
                      </a:lnTo>
                      <a:lnTo>
                        <a:pt x="1150" y="78"/>
                      </a:lnTo>
                      <a:lnTo>
                        <a:pt x="1141" y="76"/>
                      </a:lnTo>
                      <a:lnTo>
                        <a:pt x="1144" y="69"/>
                      </a:lnTo>
                      <a:lnTo>
                        <a:pt x="1152" y="62"/>
                      </a:lnTo>
                      <a:lnTo>
                        <a:pt x="1152" y="58"/>
                      </a:lnTo>
                      <a:lnTo>
                        <a:pt x="1141" y="55"/>
                      </a:lnTo>
                      <a:lnTo>
                        <a:pt x="1138" y="48"/>
                      </a:lnTo>
                      <a:lnTo>
                        <a:pt x="1149" y="45"/>
                      </a:lnTo>
                      <a:lnTo>
                        <a:pt x="1154" y="49"/>
                      </a:lnTo>
                      <a:lnTo>
                        <a:pt x="1167" y="49"/>
                      </a:lnTo>
                      <a:lnTo>
                        <a:pt x="1174" y="30"/>
                      </a:lnTo>
                      <a:lnTo>
                        <a:pt x="1173" y="22"/>
                      </a:lnTo>
                      <a:lnTo>
                        <a:pt x="1160" y="25"/>
                      </a:lnTo>
                      <a:lnTo>
                        <a:pt x="1153" y="20"/>
                      </a:lnTo>
                      <a:lnTo>
                        <a:pt x="1156" y="10"/>
                      </a:lnTo>
                      <a:lnTo>
                        <a:pt x="1153" y="4"/>
                      </a:lnTo>
                      <a:lnTo>
                        <a:pt x="1145" y="10"/>
                      </a:lnTo>
                      <a:lnTo>
                        <a:pt x="1137" y="9"/>
                      </a:lnTo>
                      <a:lnTo>
                        <a:pt x="1130" y="4"/>
                      </a:lnTo>
                      <a:lnTo>
                        <a:pt x="1121" y="11"/>
                      </a:lnTo>
                      <a:lnTo>
                        <a:pt x="1121" y="17"/>
                      </a:lnTo>
                      <a:lnTo>
                        <a:pt x="1130" y="27"/>
                      </a:lnTo>
                      <a:lnTo>
                        <a:pt x="1124" y="35"/>
                      </a:lnTo>
                      <a:lnTo>
                        <a:pt x="1117" y="35"/>
                      </a:lnTo>
                      <a:lnTo>
                        <a:pt x="1108" y="22"/>
                      </a:lnTo>
                      <a:lnTo>
                        <a:pt x="1103" y="28"/>
                      </a:lnTo>
                      <a:lnTo>
                        <a:pt x="1099" y="38"/>
                      </a:lnTo>
                      <a:lnTo>
                        <a:pt x="1102" y="43"/>
                      </a:lnTo>
                      <a:lnTo>
                        <a:pt x="1111" y="43"/>
                      </a:lnTo>
                      <a:lnTo>
                        <a:pt x="1117" y="47"/>
                      </a:lnTo>
                      <a:lnTo>
                        <a:pt x="1116" y="54"/>
                      </a:lnTo>
                      <a:lnTo>
                        <a:pt x="1107" y="58"/>
                      </a:lnTo>
                      <a:lnTo>
                        <a:pt x="1107" y="67"/>
                      </a:lnTo>
                      <a:lnTo>
                        <a:pt x="1100" y="71"/>
                      </a:lnTo>
                      <a:lnTo>
                        <a:pt x="1100" y="79"/>
                      </a:lnTo>
                      <a:lnTo>
                        <a:pt x="1103" y="84"/>
                      </a:lnTo>
                      <a:lnTo>
                        <a:pt x="1095" y="88"/>
                      </a:lnTo>
                      <a:lnTo>
                        <a:pt x="1099" y="101"/>
                      </a:lnTo>
                      <a:lnTo>
                        <a:pt x="1094" y="107"/>
                      </a:lnTo>
                      <a:lnTo>
                        <a:pt x="1086" y="100"/>
                      </a:lnTo>
                      <a:lnTo>
                        <a:pt x="1080" y="106"/>
                      </a:lnTo>
                      <a:lnTo>
                        <a:pt x="1078" y="111"/>
                      </a:lnTo>
                      <a:lnTo>
                        <a:pt x="1068" y="118"/>
                      </a:lnTo>
                      <a:lnTo>
                        <a:pt x="1067" y="103"/>
                      </a:lnTo>
                      <a:lnTo>
                        <a:pt x="1067" y="103"/>
                      </a:lnTo>
                      <a:lnTo>
                        <a:pt x="1077" y="81"/>
                      </a:lnTo>
                      <a:lnTo>
                        <a:pt x="1067" y="77"/>
                      </a:lnTo>
                      <a:lnTo>
                        <a:pt x="1068" y="71"/>
                      </a:lnTo>
                      <a:lnTo>
                        <a:pt x="1075" y="63"/>
                      </a:lnTo>
                      <a:lnTo>
                        <a:pt x="1075" y="44"/>
                      </a:lnTo>
                      <a:lnTo>
                        <a:pt x="1072" y="37"/>
                      </a:lnTo>
                      <a:lnTo>
                        <a:pt x="1067" y="38"/>
                      </a:lnTo>
                      <a:lnTo>
                        <a:pt x="1051" y="64"/>
                      </a:lnTo>
                      <a:lnTo>
                        <a:pt x="1050" y="80"/>
                      </a:lnTo>
                      <a:lnTo>
                        <a:pt x="1050" y="80"/>
                      </a:lnTo>
                      <a:lnTo>
                        <a:pt x="1033" y="103"/>
                      </a:lnTo>
                      <a:lnTo>
                        <a:pt x="1029" y="119"/>
                      </a:lnTo>
                      <a:lnTo>
                        <a:pt x="1033" y="125"/>
                      </a:lnTo>
                      <a:lnTo>
                        <a:pt x="1031" y="139"/>
                      </a:lnTo>
                      <a:lnTo>
                        <a:pt x="1014" y="159"/>
                      </a:lnTo>
                      <a:lnTo>
                        <a:pt x="1003" y="163"/>
                      </a:lnTo>
                      <a:lnTo>
                        <a:pt x="1003" y="150"/>
                      </a:lnTo>
                      <a:lnTo>
                        <a:pt x="999" y="142"/>
                      </a:lnTo>
                      <a:lnTo>
                        <a:pt x="1010" y="124"/>
                      </a:lnTo>
                      <a:lnTo>
                        <a:pt x="1008" y="112"/>
                      </a:lnTo>
                      <a:lnTo>
                        <a:pt x="1013" y="104"/>
                      </a:lnTo>
                      <a:lnTo>
                        <a:pt x="1007" y="93"/>
                      </a:lnTo>
                      <a:lnTo>
                        <a:pt x="1027" y="71"/>
                      </a:lnTo>
                      <a:lnTo>
                        <a:pt x="1030" y="58"/>
                      </a:lnTo>
                      <a:lnTo>
                        <a:pt x="1033" y="56"/>
                      </a:lnTo>
                      <a:lnTo>
                        <a:pt x="1032" y="50"/>
                      </a:lnTo>
                      <a:lnTo>
                        <a:pt x="1022" y="49"/>
                      </a:lnTo>
                      <a:lnTo>
                        <a:pt x="1012" y="38"/>
                      </a:lnTo>
                      <a:lnTo>
                        <a:pt x="1007" y="40"/>
                      </a:lnTo>
                      <a:lnTo>
                        <a:pt x="1009" y="51"/>
                      </a:lnTo>
                      <a:lnTo>
                        <a:pt x="1000" y="61"/>
                      </a:lnTo>
                      <a:lnTo>
                        <a:pt x="1000" y="48"/>
                      </a:lnTo>
                      <a:lnTo>
                        <a:pt x="991" y="40"/>
                      </a:lnTo>
                      <a:lnTo>
                        <a:pt x="981" y="38"/>
                      </a:lnTo>
                      <a:lnTo>
                        <a:pt x="974" y="42"/>
                      </a:lnTo>
                      <a:lnTo>
                        <a:pt x="975" y="58"/>
                      </a:lnTo>
                      <a:lnTo>
                        <a:pt x="971" y="67"/>
                      </a:lnTo>
                      <a:lnTo>
                        <a:pt x="964" y="59"/>
                      </a:lnTo>
                      <a:lnTo>
                        <a:pt x="958" y="56"/>
                      </a:lnTo>
                      <a:lnTo>
                        <a:pt x="953" y="59"/>
                      </a:lnTo>
                      <a:lnTo>
                        <a:pt x="955" y="64"/>
                      </a:lnTo>
                      <a:lnTo>
                        <a:pt x="970" y="74"/>
                      </a:lnTo>
                      <a:lnTo>
                        <a:pt x="974" y="86"/>
                      </a:lnTo>
                      <a:lnTo>
                        <a:pt x="969" y="91"/>
                      </a:lnTo>
                      <a:lnTo>
                        <a:pt x="962" y="84"/>
                      </a:lnTo>
                      <a:lnTo>
                        <a:pt x="955" y="91"/>
                      </a:lnTo>
                      <a:lnTo>
                        <a:pt x="955" y="97"/>
                      </a:lnTo>
                      <a:lnTo>
                        <a:pt x="959" y="102"/>
                      </a:lnTo>
                      <a:lnTo>
                        <a:pt x="953" y="108"/>
                      </a:lnTo>
                      <a:lnTo>
                        <a:pt x="941" y="100"/>
                      </a:lnTo>
                      <a:lnTo>
                        <a:pt x="935" y="100"/>
                      </a:lnTo>
                      <a:lnTo>
                        <a:pt x="929" y="114"/>
                      </a:lnTo>
                      <a:lnTo>
                        <a:pt x="921" y="118"/>
                      </a:lnTo>
                      <a:lnTo>
                        <a:pt x="921" y="122"/>
                      </a:lnTo>
                      <a:lnTo>
                        <a:pt x="927" y="125"/>
                      </a:lnTo>
                      <a:lnTo>
                        <a:pt x="913" y="135"/>
                      </a:lnTo>
                      <a:lnTo>
                        <a:pt x="911" y="143"/>
                      </a:lnTo>
                      <a:lnTo>
                        <a:pt x="921" y="154"/>
                      </a:lnTo>
                      <a:lnTo>
                        <a:pt x="914" y="162"/>
                      </a:lnTo>
                      <a:lnTo>
                        <a:pt x="923" y="165"/>
                      </a:lnTo>
                      <a:lnTo>
                        <a:pt x="928" y="171"/>
                      </a:lnTo>
                      <a:lnTo>
                        <a:pt x="921" y="177"/>
                      </a:lnTo>
                      <a:lnTo>
                        <a:pt x="905" y="177"/>
                      </a:lnTo>
                      <a:lnTo>
                        <a:pt x="900" y="159"/>
                      </a:lnTo>
                      <a:lnTo>
                        <a:pt x="892" y="156"/>
                      </a:lnTo>
                      <a:lnTo>
                        <a:pt x="899" y="148"/>
                      </a:lnTo>
                      <a:lnTo>
                        <a:pt x="890" y="143"/>
                      </a:lnTo>
                      <a:lnTo>
                        <a:pt x="879" y="144"/>
                      </a:lnTo>
                      <a:lnTo>
                        <a:pt x="864" y="143"/>
                      </a:lnTo>
                      <a:lnTo>
                        <a:pt x="843" y="127"/>
                      </a:lnTo>
                      <a:lnTo>
                        <a:pt x="839" y="127"/>
                      </a:lnTo>
                      <a:lnTo>
                        <a:pt x="831" y="137"/>
                      </a:lnTo>
                      <a:lnTo>
                        <a:pt x="827" y="127"/>
                      </a:lnTo>
                      <a:lnTo>
                        <a:pt x="817" y="136"/>
                      </a:lnTo>
                      <a:lnTo>
                        <a:pt x="805" y="138"/>
                      </a:lnTo>
                      <a:lnTo>
                        <a:pt x="805" y="143"/>
                      </a:lnTo>
                      <a:lnTo>
                        <a:pt x="818" y="160"/>
                      </a:lnTo>
                      <a:lnTo>
                        <a:pt x="829" y="159"/>
                      </a:lnTo>
                      <a:lnTo>
                        <a:pt x="835" y="166"/>
                      </a:lnTo>
                      <a:lnTo>
                        <a:pt x="851" y="167"/>
                      </a:lnTo>
                      <a:lnTo>
                        <a:pt x="843" y="180"/>
                      </a:lnTo>
                      <a:lnTo>
                        <a:pt x="844" y="191"/>
                      </a:lnTo>
                      <a:lnTo>
                        <a:pt x="855" y="205"/>
                      </a:lnTo>
                      <a:lnTo>
                        <a:pt x="853" y="216"/>
                      </a:lnTo>
                      <a:lnTo>
                        <a:pt x="842" y="208"/>
                      </a:lnTo>
                      <a:lnTo>
                        <a:pt x="834" y="194"/>
                      </a:lnTo>
                      <a:lnTo>
                        <a:pt x="822" y="189"/>
                      </a:lnTo>
                      <a:lnTo>
                        <a:pt x="816" y="182"/>
                      </a:lnTo>
                      <a:lnTo>
                        <a:pt x="814" y="191"/>
                      </a:lnTo>
                      <a:lnTo>
                        <a:pt x="802" y="202"/>
                      </a:lnTo>
                      <a:lnTo>
                        <a:pt x="800" y="186"/>
                      </a:lnTo>
                      <a:lnTo>
                        <a:pt x="792" y="192"/>
                      </a:lnTo>
                      <a:lnTo>
                        <a:pt x="791" y="199"/>
                      </a:lnTo>
                      <a:lnTo>
                        <a:pt x="780" y="209"/>
                      </a:lnTo>
                      <a:lnTo>
                        <a:pt x="781" y="218"/>
                      </a:lnTo>
                      <a:lnTo>
                        <a:pt x="794" y="225"/>
                      </a:lnTo>
                      <a:lnTo>
                        <a:pt x="802" y="239"/>
                      </a:lnTo>
                      <a:lnTo>
                        <a:pt x="789" y="237"/>
                      </a:lnTo>
                      <a:lnTo>
                        <a:pt x="783" y="232"/>
                      </a:lnTo>
                      <a:lnTo>
                        <a:pt x="775" y="244"/>
                      </a:lnTo>
                      <a:lnTo>
                        <a:pt x="772" y="255"/>
                      </a:lnTo>
                      <a:lnTo>
                        <a:pt x="756" y="268"/>
                      </a:lnTo>
                      <a:lnTo>
                        <a:pt x="755" y="258"/>
                      </a:lnTo>
                      <a:lnTo>
                        <a:pt x="765" y="251"/>
                      </a:lnTo>
                      <a:lnTo>
                        <a:pt x="762" y="243"/>
                      </a:lnTo>
                      <a:lnTo>
                        <a:pt x="771" y="224"/>
                      </a:lnTo>
                      <a:lnTo>
                        <a:pt x="764" y="188"/>
                      </a:lnTo>
                      <a:lnTo>
                        <a:pt x="756" y="193"/>
                      </a:lnTo>
                      <a:lnTo>
                        <a:pt x="741" y="216"/>
                      </a:lnTo>
                      <a:lnTo>
                        <a:pt x="741" y="232"/>
                      </a:lnTo>
                      <a:lnTo>
                        <a:pt x="744" y="239"/>
                      </a:lnTo>
                      <a:lnTo>
                        <a:pt x="732" y="255"/>
                      </a:lnTo>
                      <a:lnTo>
                        <a:pt x="730" y="240"/>
                      </a:lnTo>
                      <a:lnTo>
                        <a:pt x="736" y="226"/>
                      </a:lnTo>
                      <a:lnTo>
                        <a:pt x="732" y="208"/>
                      </a:lnTo>
                      <a:lnTo>
                        <a:pt x="726" y="207"/>
                      </a:lnTo>
                      <a:lnTo>
                        <a:pt x="713" y="215"/>
                      </a:lnTo>
                      <a:lnTo>
                        <a:pt x="705" y="231"/>
                      </a:lnTo>
                      <a:lnTo>
                        <a:pt x="710" y="243"/>
                      </a:lnTo>
                      <a:lnTo>
                        <a:pt x="710" y="255"/>
                      </a:lnTo>
                      <a:lnTo>
                        <a:pt x="728" y="268"/>
                      </a:lnTo>
                      <a:lnTo>
                        <a:pt x="733" y="277"/>
                      </a:lnTo>
                      <a:lnTo>
                        <a:pt x="724" y="294"/>
                      </a:lnTo>
                      <a:lnTo>
                        <a:pt x="719" y="274"/>
                      </a:lnTo>
                      <a:lnTo>
                        <a:pt x="705" y="269"/>
                      </a:lnTo>
                      <a:lnTo>
                        <a:pt x="696" y="244"/>
                      </a:lnTo>
                      <a:lnTo>
                        <a:pt x="693" y="243"/>
                      </a:lnTo>
                      <a:lnTo>
                        <a:pt x="677" y="248"/>
                      </a:lnTo>
                      <a:lnTo>
                        <a:pt x="675" y="256"/>
                      </a:lnTo>
                      <a:lnTo>
                        <a:pt x="691" y="269"/>
                      </a:lnTo>
                      <a:lnTo>
                        <a:pt x="699" y="269"/>
                      </a:lnTo>
                      <a:lnTo>
                        <a:pt x="706" y="276"/>
                      </a:lnTo>
                      <a:lnTo>
                        <a:pt x="692" y="274"/>
                      </a:lnTo>
                      <a:lnTo>
                        <a:pt x="682" y="278"/>
                      </a:lnTo>
                      <a:lnTo>
                        <a:pt x="691" y="293"/>
                      </a:lnTo>
                      <a:lnTo>
                        <a:pt x="674" y="281"/>
                      </a:lnTo>
                      <a:lnTo>
                        <a:pt x="673" y="266"/>
                      </a:lnTo>
                      <a:lnTo>
                        <a:pt x="668" y="263"/>
                      </a:lnTo>
                      <a:lnTo>
                        <a:pt x="666" y="254"/>
                      </a:lnTo>
                      <a:lnTo>
                        <a:pt x="659" y="258"/>
                      </a:lnTo>
                      <a:lnTo>
                        <a:pt x="656" y="274"/>
                      </a:lnTo>
                      <a:lnTo>
                        <a:pt x="662" y="282"/>
                      </a:lnTo>
                      <a:lnTo>
                        <a:pt x="660" y="298"/>
                      </a:lnTo>
                      <a:lnTo>
                        <a:pt x="649" y="292"/>
                      </a:lnTo>
                      <a:lnTo>
                        <a:pt x="640" y="295"/>
                      </a:lnTo>
                      <a:lnTo>
                        <a:pt x="629" y="309"/>
                      </a:lnTo>
                      <a:lnTo>
                        <a:pt x="630" y="309"/>
                      </a:lnTo>
                      <a:lnTo>
                        <a:pt x="639" y="309"/>
                      </a:lnTo>
                      <a:lnTo>
                        <a:pt x="648" y="320"/>
                      </a:lnTo>
                      <a:lnTo>
                        <a:pt x="636" y="322"/>
                      </a:lnTo>
                      <a:lnTo>
                        <a:pt x="629" y="325"/>
                      </a:lnTo>
                      <a:lnTo>
                        <a:pt x="637" y="331"/>
                      </a:lnTo>
                      <a:lnTo>
                        <a:pt x="630" y="337"/>
                      </a:lnTo>
                      <a:lnTo>
                        <a:pt x="622" y="338"/>
                      </a:lnTo>
                      <a:lnTo>
                        <a:pt x="621" y="344"/>
                      </a:lnTo>
                      <a:lnTo>
                        <a:pt x="626" y="348"/>
                      </a:lnTo>
                      <a:lnTo>
                        <a:pt x="616" y="349"/>
                      </a:lnTo>
                      <a:lnTo>
                        <a:pt x="611" y="343"/>
                      </a:lnTo>
                      <a:lnTo>
                        <a:pt x="602" y="345"/>
                      </a:lnTo>
                      <a:lnTo>
                        <a:pt x="594" y="355"/>
                      </a:lnTo>
                      <a:lnTo>
                        <a:pt x="598" y="362"/>
                      </a:lnTo>
                      <a:lnTo>
                        <a:pt x="592" y="366"/>
                      </a:lnTo>
                      <a:lnTo>
                        <a:pt x="580" y="367"/>
                      </a:lnTo>
                      <a:lnTo>
                        <a:pt x="574" y="378"/>
                      </a:lnTo>
                      <a:lnTo>
                        <a:pt x="584" y="381"/>
                      </a:lnTo>
                      <a:lnTo>
                        <a:pt x="613" y="374"/>
                      </a:lnTo>
                      <a:lnTo>
                        <a:pt x="619" y="377"/>
                      </a:lnTo>
                      <a:lnTo>
                        <a:pt x="631" y="372"/>
                      </a:lnTo>
                      <a:lnTo>
                        <a:pt x="640" y="371"/>
                      </a:lnTo>
                      <a:lnTo>
                        <a:pt x="640" y="381"/>
                      </a:lnTo>
                      <a:lnTo>
                        <a:pt x="631" y="390"/>
                      </a:lnTo>
                      <a:lnTo>
                        <a:pt x="629" y="408"/>
                      </a:lnTo>
                      <a:lnTo>
                        <a:pt x="625" y="414"/>
                      </a:lnTo>
                      <a:lnTo>
                        <a:pt x="618" y="406"/>
                      </a:lnTo>
                      <a:lnTo>
                        <a:pt x="617" y="398"/>
                      </a:lnTo>
                      <a:lnTo>
                        <a:pt x="607" y="401"/>
                      </a:lnTo>
                      <a:lnTo>
                        <a:pt x="602" y="395"/>
                      </a:lnTo>
                      <a:lnTo>
                        <a:pt x="591" y="394"/>
                      </a:lnTo>
                      <a:lnTo>
                        <a:pt x="595" y="398"/>
                      </a:lnTo>
                      <a:lnTo>
                        <a:pt x="589" y="407"/>
                      </a:lnTo>
                      <a:lnTo>
                        <a:pt x="579" y="401"/>
                      </a:lnTo>
                      <a:lnTo>
                        <a:pt x="575" y="401"/>
                      </a:lnTo>
                      <a:lnTo>
                        <a:pt x="583" y="407"/>
                      </a:lnTo>
                      <a:lnTo>
                        <a:pt x="588" y="419"/>
                      </a:lnTo>
                      <a:lnTo>
                        <a:pt x="581" y="419"/>
                      </a:lnTo>
                      <a:lnTo>
                        <a:pt x="577" y="427"/>
                      </a:lnTo>
                      <a:lnTo>
                        <a:pt x="579" y="436"/>
                      </a:lnTo>
                      <a:lnTo>
                        <a:pt x="576" y="444"/>
                      </a:lnTo>
                      <a:lnTo>
                        <a:pt x="569" y="433"/>
                      </a:lnTo>
                      <a:lnTo>
                        <a:pt x="570" y="422"/>
                      </a:lnTo>
                      <a:lnTo>
                        <a:pt x="562" y="411"/>
                      </a:lnTo>
                      <a:lnTo>
                        <a:pt x="553" y="420"/>
                      </a:lnTo>
                      <a:lnTo>
                        <a:pt x="543" y="423"/>
                      </a:lnTo>
                      <a:lnTo>
                        <a:pt x="537" y="415"/>
                      </a:lnTo>
                      <a:lnTo>
                        <a:pt x="540" y="409"/>
                      </a:lnTo>
                      <a:lnTo>
                        <a:pt x="535" y="409"/>
                      </a:lnTo>
                      <a:lnTo>
                        <a:pt x="525" y="419"/>
                      </a:lnTo>
                      <a:lnTo>
                        <a:pt x="534" y="428"/>
                      </a:lnTo>
                      <a:lnTo>
                        <a:pt x="548" y="428"/>
                      </a:lnTo>
                      <a:lnTo>
                        <a:pt x="560" y="435"/>
                      </a:lnTo>
                      <a:lnTo>
                        <a:pt x="552" y="446"/>
                      </a:lnTo>
                      <a:lnTo>
                        <a:pt x="528" y="450"/>
                      </a:lnTo>
                      <a:lnTo>
                        <a:pt x="523" y="445"/>
                      </a:lnTo>
                      <a:lnTo>
                        <a:pt x="514" y="445"/>
                      </a:lnTo>
                      <a:lnTo>
                        <a:pt x="509" y="456"/>
                      </a:lnTo>
                      <a:lnTo>
                        <a:pt x="518" y="464"/>
                      </a:lnTo>
                      <a:lnTo>
                        <a:pt x="510" y="474"/>
                      </a:lnTo>
                      <a:lnTo>
                        <a:pt x="518" y="472"/>
                      </a:lnTo>
                      <a:lnTo>
                        <a:pt x="530" y="458"/>
                      </a:lnTo>
                      <a:lnTo>
                        <a:pt x="541" y="459"/>
                      </a:lnTo>
                      <a:lnTo>
                        <a:pt x="549" y="469"/>
                      </a:lnTo>
                      <a:lnTo>
                        <a:pt x="530" y="471"/>
                      </a:lnTo>
                      <a:lnTo>
                        <a:pt x="527" y="483"/>
                      </a:lnTo>
                      <a:lnTo>
                        <a:pt x="534" y="493"/>
                      </a:lnTo>
                      <a:lnTo>
                        <a:pt x="548" y="501"/>
                      </a:lnTo>
                      <a:lnTo>
                        <a:pt x="548" y="513"/>
                      </a:lnTo>
                      <a:lnTo>
                        <a:pt x="536" y="505"/>
                      </a:lnTo>
                      <a:lnTo>
                        <a:pt x="529" y="506"/>
                      </a:lnTo>
                      <a:lnTo>
                        <a:pt x="519" y="493"/>
                      </a:lnTo>
                      <a:lnTo>
                        <a:pt x="513" y="494"/>
                      </a:lnTo>
                      <a:lnTo>
                        <a:pt x="507" y="501"/>
                      </a:lnTo>
                      <a:lnTo>
                        <a:pt x="516" y="509"/>
                      </a:lnTo>
                      <a:lnTo>
                        <a:pt x="502" y="510"/>
                      </a:lnTo>
                      <a:lnTo>
                        <a:pt x="491" y="519"/>
                      </a:lnTo>
                      <a:lnTo>
                        <a:pt x="491" y="525"/>
                      </a:lnTo>
                      <a:lnTo>
                        <a:pt x="503" y="531"/>
                      </a:lnTo>
                      <a:lnTo>
                        <a:pt x="513" y="523"/>
                      </a:lnTo>
                      <a:lnTo>
                        <a:pt x="521" y="531"/>
                      </a:lnTo>
                      <a:lnTo>
                        <a:pt x="532" y="527"/>
                      </a:lnTo>
                      <a:lnTo>
                        <a:pt x="536" y="538"/>
                      </a:lnTo>
                      <a:lnTo>
                        <a:pt x="544" y="543"/>
                      </a:lnTo>
                      <a:lnTo>
                        <a:pt x="544" y="552"/>
                      </a:lnTo>
                      <a:lnTo>
                        <a:pt x="525" y="541"/>
                      </a:lnTo>
                      <a:lnTo>
                        <a:pt x="512" y="541"/>
                      </a:lnTo>
                      <a:lnTo>
                        <a:pt x="506" y="545"/>
                      </a:lnTo>
                      <a:lnTo>
                        <a:pt x="488" y="547"/>
                      </a:lnTo>
                      <a:lnTo>
                        <a:pt x="488" y="558"/>
                      </a:lnTo>
                      <a:lnTo>
                        <a:pt x="477" y="563"/>
                      </a:lnTo>
                      <a:lnTo>
                        <a:pt x="472" y="560"/>
                      </a:lnTo>
                      <a:lnTo>
                        <a:pt x="456" y="568"/>
                      </a:lnTo>
                      <a:lnTo>
                        <a:pt x="448" y="568"/>
                      </a:lnTo>
                      <a:lnTo>
                        <a:pt x="446" y="573"/>
                      </a:lnTo>
                      <a:lnTo>
                        <a:pt x="456" y="577"/>
                      </a:lnTo>
                      <a:lnTo>
                        <a:pt x="465" y="587"/>
                      </a:lnTo>
                      <a:lnTo>
                        <a:pt x="454" y="591"/>
                      </a:lnTo>
                      <a:lnTo>
                        <a:pt x="449" y="589"/>
                      </a:lnTo>
                      <a:lnTo>
                        <a:pt x="447" y="591"/>
                      </a:lnTo>
                      <a:lnTo>
                        <a:pt x="455" y="599"/>
                      </a:lnTo>
                      <a:lnTo>
                        <a:pt x="451" y="604"/>
                      </a:lnTo>
                      <a:lnTo>
                        <a:pt x="438" y="602"/>
                      </a:lnTo>
                      <a:lnTo>
                        <a:pt x="437" y="600"/>
                      </a:lnTo>
                      <a:lnTo>
                        <a:pt x="434" y="602"/>
                      </a:lnTo>
                      <a:lnTo>
                        <a:pt x="443" y="609"/>
                      </a:lnTo>
                      <a:lnTo>
                        <a:pt x="437" y="613"/>
                      </a:lnTo>
                      <a:lnTo>
                        <a:pt x="438" y="620"/>
                      </a:lnTo>
                      <a:lnTo>
                        <a:pt x="448" y="620"/>
                      </a:lnTo>
                      <a:lnTo>
                        <a:pt x="438" y="626"/>
                      </a:lnTo>
                      <a:lnTo>
                        <a:pt x="430" y="628"/>
                      </a:lnTo>
                      <a:lnTo>
                        <a:pt x="426" y="625"/>
                      </a:lnTo>
                      <a:lnTo>
                        <a:pt x="426" y="630"/>
                      </a:lnTo>
                      <a:lnTo>
                        <a:pt x="422" y="637"/>
                      </a:lnTo>
                      <a:lnTo>
                        <a:pt x="429" y="639"/>
                      </a:lnTo>
                      <a:lnTo>
                        <a:pt x="446" y="645"/>
                      </a:lnTo>
                      <a:lnTo>
                        <a:pt x="449" y="653"/>
                      </a:lnTo>
                      <a:lnTo>
                        <a:pt x="455" y="655"/>
                      </a:lnTo>
                      <a:lnTo>
                        <a:pt x="470" y="649"/>
                      </a:lnTo>
                      <a:lnTo>
                        <a:pt x="458" y="660"/>
                      </a:lnTo>
                      <a:lnTo>
                        <a:pt x="458" y="666"/>
                      </a:lnTo>
                      <a:lnTo>
                        <a:pt x="445" y="666"/>
                      </a:lnTo>
                      <a:lnTo>
                        <a:pt x="441" y="661"/>
                      </a:lnTo>
                      <a:lnTo>
                        <a:pt x="423" y="662"/>
                      </a:lnTo>
                      <a:lnTo>
                        <a:pt x="412" y="672"/>
                      </a:lnTo>
                      <a:lnTo>
                        <a:pt x="415" y="676"/>
                      </a:lnTo>
                      <a:lnTo>
                        <a:pt x="429" y="676"/>
                      </a:lnTo>
                      <a:lnTo>
                        <a:pt x="430" y="685"/>
                      </a:lnTo>
                      <a:lnTo>
                        <a:pt x="436" y="691"/>
                      </a:lnTo>
                      <a:lnTo>
                        <a:pt x="435" y="704"/>
                      </a:lnTo>
                      <a:lnTo>
                        <a:pt x="427" y="694"/>
                      </a:lnTo>
                      <a:lnTo>
                        <a:pt x="421" y="694"/>
                      </a:lnTo>
                      <a:lnTo>
                        <a:pt x="416" y="701"/>
                      </a:lnTo>
                      <a:lnTo>
                        <a:pt x="416" y="710"/>
                      </a:lnTo>
                      <a:lnTo>
                        <a:pt x="414" y="712"/>
                      </a:lnTo>
                      <a:lnTo>
                        <a:pt x="419" y="719"/>
                      </a:lnTo>
                      <a:lnTo>
                        <a:pt x="420" y="728"/>
                      </a:lnTo>
                      <a:lnTo>
                        <a:pt x="414" y="728"/>
                      </a:lnTo>
                      <a:lnTo>
                        <a:pt x="407" y="721"/>
                      </a:lnTo>
                      <a:lnTo>
                        <a:pt x="403" y="724"/>
                      </a:lnTo>
                      <a:lnTo>
                        <a:pt x="403" y="733"/>
                      </a:lnTo>
                      <a:lnTo>
                        <a:pt x="415" y="737"/>
                      </a:lnTo>
                      <a:lnTo>
                        <a:pt x="416" y="743"/>
                      </a:lnTo>
                      <a:lnTo>
                        <a:pt x="416" y="752"/>
                      </a:lnTo>
                      <a:lnTo>
                        <a:pt x="401" y="742"/>
                      </a:lnTo>
                      <a:lnTo>
                        <a:pt x="395" y="745"/>
                      </a:lnTo>
                      <a:lnTo>
                        <a:pt x="395" y="754"/>
                      </a:lnTo>
                      <a:lnTo>
                        <a:pt x="399" y="755"/>
                      </a:lnTo>
                      <a:lnTo>
                        <a:pt x="398" y="767"/>
                      </a:lnTo>
                      <a:lnTo>
                        <a:pt x="403" y="777"/>
                      </a:lnTo>
                      <a:lnTo>
                        <a:pt x="409" y="777"/>
                      </a:lnTo>
                      <a:lnTo>
                        <a:pt x="415" y="767"/>
                      </a:lnTo>
                      <a:lnTo>
                        <a:pt x="423" y="767"/>
                      </a:lnTo>
                      <a:lnTo>
                        <a:pt x="416" y="784"/>
                      </a:lnTo>
                      <a:lnTo>
                        <a:pt x="408" y="785"/>
                      </a:lnTo>
                      <a:lnTo>
                        <a:pt x="397" y="798"/>
                      </a:lnTo>
                      <a:lnTo>
                        <a:pt x="388" y="798"/>
                      </a:lnTo>
                      <a:lnTo>
                        <a:pt x="380" y="800"/>
                      </a:lnTo>
                      <a:lnTo>
                        <a:pt x="379" y="807"/>
                      </a:lnTo>
                      <a:lnTo>
                        <a:pt x="369" y="811"/>
                      </a:lnTo>
                      <a:lnTo>
                        <a:pt x="362" y="818"/>
                      </a:lnTo>
                      <a:lnTo>
                        <a:pt x="370" y="822"/>
                      </a:lnTo>
                      <a:lnTo>
                        <a:pt x="366" y="829"/>
                      </a:lnTo>
                      <a:lnTo>
                        <a:pt x="350" y="830"/>
                      </a:lnTo>
                      <a:lnTo>
                        <a:pt x="343" y="840"/>
                      </a:lnTo>
                      <a:lnTo>
                        <a:pt x="343" y="844"/>
                      </a:lnTo>
                      <a:lnTo>
                        <a:pt x="358" y="849"/>
                      </a:lnTo>
                      <a:lnTo>
                        <a:pt x="347" y="855"/>
                      </a:lnTo>
                      <a:lnTo>
                        <a:pt x="341" y="866"/>
                      </a:lnTo>
                      <a:lnTo>
                        <a:pt x="330" y="866"/>
                      </a:lnTo>
                      <a:lnTo>
                        <a:pt x="327" y="856"/>
                      </a:lnTo>
                      <a:lnTo>
                        <a:pt x="323" y="852"/>
                      </a:lnTo>
                      <a:lnTo>
                        <a:pt x="319" y="859"/>
                      </a:lnTo>
                      <a:lnTo>
                        <a:pt x="310" y="859"/>
                      </a:lnTo>
                      <a:lnTo>
                        <a:pt x="313" y="865"/>
                      </a:lnTo>
                      <a:lnTo>
                        <a:pt x="308" y="871"/>
                      </a:lnTo>
                      <a:lnTo>
                        <a:pt x="306" y="878"/>
                      </a:lnTo>
                      <a:lnTo>
                        <a:pt x="310" y="886"/>
                      </a:lnTo>
                      <a:lnTo>
                        <a:pt x="294" y="886"/>
                      </a:lnTo>
                      <a:lnTo>
                        <a:pt x="288" y="889"/>
                      </a:lnTo>
                      <a:lnTo>
                        <a:pt x="289" y="903"/>
                      </a:lnTo>
                      <a:lnTo>
                        <a:pt x="277" y="910"/>
                      </a:lnTo>
                      <a:lnTo>
                        <a:pt x="279" y="914"/>
                      </a:lnTo>
                      <a:lnTo>
                        <a:pt x="277" y="928"/>
                      </a:lnTo>
                      <a:lnTo>
                        <a:pt x="268" y="935"/>
                      </a:lnTo>
                      <a:lnTo>
                        <a:pt x="257" y="945"/>
                      </a:lnTo>
                      <a:lnTo>
                        <a:pt x="259" y="949"/>
                      </a:lnTo>
                      <a:lnTo>
                        <a:pt x="272" y="941"/>
                      </a:lnTo>
                      <a:lnTo>
                        <a:pt x="281" y="942"/>
                      </a:lnTo>
                      <a:lnTo>
                        <a:pt x="279" y="951"/>
                      </a:lnTo>
                      <a:lnTo>
                        <a:pt x="270" y="954"/>
                      </a:lnTo>
                      <a:lnTo>
                        <a:pt x="270" y="967"/>
                      </a:lnTo>
                      <a:lnTo>
                        <a:pt x="276" y="975"/>
                      </a:lnTo>
                      <a:lnTo>
                        <a:pt x="290" y="968"/>
                      </a:lnTo>
                      <a:lnTo>
                        <a:pt x="305" y="966"/>
                      </a:lnTo>
                      <a:lnTo>
                        <a:pt x="324" y="946"/>
                      </a:lnTo>
                      <a:lnTo>
                        <a:pt x="324" y="939"/>
                      </a:lnTo>
                      <a:lnTo>
                        <a:pt x="312" y="943"/>
                      </a:lnTo>
                      <a:lnTo>
                        <a:pt x="323" y="929"/>
                      </a:lnTo>
                      <a:lnTo>
                        <a:pt x="325" y="914"/>
                      </a:lnTo>
                      <a:lnTo>
                        <a:pt x="331" y="913"/>
                      </a:lnTo>
                      <a:lnTo>
                        <a:pt x="337" y="907"/>
                      </a:lnTo>
                      <a:lnTo>
                        <a:pt x="349" y="909"/>
                      </a:lnTo>
                      <a:lnTo>
                        <a:pt x="359" y="909"/>
                      </a:lnTo>
                      <a:lnTo>
                        <a:pt x="338" y="922"/>
                      </a:lnTo>
                      <a:lnTo>
                        <a:pt x="337" y="930"/>
                      </a:lnTo>
                      <a:lnTo>
                        <a:pt x="356" y="935"/>
                      </a:lnTo>
                      <a:lnTo>
                        <a:pt x="350" y="945"/>
                      </a:lnTo>
                      <a:lnTo>
                        <a:pt x="339" y="946"/>
                      </a:lnTo>
                      <a:lnTo>
                        <a:pt x="322" y="964"/>
                      </a:lnTo>
                      <a:lnTo>
                        <a:pt x="334" y="970"/>
                      </a:lnTo>
                      <a:lnTo>
                        <a:pt x="326" y="980"/>
                      </a:lnTo>
                      <a:lnTo>
                        <a:pt x="327" y="992"/>
                      </a:lnTo>
                      <a:lnTo>
                        <a:pt x="314" y="991"/>
                      </a:lnTo>
                      <a:lnTo>
                        <a:pt x="305" y="982"/>
                      </a:lnTo>
                      <a:lnTo>
                        <a:pt x="292" y="983"/>
                      </a:lnTo>
                      <a:lnTo>
                        <a:pt x="284" y="988"/>
                      </a:lnTo>
                      <a:lnTo>
                        <a:pt x="284" y="999"/>
                      </a:lnTo>
                      <a:lnTo>
                        <a:pt x="272" y="1006"/>
                      </a:lnTo>
                      <a:lnTo>
                        <a:pt x="258" y="1013"/>
                      </a:lnTo>
                      <a:lnTo>
                        <a:pt x="269" y="1001"/>
                      </a:lnTo>
                      <a:lnTo>
                        <a:pt x="274" y="997"/>
                      </a:lnTo>
                      <a:lnTo>
                        <a:pt x="266" y="987"/>
                      </a:lnTo>
                      <a:lnTo>
                        <a:pt x="266" y="975"/>
                      </a:lnTo>
                      <a:lnTo>
                        <a:pt x="257" y="963"/>
                      </a:lnTo>
                      <a:lnTo>
                        <a:pt x="250" y="963"/>
                      </a:lnTo>
                      <a:lnTo>
                        <a:pt x="244" y="972"/>
                      </a:lnTo>
                      <a:lnTo>
                        <a:pt x="232" y="973"/>
                      </a:lnTo>
                      <a:lnTo>
                        <a:pt x="232" y="978"/>
                      </a:lnTo>
                      <a:lnTo>
                        <a:pt x="250" y="978"/>
                      </a:lnTo>
                      <a:lnTo>
                        <a:pt x="231" y="995"/>
                      </a:lnTo>
                      <a:lnTo>
                        <a:pt x="220" y="990"/>
                      </a:lnTo>
                      <a:lnTo>
                        <a:pt x="211" y="991"/>
                      </a:lnTo>
                      <a:lnTo>
                        <a:pt x="200" y="1001"/>
                      </a:lnTo>
                      <a:lnTo>
                        <a:pt x="204" y="1002"/>
                      </a:lnTo>
                      <a:lnTo>
                        <a:pt x="212" y="999"/>
                      </a:lnTo>
                      <a:lnTo>
                        <a:pt x="217" y="1004"/>
                      </a:lnTo>
                      <a:lnTo>
                        <a:pt x="202" y="1013"/>
                      </a:lnTo>
                      <a:lnTo>
                        <a:pt x="195" y="1022"/>
                      </a:lnTo>
                      <a:lnTo>
                        <a:pt x="189" y="1015"/>
                      </a:lnTo>
                      <a:lnTo>
                        <a:pt x="181" y="1015"/>
                      </a:lnTo>
                      <a:lnTo>
                        <a:pt x="180" y="1020"/>
                      </a:lnTo>
                      <a:lnTo>
                        <a:pt x="193" y="1027"/>
                      </a:lnTo>
                      <a:lnTo>
                        <a:pt x="212" y="1027"/>
                      </a:lnTo>
                      <a:lnTo>
                        <a:pt x="208" y="1036"/>
                      </a:lnTo>
                      <a:lnTo>
                        <a:pt x="216" y="1040"/>
                      </a:lnTo>
                      <a:lnTo>
                        <a:pt x="215" y="1049"/>
                      </a:lnTo>
                      <a:lnTo>
                        <a:pt x="198" y="1045"/>
                      </a:lnTo>
                      <a:lnTo>
                        <a:pt x="196" y="1036"/>
                      </a:lnTo>
                      <a:lnTo>
                        <a:pt x="184" y="1036"/>
                      </a:lnTo>
                      <a:lnTo>
                        <a:pt x="173" y="1025"/>
                      </a:lnTo>
                      <a:lnTo>
                        <a:pt x="170" y="1018"/>
                      </a:lnTo>
                      <a:lnTo>
                        <a:pt x="167" y="1018"/>
                      </a:lnTo>
                      <a:lnTo>
                        <a:pt x="165" y="1027"/>
                      </a:lnTo>
                      <a:lnTo>
                        <a:pt x="177" y="1042"/>
                      </a:lnTo>
                      <a:lnTo>
                        <a:pt x="188" y="1051"/>
                      </a:lnTo>
                      <a:lnTo>
                        <a:pt x="199" y="1052"/>
                      </a:lnTo>
                      <a:lnTo>
                        <a:pt x="206" y="1061"/>
                      </a:lnTo>
                      <a:lnTo>
                        <a:pt x="192" y="1061"/>
                      </a:lnTo>
                      <a:lnTo>
                        <a:pt x="174" y="1053"/>
                      </a:lnTo>
                      <a:lnTo>
                        <a:pt x="157" y="1036"/>
                      </a:lnTo>
                      <a:lnTo>
                        <a:pt x="150" y="1040"/>
                      </a:lnTo>
                      <a:lnTo>
                        <a:pt x="138" y="1032"/>
                      </a:lnTo>
                      <a:lnTo>
                        <a:pt x="125" y="1032"/>
                      </a:lnTo>
                      <a:lnTo>
                        <a:pt x="120" y="1027"/>
                      </a:lnTo>
                      <a:lnTo>
                        <a:pt x="115" y="1032"/>
                      </a:lnTo>
                      <a:lnTo>
                        <a:pt x="117" y="1042"/>
                      </a:lnTo>
                      <a:lnTo>
                        <a:pt x="111" y="1048"/>
                      </a:lnTo>
                      <a:lnTo>
                        <a:pt x="120" y="1058"/>
                      </a:lnTo>
                      <a:lnTo>
                        <a:pt x="141" y="1051"/>
                      </a:lnTo>
                      <a:lnTo>
                        <a:pt x="146" y="1057"/>
                      </a:lnTo>
                      <a:lnTo>
                        <a:pt x="137" y="1063"/>
                      </a:lnTo>
                      <a:lnTo>
                        <a:pt x="140" y="1065"/>
                      </a:lnTo>
                      <a:lnTo>
                        <a:pt x="157" y="1057"/>
                      </a:lnTo>
                      <a:lnTo>
                        <a:pt x="165" y="1057"/>
                      </a:lnTo>
                      <a:lnTo>
                        <a:pt x="161" y="1066"/>
                      </a:lnTo>
                      <a:lnTo>
                        <a:pt x="142" y="1074"/>
                      </a:lnTo>
                      <a:lnTo>
                        <a:pt x="134" y="1085"/>
                      </a:lnTo>
                      <a:lnTo>
                        <a:pt x="120" y="1081"/>
                      </a:lnTo>
                      <a:lnTo>
                        <a:pt x="109" y="1067"/>
                      </a:lnTo>
                      <a:lnTo>
                        <a:pt x="104" y="1067"/>
                      </a:lnTo>
                      <a:lnTo>
                        <a:pt x="98" y="1073"/>
                      </a:lnTo>
                      <a:lnTo>
                        <a:pt x="87" y="1064"/>
                      </a:lnTo>
                      <a:lnTo>
                        <a:pt x="80" y="1069"/>
                      </a:lnTo>
                      <a:lnTo>
                        <a:pt x="74" y="1065"/>
                      </a:lnTo>
                      <a:lnTo>
                        <a:pt x="66" y="1071"/>
                      </a:lnTo>
                      <a:lnTo>
                        <a:pt x="68" y="1075"/>
                      </a:lnTo>
                      <a:lnTo>
                        <a:pt x="88" y="1078"/>
                      </a:lnTo>
                      <a:lnTo>
                        <a:pt x="101" y="1087"/>
                      </a:lnTo>
                      <a:lnTo>
                        <a:pt x="118" y="1095"/>
                      </a:lnTo>
                      <a:lnTo>
                        <a:pt x="113" y="1106"/>
                      </a:lnTo>
                      <a:lnTo>
                        <a:pt x="119" y="1115"/>
                      </a:lnTo>
                      <a:lnTo>
                        <a:pt x="108" y="1121"/>
                      </a:lnTo>
                      <a:lnTo>
                        <a:pt x="103" y="1115"/>
                      </a:lnTo>
                      <a:lnTo>
                        <a:pt x="103" y="1099"/>
                      </a:lnTo>
                      <a:lnTo>
                        <a:pt x="93" y="1095"/>
                      </a:lnTo>
                      <a:lnTo>
                        <a:pt x="83" y="1096"/>
                      </a:lnTo>
                      <a:lnTo>
                        <a:pt x="86" y="1104"/>
                      </a:lnTo>
                      <a:lnTo>
                        <a:pt x="84" y="1112"/>
                      </a:lnTo>
                      <a:lnTo>
                        <a:pt x="69" y="1102"/>
                      </a:lnTo>
                      <a:lnTo>
                        <a:pt x="58" y="1115"/>
                      </a:lnTo>
                      <a:lnTo>
                        <a:pt x="71" y="1124"/>
                      </a:lnTo>
                      <a:lnTo>
                        <a:pt x="58" y="1125"/>
                      </a:lnTo>
                      <a:lnTo>
                        <a:pt x="51" y="1129"/>
                      </a:lnTo>
                      <a:lnTo>
                        <a:pt x="47" y="1115"/>
                      </a:lnTo>
                      <a:lnTo>
                        <a:pt x="31" y="1115"/>
                      </a:lnTo>
                      <a:lnTo>
                        <a:pt x="36" y="1128"/>
                      </a:lnTo>
                      <a:lnTo>
                        <a:pt x="27" y="1134"/>
                      </a:lnTo>
                      <a:lnTo>
                        <a:pt x="23" y="1121"/>
                      </a:lnTo>
                      <a:lnTo>
                        <a:pt x="12" y="1112"/>
                      </a:lnTo>
                      <a:lnTo>
                        <a:pt x="7" y="1113"/>
                      </a:lnTo>
                      <a:lnTo>
                        <a:pt x="9" y="1119"/>
                      </a:lnTo>
                      <a:lnTo>
                        <a:pt x="21" y="1130"/>
                      </a:lnTo>
                      <a:lnTo>
                        <a:pt x="17" y="1139"/>
                      </a:lnTo>
                      <a:lnTo>
                        <a:pt x="20" y="1142"/>
                      </a:lnTo>
                      <a:lnTo>
                        <a:pt x="35" y="1139"/>
                      </a:lnTo>
                      <a:lnTo>
                        <a:pt x="55" y="1142"/>
                      </a:lnTo>
                      <a:lnTo>
                        <a:pt x="68" y="1151"/>
                      </a:lnTo>
                      <a:lnTo>
                        <a:pt x="86" y="1151"/>
                      </a:lnTo>
                      <a:lnTo>
                        <a:pt x="92" y="1146"/>
                      </a:lnTo>
                      <a:lnTo>
                        <a:pt x="104" y="1146"/>
                      </a:lnTo>
                      <a:lnTo>
                        <a:pt x="90" y="1160"/>
                      </a:lnTo>
                      <a:lnTo>
                        <a:pt x="72" y="1158"/>
                      </a:lnTo>
                      <a:lnTo>
                        <a:pt x="66" y="1162"/>
                      </a:lnTo>
                      <a:lnTo>
                        <a:pt x="45" y="1151"/>
                      </a:lnTo>
                      <a:lnTo>
                        <a:pt x="32" y="1155"/>
                      </a:lnTo>
                      <a:lnTo>
                        <a:pt x="26" y="1152"/>
                      </a:lnTo>
                      <a:lnTo>
                        <a:pt x="17" y="1160"/>
                      </a:lnTo>
                      <a:lnTo>
                        <a:pt x="3" y="1162"/>
                      </a:lnTo>
                      <a:lnTo>
                        <a:pt x="2" y="1167"/>
                      </a:lnTo>
                      <a:lnTo>
                        <a:pt x="24" y="1176"/>
                      </a:lnTo>
                      <a:lnTo>
                        <a:pt x="17" y="1185"/>
                      </a:lnTo>
                      <a:lnTo>
                        <a:pt x="25" y="1187"/>
                      </a:lnTo>
                      <a:lnTo>
                        <a:pt x="31" y="1182"/>
                      </a:lnTo>
                      <a:lnTo>
                        <a:pt x="53" y="1182"/>
                      </a:lnTo>
                      <a:lnTo>
                        <a:pt x="37" y="1193"/>
                      </a:lnTo>
                      <a:lnTo>
                        <a:pt x="18" y="1193"/>
                      </a:lnTo>
                      <a:lnTo>
                        <a:pt x="13" y="1195"/>
                      </a:lnTo>
                      <a:lnTo>
                        <a:pt x="8" y="1195"/>
                      </a:lnTo>
                      <a:lnTo>
                        <a:pt x="8" y="1196"/>
                      </a:lnTo>
                      <a:lnTo>
                        <a:pt x="17" y="1200"/>
                      </a:lnTo>
                      <a:lnTo>
                        <a:pt x="27" y="1200"/>
                      </a:lnTo>
                      <a:lnTo>
                        <a:pt x="13" y="1208"/>
                      </a:lnTo>
                      <a:lnTo>
                        <a:pt x="8" y="1209"/>
                      </a:lnTo>
                      <a:lnTo>
                        <a:pt x="9" y="1215"/>
                      </a:lnTo>
                      <a:lnTo>
                        <a:pt x="16" y="1219"/>
                      </a:lnTo>
                      <a:lnTo>
                        <a:pt x="19" y="1226"/>
                      </a:lnTo>
                      <a:lnTo>
                        <a:pt x="33" y="1225"/>
                      </a:lnTo>
                      <a:lnTo>
                        <a:pt x="42" y="1220"/>
                      </a:lnTo>
                      <a:lnTo>
                        <a:pt x="62" y="1217"/>
                      </a:lnTo>
                      <a:lnTo>
                        <a:pt x="76" y="1221"/>
                      </a:lnTo>
                      <a:lnTo>
                        <a:pt x="81" y="1223"/>
                      </a:lnTo>
                      <a:lnTo>
                        <a:pt x="89" y="1218"/>
                      </a:lnTo>
                      <a:lnTo>
                        <a:pt x="89" y="1209"/>
                      </a:lnTo>
                      <a:lnTo>
                        <a:pt x="99" y="1207"/>
                      </a:lnTo>
                      <a:lnTo>
                        <a:pt x="103" y="1214"/>
                      </a:lnTo>
                      <a:lnTo>
                        <a:pt x="111" y="1214"/>
                      </a:lnTo>
                      <a:lnTo>
                        <a:pt x="126" y="1204"/>
                      </a:lnTo>
                      <a:lnTo>
                        <a:pt x="134" y="1206"/>
                      </a:lnTo>
                      <a:lnTo>
                        <a:pt x="131" y="1212"/>
                      </a:lnTo>
                      <a:lnTo>
                        <a:pt x="125" y="1217"/>
                      </a:lnTo>
                      <a:lnTo>
                        <a:pt x="136" y="1220"/>
                      </a:lnTo>
                      <a:lnTo>
                        <a:pt x="140" y="1214"/>
                      </a:lnTo>
                      <a:lnTo>
                        <a:pt x="138" y="1207"/>
                      </a:lnTo>
                      <a:lnTo>
                        <a:pt x="151" y="1188"/>
                      </a:lnTo>
                      <a:lnTo>
                        <a:pt x="148" y="1204"/>
                      </a:lnTo>
                      <a:lnTo>
                        <a:pt x="158" y="1216"/>
                      </a:lnTo>
                      <a:lnTo>
                        <a:pt x="150" y="1226"/>
                      </a:lnTo>
                      <a:lnTo>
                        <a:pt x="132" y="1231"/>
                      </a:lnTo>
                      <a:lnTo>
                        <a:pt x="124" y="1236"/>
                      </a:lnTo>
                      <a:lnTo>
                        <a:pt x="129" y="1240"/>
                      </a:lnTo>
                      <a:lnTo>
                        <a:pt x="122" y="1251"/>
                      </a:lnTo>
                      <a:lnTo>
                        <a:pt x="106" y="1252"/>
                      </a:lnTo>
                      <a:lnTo>
                        <a:pt x="105" y="1245"/>
                      </a:lnTo>
                      <a:lnTo>
                        <a:pt x="112" y="1238"/>
                      </a:lnTo>
                      <a:lnTo>
                        <a:pt x="111" y="1228"/>
                      </a:lnTo>
                      <a:lnTo>
                        <a:pt x="99" y="1226"/>
                      </a:lnTo>
                      <a:lnTo>
                        <a:pt x="86" y="1239"/>
                      </a:lnTo>
                      <a:lnTo>
                        <a:pt x="84" y="1247"/>
                      </a:lnTo>
                      <a:lnTo>
                        <a:pt x="74" y="1234"/>
                      </a:lnTo>
                      <a:lnTo>
                        <a:pt x="63" y="1232"/>
                      </a:lnTo>
                      <a:lnTo>
                        <a:pt x="49" y="1234"/>
                      </a:lnTo>
                      <a:lnTo>
                        <a:pt x="41" y="1232"/>
                      </a:lnTo>
                      <a:lnTo>
                        <a:pt x="25" y="1240"/>
                      </a:lnTo>
                      <a:lnTo>
                        <a:pt x="17" y="1240"/>
                      </a:lnTo>
                      <a:lnTo>
                        <a:pt x="7" y="1234"/>
                      </a:lnTo>
                      <a:lnTo>
                        <a:pt x="5" y="1234"/>
                      </a:lnTo>
                      <a:lnTo>
                        <a:pt x="10" y="1247"/>
                      </a:lnTo>
                      <a:lnTo>
                        <a:pt x="6" y="1252"/>
                      </a:lnTo>
                      <a:lnTo>
                        <a:pt x="12" y="1257"/>
                      </a:lnTo>
                      <a:lnTo>
                        <a:pt x="20" y="1255"/>
                      </a:lnTo>
                      <a:lnTo>
                        <a:pt x="26" y="1248"/>
                      </a:lnTo>
                      <a:lnTo>
                        <a:pt x="36" y="1249"/>
                      </a:lnTo>
                      <a:lnTo>
                        <a:pt x="26" y="1260"/>
                      </a:lnTo>
                      <a:lnTo>
                        <a:pt x="27" y="1270"/>
                      </a:lnTo>
                      <a:lnTo>
                        <a:pt x="21" y="1275"/>
                      </a:lnTo>
                      <a:lnTo>
                        <a:pt x="13" y="1271"/>
                      </a:lnTo>
                      <a:lnTo>
                        <a:pt x="17" y="1283"/>
                      </a:lnTo>
                      <a:lnTo>
                        <a:pt x="23" y="1288"/>
                      </a:lnTo>
                      <a:lnTo>
                        <a:pt x="42" y="1269"/>
                      </a:lnTo>
                      <a:lnTo>
                        <a:pt x="57" y="1274"/>
                      </a:lnTo>
                      <a:lnTo>
                        <a:pt x="51" y="1281"/>
                      </a:lnTo>
                      <a:lnTo>
                        <a:pt x="52" y="1291"/>
                      </a:lnTo>
                      <a:lnTo>
                        <a:pt x="37" y="1300"/>
                      </a:lnTo>
                      <a:lnTo>
                        <a:pt x="39" y="1303"/>
                      </a:lnTo>
                      <a:lnTo>
                        <a:pt x="49" y="1305"/>
                      </a:lnTo>
                      <a:lnTo>
                        <a:pt x="44" y="1314"/>
                      </a:lnTo>
                      <a:lnTo>
                        <a:pt x="51" y="1324"/>
                      </a:lnTo>
                      <a:lnTo>
                        <a:pt x="46" y="1336"/>
                      </a:lnTo>
                      <a:lnTo>
                        <a:pt x="48" y="1337"/>
                      </a:lnTo>
                      <a:lnTo>
                        <a:pt x="58" y="1321"/>
                      </a:lnTo>
                      <a:lnTo>
                        <a:pt x="68" y="1316"/>
                      </a:lnTo>
                      <a:lnTo>
                        <a:pt x="70" y="1303"/>
                      </a:lnTo>
                      <a:lnTo>
                        <a:pt x="94" y="1293"/>
                      </a:lnTo>
                      <a:lnTo>
                        <a:pt x="106" y="1294"/>
                      </a:lnTo>
                      <a:lnTo>
                        <a:pt x="123" y="1288"/>
                      </a:lnTo>
                      <a:lnTo>
                        <a:pt x="110" y="1297"/>
                      </a:lnTo>
                      <a:lnTo>
                        <a:pt x="98" y="1306"/>
                      </a:lnTo>
                      <a:lnTo>
                        <a:pt x="98" y="1321"/>
                      </a:lnTo>
                      <a:lnTo>
                        <a:pt x="103" y="1334"/>
                      </a:lnTo>
                      <a:lnTo>
                        <a:pt x="90" y="1323"/>
                      </a:lnTo>
                      <a:lnTo>
                        <a:pt x="88" y="1310"/>
                      </a:lnTo>
                      <a:lnTo>
                        <a:pt x="83" y="1309"/>
                      </a:lnTo>
                      <a:lnTo>
                        <a:pt x="74" y="1325"/>
                      </a:lnTo>
                      <a:lnTo>
                        <a:pt x="70" y="1327"/>
                      </a:lnTo>
                      <a:lnTo>
                        <a:pt x="80" y="1330"/>
                      </a:lnTo>
                      <a:lnTo>
                        <a:pt x="69" y="1346"/>
                      </a:lnTo>
                      <a:lnTo>
                        <a:pt x="60" y="1346"/>
                      </a:lnTo>
                      <a:lnTo>
                        <a:pt x="57" y="1353"/>
                      </a:lnTo>
                      <a:lnTo>
                        <a:pt x="62" y="1356"/>
                      </a:lnTo>
                      <a:lnTo>
                        <a:pt x="81" y="1356"/>
                      </a:lnTo>
                      <a:lnTo>
                        <a:pt x="86" y="1366"/>
                      </a:lnTo>
                      <a:lnTo>
                        <a:pt x="72" y="1366"/>
                      </a:lnTo>
                      <a:lnTo>
                        <a:pt x="68" y="1373"/>
                      </a:lnTo>
                      <a:lnTo>
                        <a:pt x="67" y="1383"/>
                      </a:lnTo>
                      <a:lnTo>
                        <a:pt x="52" y="1374"/>
                      </a:lnTo>
                      <a:lnTo>
                        <a:pt x="46" y="1376"/>
                      </a:lnTo>
                      <a:lnTo>
                        <a:pt x="43" y="1391"/>
                      </a:lnTo>
                      <a:lnTo>
                        <a:pt x="40" y="1375"/>
                      </a:lnTo>
                      <a:lnTo>
                        <a:pt x="32" y="1380"/>
                      </a:lnTo>
                      <a:lnTo>
                        <a:pt x="21" y="1394"/>
                      </a:lnTo>
                      <a:lnTo>
                        <a:pt x="25" y="1406"/>
                      </a:lnTo>
                      <a:lnTo>
                        <a:pt x="42" y="1423"/>
                      </a:lnTo>
                      <a:lnTo>
                        <a:pt x="45" y="1413"/>
                      </a:lnTo>
                      <a:lnTo>
                        <a:pt x="50" y="1418"/>
                      </a:lnTo>
                      <a:lnTo>
                        <a:pt x="58" y="1414"/>
                      </a:lnTo>
                      <a:lnTo>
                        <a:pt x="57" y="1408"/>
                      </a:lnTo>
                      <a:lnTo>
                        <a:pt x="62" y="1394"/>
                      </a:lnTo>
                      <a:lnTo>
                        <a:pt x="78" y="1406"/>
                      </a:lnTo>
                      <a:lnTo>
                        <a:pt x="71" y="1411"/>
                      </a:lnTo>
                      <a:lnTo>
                        <a:pt x="79" y="1419"/>
                      </a:lnTo>
                      <a:lnTo>
                        <a:pt x="76" y="1431"/>
                      </a:lnTo>
                      <a:lnTo>
                        <a:pt x="68" y="1436"/>
                      </a:lnTo>
                      <a:lnTo>
                        <a:pt x="74" y="1453"/>
                      </a:lnTo>
                      <a:lnTo>
                        <a:pt x="80" y="1447"/>
                      </a:lnTo>
                      <a:lnTo>
                        <a:pt x="97" y="1443"/>
                      </a:lnTo>
                      <a:lnTo>
                        <a:pt x="105" y="1453"/>
                      </a:lnTo>
                      <a:lnTo>
                        <a:pt x="90" y="1454"/>
                      </a:lnTo>
                      <a:lnTo>
                        <a:pt x="84" y="1459"/>
                      </a:lnTo>
                      <a:lnTo>
                        <a:pt x="91" y="1470"/>
                      </a:lnTo>
                      <a:lnTo>
                        <a:pt x="89" y="1475"/>
                      </a:lnTo>
                      <a:lnTo>
                        <a:pt x="65" y="1458"/>
                      </a:lnTo>
                      <a:lnTo>
                        <a:pt x="57" y="1461"/>
                      </a:lnTo>
                      <a:lnTo>
                        <a:pt x="49" y="1455"/>
                      </a:lnTo>
                      <a:lnTo>
                        <a:pt x="40" y="1455"/>
                      </a:lnTo>
                      <a:lnTo>
                        <a:pt x="40" y="1465"/>
                      </a:lnTo>
                      <a:lnTo>
                        <a:pt x="33" y="1472"/>
                      </a:lnTo>
                      <a:lnTo>
                        <a:pt x="49" y="1499"/>
                      </a:lnTo>
                      <a:lnTo>
                        <a:pt x="62" y="1501"/>
                      </a:lnTo>
                      <a:lnTo>
                        <a:pt x="81" y="1517"/>
                      </a:lnTo>
                      <a:lnTo>
                        <a:pt x="106" y="1527"/>
                      </a:lnTo>
                      <a:lnTo>
                        <a:pt x="110" y="1537"/>
                      </a:lnTo>
                      <a:lnTo>
                        <a:pt x="104" y="1539"/>
                      </a:lnTo>
                      <a:lnTo>
                        <a:pt x="112" y="1547"/>
                      </a:lnTo>
                      <a:lnTo>
                        <a:pt x="120" y="1543"/>
                      </a:lnTo>
                      <a:lnTo>
                        <a:pt x="115" y="1530"/>
                      </a:lnTo>
                      <a:lnTo>
                        <a:pt x="125" y="1529"/>
                      </a:lnTo>
                      <a:lnTo>
                        <a:pt x="134" y="1537"/>
                      </a:lnTo>
                      <a:lnTo>
                        <a:pt x="133" y="1541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3" name="Freeform 177"/>
                <p:cNvSpPr>
                  <a:spLocks/>
                </p:cNvSpPr>
                <p:nvPr/>
              </p:nvSpPr>
              <p:spPr bwMode="auto">
                <a:xfrm>
                  <a:off x="10531476" y="8712201"/>
                  <a:ext cx="76200" cy="60325"/>
                </a:xfrm>
                <a:custGeom>
                  <a:avLst/>
                  <a:gdLst>
                    <a:gd name="T0" fmla="*/ 0 w 48"/>
                    <a:gd name="T1" fmla="*/ 24 h 38"/>
                    <a:gd name="T2" fmla="*/ 14 w 48"/>
                    <a:gd name="T3" fmla="*/ 27 h 38"/>
                    <a:gd name="T4" fmla="*/ 28 w 48"/>
                    <a:gd name="T5" fmla="*/ 38 h 38"/>
                    <a:gd name="T6" fmla="*/ 41 w 48"/>
                    <a:gd name="T7" fmla="*/ 35 h 38"/>
                    <a:gd name="T8" fmla="*/ 48 w 48"/>
                    <a:gd name="T9" fmla="*/ 20 h 38"/>
                    <a:gd name="T10" fmla="*/ 31 w 48"/>
                    <a:gd name="T11" fmla="*/ 19 h 38"/>
                    <a:gd name="T12" fmla="*/ 40 w 48"/>
                    <a:gd name="T13" fmla="*/ 9 h 38"/>
                    <a:gd name="T14" fmla="*/ 29 w 48"/>
                    <a:gd name="T15" fmla="*/ 6 h 38"/>
                    <a:gd name="T16" fmla="*/ 22 w 48"/>
                    <a:gd name="T17" fmla="*/ 0 h 38"/>
                    <a:gd name="T18" fmla="*/ 20 w 48"/>
                    <a:gd name="T19" fmla="*/ 11 h 38"/>
                    <a:gd name="T20" fmla="*/ 14 w 48"/>
                    <a:gd name="T21" fmla="*/ 16 h 38"/>
                    <a:gd name="T22" fmla="*/ 6 w 48"/>
                    <a:gd name="T23" fmla="*/ 13 h 38"/>
                    <a:gd name="T24" fmla="*/ 0 w 48"/>
                    <a:gd name="T25" fmla="*/ 18 h 38"/>
                    <a:gd name="T26" fmla="*/ 0 w 48"/>
                    <a:gd name="T27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38">
                      <a:moveTo>
                        <a:pt x="0" y="24"/>
                      </a:moveTo>
                      <a:lnTo>
                        <a:pt x="14" y="27"/>
                      </a:lnTo>
                      <a:lnTo>
                        <a:pt x="28" y="38"/>
                      </a:lnTo>
                      <a:lnTo>
                        <a:pt x="41" y="35"/>
                      </a:lnTo>
                      <a:lnTo>
                        <a:pt x="48" y="20"/>
                      </a:lnTo>
                      <a:lnTo>
                        <a:pt x="31" y="19"/>
                      </a:lnTo>
                      <a:lnTo>
                        <a:pt x="40" y="9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0" y="11"/>
                      </a:lnTo>
                      <a:lnTo>
                        <a:pt x="14" y="16"/>
                      </a:lnTo>
                      <a:lnTo>
                        <a:pt x="6" y="13"/>
                      </a:lnTo>
                      <a:lnTo>
                        <a:pt x="0" y="1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4" name="Freeform 178"/>
                <p:cNvSpPr>
                  <a:spLocks noEditPoints="1"/>
                </p:cNvSpPr>
                <p:nvPr/>
              </p:nvSpPr>
              <p:spPr bwMode="auto">
                <a:xfrm>
                  <a:off x="10529889" y="8709026"/>
                  <a:ext cx="79375" cy="65088"/>
                </a:xfrm>
                <a:custGeom>
                  <a:avLst/>
                  <a:gdLst>
                    <a:gd name="T0" fmla="*/ 29 w 50"/>
                    <a:gd name="T1" fmla="*/ 41 h 41"/>
                    <a:gd name="T2" fmla="*/ 14 w 50"/>
                    <a:gd name="T3" fmla="*/ 30 h 41"/>
                    <a:gd name="T4" fmla="*/ 0 w 50"/>
                    <a:gd name="T5" fmla="*/ 27 h 41"/>
                    <a:gd name="T6" fmla="*/ 1 w 50"/>
                    <a:gd name="T7" fmla="*/ 19 h 41"/>
                    <a:gd name="T8" fmla="*/ 7 w 50"/>
                    <a:gd name="T9" fmla="*/ 13 h 41"/>
                    <a:gd name="T10" fmla="*/ 15 w 50"/>
                    <a:gd name="T11" fmla="*/ 17 h 41"/>
                    <a:gd name="T12" fmla="*/ 20 w 50"/>
                    <a:gd name="T13" fmla="*/ 12 h 41"/>
                    <a:gd name="T14" fmla="*/ 22 w 50"/>
                    <a:gd name="T15" fmla="*/ 0 h 41"/>
                    <a:gd name="T16" fmla="*/ 31 w 50"/>
                    <a:gd name="T17" fmla="*/ 7 h 41"/>
                    <a:gd name="T18" fmla="*/ 42 w 50"/>
                    <a:gd name="T19" fmla="*/ 10 h 41"/>
                    <a:gd name="T20" fmla="*/ 34 w 50"/>
                    <a:gd name="T21" fmla="*/ 20 h 41"/>
                    <a:gd name="T22" fmla="*/ 50 w 50"/>
                    <a:gd name="T23" fmla="*/ 21 h 41"/>
                    <a:gd name="T24" fmla="*/ 43 w 50"/>
                    <a:gd name="T25" fmla="*/ 37 h 41"/>
                    <a:gd name="T26" fmla="*/ 29 w 50"/>
                    <a:gd name="T27" fmla="*/ 41 h 41"/>
                    <a:gd name="T28" fmla="*/ 1 w 50"/>
                    <a:gd name="T29" fmla="*/ 26 h 41"/>
                    <a:gd name="T30" fmla="*/ 15 w 50"/>
                    <a:gd name="T31" fmla="*/ 28 h 41"/>
                    <a:gd name="T32" fmla="*/ 29 w 50"/>
                    <a:gd name="T33" fmla="*/ 39 h 41"/>
                    <a:gd name="T34" fmla="*/ 42 w 50"/>
                    <a:gd name="T35" fmla="*/ 36 h 41"/>
                    <a:gd name="T36" fmla="*/ 47 w 50"/>
                    <a:gd name="T37" fmla="*/ 23 h 41"/>
                    <a:gd name="T38" fmla="*/ 30 w 50"/>
                    <a:gd name="T39" fmla="*/ 22 h 41"/>
                    <a:gd name="T40" fmla="*/ 40 w 50"/>
                    <a:gd name="T41" fmla="*/ 11 h 41"/>
                    <a:gd name="T42" fmla="*/ 30 w 50"/>
                    <a:gd name="T43" fmla="*/ 9 h 41"/>
                    <a:gd name="T44" fmla="*/ 24 w 50"/>
                    <a:gd name="T45" fmla="*/ 4 h 41"/>
                    <a:gd name="T46" fmla="*/ 22 w 50"/>
                    <a:gd name="T47" fmla="*/ 13 h 41"/>
                    <a:gd name="T48" fmla="*/ 15 w 50"/>
                    <a:gd name="T49" fmla="*/ 19 h 41"/>
                    <a:gd name="T50" fmla="*/ 7 w 50"/>
                    <a:gd name="T51" fmla="*/ 16 h 41"/>
                    <a:gd name="T52" fmla="*/ 2 w 50"/>
                    <a:gd name="T53" fmla="*/ 20 h 41"/>
                    <a:gd name="T54" fmla="*/ 1 w 50"/>
                    <a:gd name="T55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" h="41">
                      <a:moveTo>
                        <a:pt x="29" y="41"/>
                      </a:moveTo>
                      <a:lnTo>
                        <a:pt x="14" y="30"/>
                      </a:lnTo>
                      <a:lnTo>
                        <a:pt x="0" y="27"/>
                      </a:lnTo>
                      <a:lnTo>
                        <a:pt x="1" y="19"/>
                      </a:lnTo>
                      <a:lnTo>
                        <a:pt x="7" y="13"/>
                      </a:lnTo>
                      <a:lnTo>
                        <a:pt x="15" y="17"/>
                      </a:lnTo>
                      <a:lnTo>
                        <a:pt x="20" y="12"/>
                      </a:lnTo>
                      <a:lnTo>
                        <a:pt x="22" y="0"/>
                      </a:lnTo>
                      <a:lnTo>
                        <a:pt x="31" y="7"/>
                      </a:lnTo>
                      <a:lnTo>
                        <a:pt x="42" y="10"/>
                      </a:lnTo>
                      <a:lnTo>
                        <a:pt x="34" y="20"/>
                      </a:lnTo>
                      <a:lnTo>
                        <a:pt x="50" y="21"/>
                      </a:lnTo>
                      <a:lnTo>
                        <a:pt x="43" y="37"/>
                      </a:lnTo>
                      <a:lnTo>
                        <a:pt x="29" y="41"/>
                      </a:lnTo>
                      <a:close/>
                      <a:moveTo>
                        <a:pt x="1" y="26"/>
                      </a:moveTo>
                      <a:lnTo>
                        <a:pt x="15" y="28"/>
                      </a:lnTo>
                      <a:lnTo>
                        <a:pt x="29" y="39"/>
                      </a:lnTo>
                      <a:lnTo>
                        <a:pt x="42" y="36"/>
                      </a:lnTo>
                      <a:lnTo>
                        <a:pt x="47" y="23"/>
                      </a:lnTo>
                      <a:lnTo>
                        <a:pt x="30" y="22"/>
                      </a:lnTo>
                      <a:lnTo>
                        <a:pt x="40" y="11"/>
                      </a:lnTo>
                      <a:lnTo>
                        <a:pt x="30" y="9"/>
                      </a:lnTo>
                      <a:lnTo>
                        <a:pt x="24" y="4"/>
                      </a:lnTo>
                      <a:lnTo>
                        <a:pt x="22" y="13"/>
                      </a:lnTo>
                      <a:lnTo>
                        <a:pt x="15" y="19"/>
                      </a:lnTo>
                      <a:lnTo>
                        <a:pt x="7" y="16"/>
                      </a:lnTo>
                      <a:lnTo>
                        <a:pt x="2" y="20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5" name="Freeform 179"/>
                <p:cNvSpPr>
                  <a:spLocks/>
                </p:cNvSpPr>
                <p:nvPr/>
              </p:nvSpPr>
              <p:spPr bwMode="auto">
                <a:xfrm>
                  <a:off x="10399714" y="8812213"/>
                  <a:ext cx="52388" cy="47625"/>
                </a:xfrm>
                <a:custGeom>
                  <a:avLst/>
                  <a:gdLst>
                    <a:gd name="T0" fmla="*/ 12 w 36"/>
                    <a:gd name="T1" fmla="*/ 32 h 32"/>
                    <a:gd name="T2" fmla="*/ 31 w 36"/>
                    <a:gd name="T3" fmla="*/ 25 h 32"/>
                    <a:gd name="T4" fmla="*/ 36 w 36"/>
                    <a:gd name="T5" fmla="*/ 12 h 32"/>
                    <a:gd name="T6" fmla="*/ 20 w 36"/>
                    <a:gd name="T7" fmla="*/ 0 h 32"/>
                    <a:gd name="T8" fmla="*/ 0 w 36"/>
                    <a:gd name="T9" fmla="*/ 8 h 32"/>
                    <a:gd name="T10" fmla="*/ 11 w 36"/>
                    <a:gd name="T11" fmla="*/ 18 h 32"/>
                    <a:gd name="T12" fmla="*/ 12 w 36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2">
                      <a:moveTo>
                        <a:pt x="12" y="32"/>
                      </a:move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" y="7"/>
                        <a:pt x="0" y="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lnTo>
                        <a:pt x="12" y="32"/>
                      </a:ln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626" name="Freeform 180"/>
                <p:cNvSpPr>
                  <a:spLocks noEditPoints="1"/>
                </p:cNvSpPr>
                <p:nvPr/>
              </p:nvSpPr>
              <p:spPr bwMode="auto">
                <a:xfrm>
                  <a:off x="10396539" y="8810626"/>
                  <a:ext cx="57150" cy="52388"/>
                </a:xfrm>
                <a:custGeom>
                  <a:avLst/>
                  <a:gdLst>
                    <a:gd name="T0" fmla="*/ 13 w 39"/>
                    <a:gd name="T1" fmla="*/ 35 h 35"/>
                    <a:gd name="T2" fmla="*/ 12 w 39"/>
                    <a:gd name="T3" fmla="*/ 20 h 35"/>
                    <a:gd name="T4" fmla="*/ 0 w 39"/>
                    <a:gd name="T5" fmla="*/ 8 h 35"/>
                    <a:gd name="T6" fmla="*/ 2 w 39"/>
                    <a:gd name="T7" fmla="*/ 8 h 35"/>
                    <a:gd name="T8" fmla="*/ 21 w 39"/>
                    <a:gd name="T9" fmla="*/ 0 h 35"/>
                    <a:gd name="T10" fmla="*/ 22 w 39"/>
                    <a:gd name="T11" fmla="*/ 0 h 35"/>
                    <a:gd name="T12" fmla="*/ 39 w 39"/>
                    <a:gd name="T13" fmla="*/ 13 h 35"/>
                    <a:gd name="T14" fmla="*/ 34 w 39"/>
                    <a:gd name="T15" fmla="*/ 27 h 35"/>
                    <a:gd name="T16" fmla="*/ 13 w 39"/>
                    <a:gd name="T17" fmla="*/ 35 h 35"/>
                    <a:gd name="T18" fmla="*/ 4 w 39"/>
                    <a:gd name="T19" fmla="*/ 9 h 35"/>
                    <a:gd name="T20" fmla="*/ 14 w 39"/>
                    <a:gd name="T21" fmla="*/ 19 h 35"/>
                    <a:gd name="T22" fmla="*/ 15 w 39"/>
                    <a:gd name="T23" fmla="*/ 32 h 35"/>
                    <a:gd name="T24" fmla="*/ 32 w 39"/>
                    <a:gd name="T25" fmla="*/ 25 h 35"/>
                    <a:gd name="T26" fmla="*/ 37 w 39"/>
                    <a:gd name="T27" fmla="*/ 14 h 35"/>
                    <a:gd name="T28" fmla="*/ 21 w 39"/>
                    <a:gd name="T29" fmla="*/ 2 h 35"/>
                    <a:gd name="T30" fmla="*/ 4 w 39"/>
                    <a:gd name="T31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35">
                      <a:moveTo>
                        <a:pt x="13" y="35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6" y="2"/>
                        <a:pt x="21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lnTo>
                        <a:pt x="13" y="35"/>
                      </a:lnTo>
                      <a:close/>
                      <a:moveTo>
                        <a:pt x="4" y="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9" y="3"/>
                        <a:pt x="8" y="7"/>
                        <a:pt x="4" y="9"/>
                      </a:cubicBezTo>
                      <a:close/>
                    </a:path>
                  </a:pathLst>
                </a:custGeom>
                <a:grpFill/>
                <a:ln w="127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432" name="Gruppieren 301"/>
              <p:cNvGrpSpPr/>
              <p:nvPr/>
            </p:nvGrpSpPr>
            <p:grpSpPr>
              <a:xfrm>
                <a:off x="16592936" y="10368272"/>
                <a:ext cx="613947" cy="328780"/>
                <a:chOff x="11834813" y="5502276"/>
                <a:chExt cx="290513" cy="155575"/>
              </a:xfrm>
              <a:solidFill>
                <a:schemeClr val="bg2"/>
              </a:solidFill>
            </p:grpSpPr>
            <p:sp>
              <p:nvSpPr>
                <p:cNvPr id="523" name="Freeform 184"/>
                <p:cNvSpPr>
                  <a:spLocks/>
                </p:cNvSpPr>
                <p:nvPr/>
              </p:nvSpPr>
              <p:spPr bwMode="auto">
                <a:xfrm>
                  <a:off x="11837988" y="5503863"/>
                  <a:ext cx="277813" cy="152400"/>
                </a:xfrm>
                <a:custGeom>
                  <a:avLst/>
                  <a:gdLst>
                    <a:gd name="T0" fmla="*/ 8 w 175"/>
                    <a:gd name="T1" fmla="*/ 81 h 96"/>
                    <a:gd name="T2" fmla="*/ 0 w 175"/>
                    <a:gd name="T3" fmla="*/ 96 h 96"/>
                    <a:gd name="T4" fmla="*/ 0 w 175"/>
                    <a:gd name="T5" fmla="*/ 96 h 96"/>
                    <a:gd name="T6" fmla="*/ 3 w 175"/>
                    <a:gd name="T7" fmla="*/ 94 h 96"/>
                    <a:gd name="T8" fmla="*/ 10 w 175"/>
                    <a:gd name="T9" fmla="*/ 91 h 96"/>
                    <a:gd name="T10" fmla="*/ 95 w 175"/>
                    <a:gd name="T11" fmla="*/ 96 h 96"/>
                    <a:gd name="T12" fmla="*/ 169 w 175"/>
                    <a:gd name="T13" fmla="*/ 89 h 96"/>
                    <a:gd name="T14" fmla="*/ 166 w 175"/>
                    <a:gd name="T15" fmla="*/ 65 h 96"/>
                    <a:gd name="T16" fmla="*/ 175 w 175"/>
                    <a:gd name="T17" fmla="*/ 55 h 96"/>
                    <a:gd name="T18" fmla="*/ 167 w 175"/>
                    <a:gd name="T19" fmla="*/ 48 h 96"/>
                    <a:gd name="T20" fmla="*/ 160 w 175"/>
                    <a:gd name="T21" fmla="*/ 46 h 96"/>
                    <a:gd name="T22" fmla="*/ 157 w 175"/>
                    <a:gd name="T23" fmla="*/ 33 h 96"/>
                    <a:gd name="T24" fmla="*/ 148 w 175"/>
                    <a:gd name="T25" fmla="*/ 28 h 96"/>
                    <a:gd name="T26" fmla="*/ 123 w 175"/>
                    <a:gd name="T27" fmla="*/ 34 h 96"/>
                    <a:gd name="T28" fmla="*/ 107 w 175"/>
                    <a:gd name="T29" fmla="*/ 25 h 96"/>
                    <a:gd name="T30" fmla="*/ 88 w 175"/>
                    <a:gd name="T31" fmla="*/ 0 h 96"/>
                    <a:gd name="T32" fmla="*/ 69 w 175"/>
                    <a:gd name="T33" fmla="*/ 4 h 96"/>
                    <a:gd name="T34" fmla="*/ 66 w 175"/>
                    <a:gd name="T35" fmla="*/ 7 h 96"/>
                    <a:gd name="T36" fmla="*/ 66 w 175"/>
                    <a:gd name="T37" fmla="*/ 11 h 96"/>
                    <a:gd name="T38" fmla="*/ 61 w 175"/>
                    <a:gd name="T39" fmla="*/ 14 h 96"/>
                    <a:gd name="T40" fmla="*/ 68 w 175"/>
                    <a:gd name="T41" fmla="*/ 38 h 96"/>
                    <a:gd name="T42" fmla="*/ 57 w 175"/>
                    <a:gd name="T43" fmla="*/ 43 h 96"/>
                    <a:gd name="T44" fmla="*/ 43 w 175"/>
                    <a:gd name="T45" fmla="*/ 40 h 96"/>
                    <a:gd name="T46" fmla="*/ 32 w 175"/>
                    <a:gd name="T47" fmla="*/ 43 h 96"/>
                    <a:gd name="T48" fmla="*/ 30 w 175"/>
                    <a:gd name="T49" fmla="*/ 40 h 96"/>
                    <a:gd name="T50" fmla="*/ 44 w 175"/>
                    <a:gd name="T51" fmla="*/ 21 h 96"/>
                    <a:gd name="T52" fmla="*/ 49 w 175"/>
                    <a:gd name="T53" fmla="*/ 7 h 96"/>
                    <a:gd name="T54" fmla="*/ 47 w 175"/>
                    <a:gd name="T55" fmla="*/ 7 h 96"/>
                    <a:gd name="T56" fmla="*/ 38 w 175"/>
                    <a:gd name="T57" fmla="*/ 29 h 96"/>
                    <a:gd name="T58" fmla="*/ 27 w 175"/>
                    <a:gd name="T59" fmla="*/ 43 h 96"/>
                    <a:gd name="T60" fmla="*/ 2 w 175"/>
                    <a:gd name="T61" fmla="*/ 46 h 96"/>
                    <a:gd name="T62" fmla="*/ 2 w 175"/>
                    <a:gd name="T63" fmla="*/ 76 h 96"/>
                    <a:gd name="T64" fmla="*/ 5 w 175"/>
                    <a:gd name="T65" fmla="*/ 68 h 96"/>
                    <a:gd name="T66" fmla="*/ 12 w 175"/>
                    <a:gd name="T67" fmla="*/ 74 h 96"/>
                    <a:gd name="T68" fmla="*/ 16 w 175"/>
                    <a:gd name="T69" fmla="*/ 69 h 96"/>
                    <a:gd name="T70" fmla="*/ 29 w 175"/>
                    <a:gd name="T71" fmla="*/ 68 h 96"/>
                    <a:gd name="T72" fmla="*/ 12 w 175"/>
                    <a:gd name="T73" fmla="*/ 83 h 96"/>
                    <a:gd name="T74" fmla="*/ 8 w 175"/>
                    <a:gd name="T75" fmla="*/ 8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5" h="96">
                      <a:moveTo>
                        <a:pt x="8" y="81"/>
                      </a:move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3" y="94"/>
                      </a:lnTo>
                      <a:lnTo>
                        <a:pt x="10" y="91"/>
                      </a:lnTo>
                      <a:lnTo>
                        <a:pt x="95" y="96"/>
                      </a:lnTo>
                      <a:lnTo>
                        <a:pt x="169" y="89"/>
                      </a:lnTo>
                      <a:lnTo>
                        <a:pt x="166" y="65"/>
                      </a:lnTo>
                      <a:lnTo>
                        <a:pt x="175" y="55"/>
                      </a:lnTo>
                      <a:lnTo>
                        <a:pt x="167" y="48"/>
                      </a:lnTo>
                      <a:lnTo>
                        <a:pt x="160" y="46"/>
                      </a:lnTo>
                      <a:lnTo>
                        <a:pt x="157" y="33"/>
                      </a:lnTo>
                      <a:lnTo>
                        <a:pt x="148" y="28"/>
                      </a:lnTo>
                      <a:lnTo>
                        <a:pt x="123" y="34"/>
                      </a:lnTo>
                      <a:lnTo>
                        <a:pt x="107" y="25"/>
                      </a:lnTo>
                      <a:lnTo>
                        <a:pt x="88" y="0"/>
                      </a:lnTo>
                      <a:lnTo>
                        <a:pt x="69" y="4"/>
                      </a:lnTo>
                      <a:lnTo>
                        <a:pt x="66" y="7"/>
                      </a:lnTo>
                      <a:lnTo>
                        <a:pt x="66" y="11"/>
                      </a:lnTo>
                      <a:lnTo>
                        <a:pt x="61" y="14"/>
                      </a:lnTo>
                      <a:lnTo>
                        <a:pt x="68" y="38"/>
                      </a:lnTo>
                      <a:lnTo>
                        <a:pt x="57" y="43"/>
                      </a:lnTo>
                      <a:lnTo>
                        <a:pt x="43" y="40"/>
                      </a:lnTo>
                      <a:lnTo>
                        <a:pt x="32" y="43"/>
                      </a:lnTo>
                      <a:lnTo>
                        <a:pt x="30" y="40"/>
                      </a:lnTo>
                      <a:lnTo>
                        <a:pt x="44" y="21"/>
                      </a:lnTo>
                      <a:lnTo>
                        <a:pt x="49" y="7"/>
                      </a:lnTo>
                      <a:lnTo>
                        <a:pt x="47" y="7"/>
                      </a:lnTo>
                      <a:lnTo>
                        <a:pt x="38" y="29"/>
                      </a:lnTo>
                      <a:lnTo>
                        <a:pt x="27" y="43"/>
                      </a:lnTo>
                      <a:lnTo>
                        <a:pt x="2" y="46"/>
                      </a:lnTo>
                      <a:lnTo>
                        <a:pt x="2" y="76"/>
                      </a:lnTo>
                      <a:lnTo>
                        <a:pt x="5" y="68"/>
                      </a:lnTo>
                      <a:lnTo>
                        <a:pt x="12" y="74"/>
                      </a:lnTo>
                      <a:lnTo>
                        <a:pt x="16" y="69"/>
                      </a:lnTo>
                      <a:lnTo>
                        <a:pt x="29" y="68"/>
                      </a:lnTo>
                      <a:lnTo>
                        <a:pt x="12" y="83"/>
                      </a:lnTo>
                      <a:lnTo>
                        <a:pt x="8" y="81"/>
                      </a:lnTo>
                      <a:close/>
                    </a:path>
                  </a:pathLst>
                </a:custGeom>
                <a:solidFill>
                  <a:srgbClr val="A1C611"/>
                </a:solidFill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24" name="Freeform 185"/>
                <p:cNvSpPr>
                  <a:spLocks noEditPoints="1"/>
                </p:cNvSpPr>
                <p:nvPr/>
              </p:nvSpPr>
              <p:spPr bwMode="auto">
                <a:xfrm>
                  <a:off x="11834813" y="5502276"/>
                  <a:ext cx="280988" cy="155575"/>
                </a:xfrm>
                <a:custGeom>
                  <a:avLst/>
                  <a:gdLst>
                    <a:gd name="T0" fmla="*/ 0 w 177"/>
                    <a:gd name="T1" fmla="*/ 97 h 98"/>
                    <a:gd name="T2" fmla="*/ 14 w 177"/>
                    <a:gd name="T3" fmla="*/ 83 h 98"/>
                    <a:gd name="T4" fmla="*/ 19 w 177"/>
                    <a:gd name="T5" fmla="*/ 71 h 98"/>
                    <a:gd name="T6" fmla="*/ 8 w 177"/>
                    <a:gd name="T7" fmla="*/ 71 h 98"/>
                    <a:gd name="T8" fmla="*/ 3 w 177"/>
                    <a:gd name="T9" fmla="*/ 46 h 98"/>
                    <a:gd name="T10" fmla="*/ 39 w 177"/>
                    <a:gd name="T11" fmla="*/ 30 h 98"/>
                    <a:gd name="T12" fmla="*/ 52 w 177"/>
                    <a:gd name="T13" fmla="*/ 8 h 98"/>
                    <a:gd name="T14" fmla="*/ 33 w 177"/>
                    <a:gd name="T15" fmla="*/ 41 h 98"/>
                    <a:gd name="T16" fmla="*/ 45 w 177"/>
                    <a:gd name="T17" fmla="*/ 40 h 98"/>
                    <a:gd name="T18" fmla="*/ 69 w 177"/>
                    <a:gd name="T19" fmla="*/ 39 h 98"/>
                    <a:gd name="T20" fmla="*/ 67 w 177"/>
                    <a:gd name="T21" fmla="*/ 12 h 98"/>
                    <a:gd name="T22" fmla="*/ 71 w 177"/>
                    <a:gd name="T23" fmla="*/ 4 h 98"/>
                    <a:gd name="T24" fmla="*/ 109 w 177"/>
                    <a:gd name="T25" fmla="*/ 25 h 98"/>
                    <a:gd name="T26" fmla="*/ 151 w 177"/>
                    <a:gd name="T27" fmla="*/ 28 h 98"/>
                    <a:gd name="T28" fmla="*/ 163 w 177"/>
                    <a:gd name="T29" fmla="*/ 46 h 98"/>
                    <a:gd name="T30" fmla="*/ 177 w 177"/>
                    <a:gd name="T31" fmla="*/ 56 h 98"/>
                    <a:gd name="T32" fmla="*/ 172 w 177"/>
                    <a:gd name="T33" fmla="*/ 91 h 98"/>
                    <a:gd name="T34" fmla="*/ 12 w 177"/>
                    <a:gd name="T35" fmla="*/ 93 h 98"/>
                    <a:gd name="T36" fmla="*/ 2 w 177"/>
                    <a:gd name="T37" fmla="*/ 98 h 98"/>
                    <a:gd name="T38" fmla="*/ 97 w 177"/>
                    <a:gd name="T39" fmla="*/ 96 h 98"/>
                    <a:gd name="T40" fmla="*/ 167 w 177"/>
                    <a:gd name="T41" fmla="*/ 66 h 98"/>
                    <a:gd name="T42" fmla="*/ 169 w 177"/>
                    <a:gd name="T43" fmla="*/ 49 h 98"/>
                    <a:gd name="T44" fmla="*/ 158 w 177"/>
                    <a:gd name="T45" fmla="*/ 35 h 98"/>
                    <a:gd name="T46" fmla="*/ 125 w 177"/>
                    <a:gd name="T47" fmla="*/ 36 h 98"/>
                    <a:gd name="T48" fmla="*/ 90 w 177"/>
                    <a:gd name="T49" fmla="*/ 2 h 98"/>
                    <a:gd name="T50" fmla="*/ 69 w 177"/>
                    <a:gd name="T51" fmla="*/ 9 h 98"/>
                    <a:gd name="T52" fmla="*/ 64 w 177"/>
                    <a:gd name="T53" fmla="*/ 16 h 98"/>
                    <a:gd name="T54" fmla="*/ 59 w 177"/>
                    <a:gd name="T55" fmla="*/ 45 h 98"/>
                    <a:gd name="T56" fmla="*/ 34 w 177"/>
                    <a:gd name="T57" fmla="*/ 46 h 98"/>
                    <a:gd name="T58" fmla="*/ 32 w 177"/>
                    <a:gd name="T59" fmla="*/ 41 h 98"/>
                    <a:gd name="T60" fmla="*/ 29 w 177"/>
                    <a:gd name="T61" fmla="*/ 45 h 98"/>
                    <a:gd name="T62" fmla="*/ 5 w 177"/>
                    <a:gd name="T63" fmla="*/ 74 h 98"/>
                    <a:gd name="T64" fmla="*/ 14 w 177"/>
                    <a:gd name="T65" fmla="*/ 74 h 98"/>
                    <a:gd name="T66" fmla="*/ 33 w 177"/>
                    <a:gd name="T67" fmla="*/ 68 h 98"/>
                    <a:gd name="T68" fmla="*/ 10 w 177"/>
                    <a:gd name="T69" fmla="*/ 83 h 98"/>
                    <a:gd name="T70" fmla="*/ 12 w 177"/>
                    <a:gd name="T71" fmla="*/ 91 h 98"/>
                    <a:gd name="T72" fmla="*/ 43 w 177"/>
                    <a:gd name="T73" fmla="*/ 25 h 98"/>
                    <a:gd name="T74" fmla="*/ 48 w 177"/>
                    <a:gd name="T75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98">
                      <a:moveTo>
                        <a:pt x="2" y="98"/>
                      </a:moveTo>
                      <a:lnTo>
                        <a:pt x="0" y="97"/>
                      </a:lnTo>
                      <a:lnTo>
                        <a:pt x="9" y="81"/>
                      </a:lnTo>
                      <a:lnTo>
                        <a:pt x="14" y="83"/>
                      </a:lnTo>
                      <a:lnTo>
                        <a:pt x="28" y="70"/>
                      </a:lnTo>
                      <a:lnTo>
                        <a:pt x="19" y="71"/>
                      </a:lnTo>
                      <a:lnTo>
                        <a:pt x="15" y="77"/>
                      </a:lnTo>
                      <a:lnTo>
                        <a:pt x="8" y="71"/>
                      </a:lnTo>
                      <a:lnTo>
                        <a:pt x="3" y="81"/>
                      </a:lnTo>
                      <a:lnTo>
                        <a:pt x="3" y="46"/>
                      </a:lnTo>
                      <a:lnTo>
                        <a:pt x="28" y="43"/>
                      </a:lnTo>
                      <a:lnTo>
                        <a:pt x="39" y="30"/>
                      </a:lnTo>
                      <a:lnTo>
                        <a:pt x="49" y="8"/>
                      </a:lnTo>
                      <a:lnTo>
                        <a:pt x="52" y="8"/>
                      </a:lnTo>
                      <a:lnTo>
                        <a:pt x="47" y="22"/>
                      </a:lnTo>
                      <a:lnTo>
                        <a:pt x="33" y="41"/>
                      </a:lnTo>
                      <a:lnTo>
                        <a:pt x="35" y="43"/>
                      </a:lnTo>
                      <a:lnTo>
                        <a:pt x="45" y="40"/>
                      </a:lnTo>
                      <a:lnTo>
                        <a:pt x="59" y="43"/>
                      </a:lnTo>
                      <a:lnTo>
                        <a:pt x="69" y="39"/>
                      </a:lnTo>
                      <a:lnTo>
                        <a:pt x="62" y="15"/>
                      </a:lnTo>
                      <a:lnTo>
                        <a:pt x="67" y="12"/>
                      </a:lnTo>
                      <a:lnTo>
                        <a:pt x="66" y="8"/>
                      </a:lnTo>
                      <a:lnTo>
                        <a:pt x="71" y="4"/>
                      </a:lnTo>
                      <a:lnTo>
                        <a:pt x="90" y="0"/>
                      </a:lnTo>
                      <a:lnTo>
                        <a:pt x="109" y="25"/>
                      </a:lnTo>
                      <a:lnTo>
                        <a:pt x="125" y="34"/>
                      </a:lnTo>
                      <a:lnTo>
                        <a:pt x="151" y="28"/>
                      </a:lnTo>
                      <a:lnTo>
                        <a:pt x="160" y="33"/>
                      </a:lnTo>
                      <a:lnTo>
                        <a:pt x="163" y="46"/>
                      </a:lnTo>
                      <a:lnTo>
                        <a:pt x="170" y="48"/>
                      </a:lnTo>
                      <a:lnTo>
                        <a:pt x="177" y="56"/>
                      </a:lnTo>
                      <a:lnTo>
                        <a:pt x="169" y="66"/>
                      </a:lnTo>
                      <a:lnTo>
                        <a:pt x="172" y="91"/>
                      </a:lnTo>
                      <a:lnTo>
                        <a:pt x="97" y="98"/>
                      </a:lnTo>
                      <a:lnTo>
                        <a:pt x="12" y="93"/>
                      </a:lnTo>
                      <a:lnTo>
                        <a:pt x="5" y="96"/>
                      </a:lnTo>
                      <a:lnTo>
                        <a:pt x="2" y="98"/>
                      </a:lnTo>
                      <a:close/>
                      <a:moveTo>
                        <a:pt x="12" y="91"/>
                      </a:moveTo>
                      <a:lnTo>
                        <a:pt x="97" y="96"/>
                      </a:lnTo>
                      <a:lnTo>
                        <a:pt x="170" y="89"/>
                      </a:lnTo>
                      <a:lnTo>
                        <a:pt x="167" y="66"/>
                      </a:lnTo>
                      <a:lnTo>
                        <a:pt x="175" y="56"/>
                      </a:lnTo>
                      <a:lnTo>
                        <a:pt x="169" y="49"/>
                      </a:lnTo>
                      <a:lnTo>
                        <a:pt x="161" y="48"/>
                      </a:lnTo>
                      <a:lnTo>
                        <a:pt x="158" y="35"/>
                      </a:lnTo>
                      <a:lnTo>
                        <a:pt x="150" y="30"/>
                      </a:lnTo>
                      <a:lnTo>
                        <a:pt x="125" y="36"/>
                      </a:lnTo>
                      <a:lnTo>
                        <a:pt x="108" y="26"/>
                      </a:lnTo>
                      <a:lnTo>
                        <a:pt x="90" y="2"/>
                      </a:lnTo>
                      <a:lnTo>
                        <a:pt x="72" y="6"/>
                      </a:lnTo>
                      <a:lnTo>
                        <a:pt x="69" y="9"/>
                      </a:lnTo>
                      <a:lnTo>
                        <a:pt x="69" y="13"/>
                      </a:lnTo>
                      <a:lnTo>
                        <a:pt x="64" y="16"/>
                      </a:lnTo>
                      <a:lnTo>
                        <a:pt x="71" y="40"/>
                      </a:lnTo>
                      <a:lnTo>
                        <a:pt x="59" y="45"/>
                      </a:lnTo>
                      <a:lnTo>
                        <a:pt x="45" y="42"/>
                      </a:lnTo>
                      <a:lnTo>
                        <a:pt x="34" y="46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5" y="48"/>
                      </a:lnTo>
                      <a:lnTo>
                        <a:pt x="5" y="74"/>
                      </a:lnTo>
                      <a:lnTo>
                        <a:pt x="7" y="67"/>
                      </a:lnTo>
                      <a:lnTo>
                        <a:pt x="14" y="74"/>
                      </a:lnTo>
                      <a:lnTo>
                        <a:pt x="18" y="69"/>
                      </a:lnTo>
                      <a:lnTo>
                        <a:pt x="33" y="68"/>
                      </a:lnTo>
                      <a:lnTo>
                        <a:pt x="15" y="85"/>
                      </a:lnTo>
                      <a:lnTo>
                        <a:pt x="10" y="83"/>
                      </a:lnTo>
                      <a:lnTo>
                        <a:pt x="4" y="94"/>
                      </a:lnTo>
                      <a:lnTo>
                        <a:pt x="12" y="91"/>
                      </a:lnTo>
                      <a:close/>
                      <a:moveTo>
                        <a:pt x="48" y="13"/>
                      </a:moveTo>
                      <a:lnTo>
                        <a:pt x="43" y="25"/>
                      </a:lnTo>
                      <a:lnTo>
                        <a:pt x="46" y="22"/>
                      </a:lnTo>
                      <a:lnTo>
                        <a:pt x="48" y="13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25" name="Freeform 186"/>
                <p:cNvSpPr>
                  <a:spLocks/>
                </p:cNvSpPr>
                <p:nvPr/>
              </p:nvSpPr>
              <p:spPr bwMode="auto">
                <a:xfrm>
                  <a:off x="12106276" y="5643563"/>
                  <a:ext cx="19050" cy="1588"/>
                </a:xfrm>
                <a:custGeom>
                  <a:avLst/>
                  <a:gdLst>
                    <a:gd name="T0" fmla="*/ 12 w 12"/>
                    <a:gd name="T1" fmla="*/ 0 h 1"/>
                    <a:gd name="T2" fmla="*/ 0 w 12"/>
                    <a:gd name="T3" fmla="*/ 1 h 1"/>
                    <a:gd name="T4" fmla="*/ 12 w 12"/>
                    <a:gd name="T5" fmla="*/ 0 h 1"/>
                    <a:gd name="T6" fmla="*/ 12 w 1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lnTo>
                        <a:pt x="0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526" name="Freeform 187"/>
                <p:cNvSpPr>
                  <a:spLocks/>
                </p:cNvSpPr>
                <p:nvPr/>
              </p:nvSpPr>
              <p:spPr bwMode="auto">
                <a:xfrm>
                  <a:off x="12106276" y="5641976"/>
                  <a:ext cx="19050" cy="4763"/>
                </a:xfrm>
                <a:custGeom>
                  <a:avLst/>
                  <a:gdLst>
                    <a:gd name="T0" fmla="*/ 0 w 12"/>
                    <a:gd name="T1" fmla="*/ 3 h 3"/>
                    <a:gd name="T2" fmla="*/ 0 w 12"/>
                    <a:gd name="T3" fmla="*/ 1 h 3"/>
                    <a:gd name="T4" fmla="*/ 11 w 12"/>
                    <a:gd name="T5" fmla="*/ 0 h 3"/>
                    <a:gd name="T6" fmla="*/ 12 w 12"/>
                    <a:gd name="T7" fmla="*/ 2 h 3"/>
                    <a:gd name="T8" fmla="*/ 0 w 1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27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grpSp>
            <p:nvGrpSpPr>
              <p:cNvPr id="433" name="Gruppieren 4"/>
              <p:cNvGrpSpPr/>
              <p:nvPr/>
            </p:nvGrpSpPr>
            <p:grpSpPr>
              <a:xfrm>
                <a:off x="14245585" y="4970272"/>
                <a:ext cx="4960306" cy="7335620"/>
                <a:chOff x="14245585" y="4970273"/>
                <a:chExt cx="4960306" cy="7335619"/>
              </a:xfrm>
            </p:grpSpPr>
            <p:grpSp>
              <p:nvGrpSpPr>
                <p:cNvPr id="434" name="Gruppieren 316"/>
                <p:cNvGrpSpPr/>
                <p:nvPr/>
              </p:nvGrpSpPr>
              <p:grpSpPr>
                <a:xfrm>
                  <a:off x="17330503" y="10145949"/>
                  <a:ext cx="1875388" cy="1449316"/>
                  <a:chOff x="14317663" y="5197475"/>
                  <a:chExt cx="887413" cy="685800"/>
                </a:xfrm>
                <a:solidFill>
                  <a:schemeClr val="tx2"/>
                </a:solidFill>
              </p:grpSpPr>
              <p:sp>
                <p:nvSpPr>
                  <p:cNvPr id="521" name="Freeform 227"/>
                  <p:cNvSpPr>
                    <a:spLocks/>
                  </p:cNvSpPr>
                  <p:nvPr/>
                </p:nvSpPr>
                <p:spPr bwMode="auto">
                  <a:xfrm>
                    <a:off x="14319250" y="5200650"/>
                    <a:ext cx="884238" cy="679450"/>
                  </a:xfrm>
                  <a:custGeom>
                    <a:avLst/>
                    <a:gdLst>
                      <a:gd name="T0" fmla="*/ 223 w 557"/>
                      <a:gd name="T1" fmla="*/ 23 h 428"/>
                      <a:gd name="T2" fmla="*/ 192 w 557"/>
                      <a:gd name="T3" fmla="*/ 44 h 428"/>
                      <a:gd name="T4" fmla="*/ 171 w 557"/>
                      <a:gd name="T5" fmla="*/ 54 h 428"/>
                      <a:gd name="T6" fmla="*/ 166 w 557"/>
                      <a:gd name="T7" fmla="*/ 79 h 428"/>
                      <a:gd name="T8" fmla="*/ 143 w 557"/>
                      <a:gd name="T9" fmla="*/ 103 h 428"/>
                      <a:gd name="T10" fmla="*/ 122 w 557"/>
                      <a:gd name="T11" fmla="*/ 127 h 428"/>
                      <a:gd name="T12" fmla="*/ 135 w 557"/>
                      <a:gd name="T13" fmla="*/ 156 h 428"/>
                      <a:gd name="T14" fmla="*/ 121 w 557"/>
                      <a:gd name="T15" fmla="*/ 170 h 428"/>
                      <a:gd name="T16" fmla="*/ 104 w 557"/>
                      <a:gd name="T17" fmla="*/ 166 h 428"/>
                      <a:gd name="T18" fmla="*/ 78 w 557"/>
                      <a:gd name="T19" fmla="*/ 185 h 428"/>
                      <a:gd name="T20" fmla="*/ 73 w 557"/>
                      <a:gd name="T21" fmla="*/ 204 h 428"/>
                      <a:gd name="T22" fmla="*/ 39 w 557"/>
                      <a:gd name="T23" fmla="*/ 204 h 428"/>
                      <a:gd name="T24" fmla="*/ 0 w 557"/>
                      <a:gd name="T25" fmla="*/ 222 h 428"/>
                      <a:gd name="T26" fmla="*/ 14 w 557"/>
                      <a:gd name="T27" fmla="*/ 258 h 428"/>
                      <a:gd name="T28" fmla="*/ 25 w 557"/>
                      <a:gd name="T29" fmla="*/ 288 h 428"/>
                      <a:gd name="T30" fmla="*/ 33 w 557"/>
                      <a:gd name="T31" fmla="*/ 336 h 428"/>
                      <a:gd name="T32" fmla="*/ 10 w 557"/>
                      <a:gd name="T33" fmla="*/ 358 h 428"/>
                      <a:gd name="T34" fmla="*/ 29 w 557"/>
                      <a:gd name="T35" fmla="*/ 398 h 428"/>
                      <a:gd name="T36" fmla="*/ 39 w 557"/>
                      <a:gd name="T37" fmla="*/ 404 h 428"/>
                      <a:gd name="T38" fmla="*/ 72 w 557"/>
                      <a:gd name="T39" fmla="*/ 409 h 428"/>
                      <a:gd name="T40" fmla="*/ 139 w 557"/>
                      <a:gd name="T41" fmla="*/ 401 h 428"/>
                      <a:gd name="T42" fmla="*/ 162 w 557"/>
                      <a:gd name="T43" fmla="*/ 390 h 428"/>
                      <a:gd name="T44" fmla="*/ 216 w 557"/>
                      <a:gd name="T45" fmla="*/ 405 h 428"/>
                      <a:gd name="T46" fmla="*/ 235 w 557"/>
                      <a:gd name="T47" fmla="*/ 421 h 428"/>
                      <a:gd name="T48" fmla="*/ 269 w 557"/>
                      <a:gd name="T49" fmla="*/ 422 h 428"/>
                      <a:gd name="T50" fmla="*/ 284 w 557"/>
                      <a:gd name="T51" fmla="*/ 415 h 428"/>
                      <a:gd name="T52" fmla="*/ 313 w 557"/>
                      <a:gd name="T53" fmla="*/ 423 h 428"/>
                      <a:gd name="T54" fmla="*/ 352 w 557"/>
                      <a:gd name="T55" fmla="*/ 412 h 428"/>
                      <a:gd name="T56" fmla="*/ 365 w 557"/>
                      <a:gd name="T57" fmla="*/ 428 h 428"/>
                      <a:gd name="T58" fmla="*/ 392 w 557"/>
                      <a:gd name="T59" fmla="*/ 412 h 428"/>
                      <a:gd name="T60" fmla="*/ 422 w 557"/>
                      <a:gd name="T61" fmla="*/ 414 h 428"/>
                      <a:gd name="T62" fmla="*/ 448 w 557"/>
                      <a:gd name="T63" fmla="*/ 423 h 428"/>
                      <a:gd name="T64" fmla="*/ 459 w 557"/>
                      <a:gd name="T65" fmla="*/ 374 h 428"/>
                      <a:gd name="T66" fmla="*/ 507 w 557"/>
                      <a:gd name="T67" fmla="*/ 366 h 428"/>
                      <a:gd name="T68" fmla="*/ 509 w 557"/>
                      <a:gd name="T69" fmla="*/ 349 h 428"/>
                      <a:gd name="T70" fmla="*/ 496 w 557"/>
                      <a:gd name="T71" fmla="*/ 314 h 428"/>
                      <a:gd name="T72" fmla="*/ 481 w 557"/>
                      <a:gd name="T73" fmla="*/ 277 h 428"/>
                      <a:gd name="T74" fmla="*/ 501 w 557"/>
                      <a:gd name="T75" fmla="*/ 279 h 428"/>
                      <a:gd name="T76" fmla="*/ 549 w 557"/>
                      <a:gd name="T77" fmla="*/ 253 h 428"/>
                      <a:gd name="T78" fmla="*/ 539 w 557"/>
                      <a:gd name="T79" fmla="*/ 234 h 428"/>
                      <a:gd name="T80" fmla="*/ 512 w 557"/>
                      <a:gd name="T81" fmla="*/ 200 h 428"/>
                      <a:gd name="T82" fmla="*/ 485 w 557"/>
                      <a:gd name="T83" fmla="*/ 172 h 428"/>
                      <a:gd name="T84" fmla="*/ 454 w 557"/>
                      <a:gd name="T85" fmla="*/ 138 h 428"/>
                      <a:gd name="T86" fmla="*/ 432 w 557"/>
                      <a:gd name="T87" fmla="*/ 104 h 428"/>
                      <a:gd name="T88" fmla="*/ 419 w 557"/>
                      <a:gd name="T89" fmla="*/ 70 h 428"/>
                      <a:gd name="T90" fmla="*/ 420 w 557"/>
                      <a:gd name="T91" fmla="*/ 38 h 428"/>
                      <a:gd name="T92" fmla="*/ 382 w 557"/>
                      <a:gd name="T93" fmla="*/ 27 h 428"/>
                      <a:gd name="T94" fmla="*/ 355 w 557"/>
                      <a:gd name="T95" fmla="*/ 23 h 428"/>
                      <a:gd name="T96" fmla="*/ 325 w 557"/>
                      <a:gd name="T97" fmla="*/ 15 h 428"/>
                      <a:gd name="T98" fmla="*/ 295 w 557"/>
                      <a:gd name="T99" fmla="*/ 20 h 428"/>
                      <a:gd name="T100" fmla="*/ 267 w 557"/>
                      <a:gd name="T101" fmla="*/ 8 h 428"/>
                      <a:gd name="T102" fmla="*/ 239 w 557"/>
                      <a:gd name="T103" fmla="*/ 5 h 4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57" h="428">
                        <a:moveTo>
                          <a:pt x="234" y="18"/>
                        </a:moveTo>
                        <a:lnTo>
                          <a:pt x="223" y="23"/>
                        </a:lnTo>
                        <a:lnTo>
                          <a:pt x="220" y="41"/>
                        </a:lnTo>
                        <a:lnTo>
                          <a:pt x="192" y="44"/>
                        </a:lnTo>
                        <a:lnTo>
                          <a:pt x="171" y="54"/>
                        </a:lnTo>
                        <a:lnTo>
                          <a:pt x="171" y="54"/>
                        </a:lnTo>
                        <a:lnTo>
                          <a:pt x="156" y="74"/>
                        </a:lnTo>
                        <a:lnTo>
                          <a:pt x="166" y="79"/>
                        </a:lnTo>
                        <a:lnTo>
                          <a:pt x="166" y="93"/>
                        </a:lnTo>
                        <a:lnTo>
                          <a:pt x="143" y="103"/>
                        </a:lnTo>
                        <a:lnTo>
                          <a:pt x="131" y="125"/>
                        </a:lnTo>
                        <a:lnTo>
                          <a:pt x="122" y="127"/>
                        </a:lnTo>
                        <a:lnTo>
                          <a:pt x="117" y="147"/>
                        </a:lnTo>
                        <a:lnTo>
                          <a:pt x="135" y="156"/>
                        </a:lnTo>
                        <a:lnTo>
                          <a:pt x="135" y="170"/>
                        </a:lnTo>
                        <a:lnTo>
                          <a:pt x="121" y="170"/>
                        </a:lnTo>
                        <a:lnTo>
                          <a:pt x="115" y="162"/>
                        </a:lnTo>
                        <a:lnTo>
                          <a:pt x="104" y="166"/>
                        </a:lnTo>
                        <a:lnTo>
                          <a:pt x="98" y="184"/>
                        </a:lnTo>
                        <a:lnTo>
                          <a:pt x="78" y="185"/>
                        </a:lnTo>
                        <a:lnTo>
                          <a:pt x="85" y="203"/>
                        </a:lnTo>
                        <a:lnTo>
                          <a:pt x="73" y="204"/>
                        </a:lnTo>
                        <a:lnTo>
                          <a:pt x="56" y="214"/>
                        </a:lnTo>
                        <a:lnTo>
                          <a:pt x="39" y="204"/>
                        </a:lnTo>
                        <a:lnTo>
                          <a:pt x="15" y="212"/>
                        </a:lnTo>
                        <a:lnTo>
                          <a:pt x="0" y="222"/>
                        </a:lnTo>
                        <a:lnTo>
                          <a:pt x="4" y="227"/>
                        </a:lnTo>
                        <a:lnTo>
                          <a:pt x="14" y="258"/>
                        </a:lnTo>
                        <a:lnTo>
                          <a:pt x="22" y="272"/>
                        </a:lnTo>
                        <a:lnTo>
                          <a:pt x="25" y="288"/>
                        </a:lnTo>
                        <a:lnTo>
                          <a:pt x="33" y="294"/>
                        </a:lnTo>
                        <a:lnTo>
                          <a:pt x="33" y="336"/>
                        </a:lnTo>
                        <a:lnTo>
                          <a:pt x="20" y="341"/>
                        </a:lnTo>
                        <a:lnTo>
                          <a:pt x="10" y="358"/>
                        </a:lnTo>
                        <a:lnTo>
                          <a:pt x="16" y="377"/>
                        </a:lnTo>
                        <a:lnTo>
                          <a:pt x="29" y="398"/>
                        </a:lnTo>
                        <a:lnTo>
                          <a:pt x="28" y="405"/>
                        </a:lnTo>
                        <a:lnTo>
                          <a:pt x="39" y="404"/>
                        </a:lnTo>
                        <a:lnTo>
                          <a:pt x="60" y="415"/>
                        </a:lnTo>
                        <a:lnTo>
                          <a:pt x="72" y="409"/>
                        </a:lnTo>
                        <a:lnTo>
                          <a:pt x="118" y="402"/>
                        </a:lnTo>
                        <a:lnTo>
                          <a:pt x="139" y="401"/>
                        </a:lnTo>
                        <a:lnTo>
                          <a:pt x="153" y="389"/>
                        </a:lnTo>
                        <a:lnTo>
                          <a:pt x="162" y="390"/>
                        </a:lnTo>
                        <a:lnTo>
                          <a:pt x="178" y="399"/>
                        </a:lnTo>
                        <a:lnTo>
                          <a:pt x="216" y="405"/>
                        </a:lnTo>
                        <a:lnTo>
                          <a:pt x="232" y="413"/>
                        </a:lnTo>
                        <a:lnTo>
                          <a:pt x="235" y="421"/>
                        </a:lnTo>
                        <a:lnTo>
                          <a:pt x="259" y="411"/>
                        </a:lnTo>
                        <a:lnTo>
                          <a:pt x="269" y="422"/>
                        </a:lnTo>
                        <a:lnTo>
                          <a:pt x="278" y="421"/>
                        </a:lnTo>
                        <a:lnTo>
                          <a:pt x="284" y="415"/>
                        </a:lnTo>
                        <a:lnTo>
                          <a:pt x="304" y="418"/>
                        </a:lnTo>
                        <a:lnTo>
                          <a:pt x="313" y="423"/>
                        </a:lnTo>
                        <a:lnTo>
                          <a:pt x="334" y="410"/>
                        </a:lnTo>
                        <a:lnTo>
                          <a:pt x="352" y="412"/>
                        </a:lnTo>
                        <a:lnTo>
                          <a:pt x="354" y="424"/>
                        </a:lnTo>
                        <a:lnTo>
                          <a:pt x="365" y="428"/>
                        </a:lnTo>
                        <a:lnTo>
                          <a:pt x="378" y="413"/>
                        </a:lnTo>
                        <a:lnTo>
                          <a:pt x="392" y="412"/>
                        </a:lnTo>
                        <a:lnTo>
                          <a:pt x="404" y="420"/>
                        </a:lnTo>
                        <a:lnTo>
                          <a:pt x="422" y="414"/>
                        </a:lnTo>
                        <a:lnTo>
                          <a:pt x="433" y="424"/>
                        </a:lnTo>
                        <a:lnTo>
                          <a:pt x="448" y="423"/>
                        </a:lnTo>
                        <a:lnTo>
                          <a:pt x="449" y="400"/>
                        </a:lnTo>
                        <a:lnTo>
                          <a:pt x="459" y="374"/>
                        </a:lnTo>
                        <a:lnTo>
                          <a:pt x="479" y="372"/>
                        </a:lnTo>
                        <a:lnTo>
                          <a:pt x="507" y="366"/>
                        </a:lnTo>
                        <a:lnTo>
                          <a:pt x="509" y="366"/>
                        </a:lnTo>
                        <a:lnTo>
                          <a:pt x="509" y="349"/>
                        </a:lnTo>
                        <a:lnTo>
                          <a:pt x="494" y="332"/>
                        </a:lnTo>
                        <a:lnTo>
                          <a:pt x="496" y="314"/>
                        </a:lnTo>
                        <a:lnTo>
                          <a:pt x="482" y="292"/>
                        </a:lnTo>
                        <a:lnTo>
                          <a:pt x="481" y="277"/>
                        </a:lnTo>
                        <a:lnTo>
                          <a:pt x="486" y="266"/>
                        </a:lnTo>
                        <a:lnTo>
                          <a:pt x="501" y="279"/>
                        </a:lnTo>
                        <a:lnTo>
                          <a:pt x="536" y="274"/>
                        </a:lnTo>
                        <a:lnTo>
                          <a:pt x="549" y="253"/>
                        </a:lnTo>
                        <a:lnTo>
                          <a:pt x="557" y="246"/>
                        </a:lnTo>
                        <a:lnTo>
                          <a:pt x="539" y="234"/>
                        </a:lnTo>
                        <a:lnTo>
                          <a:pt x="538" y="222"/>
                        </a:lnTo>
                        <a:lnTo>
                          <a:pt x="512" y="200"/>
                        </a:lnTo>
                        <a:lnTo>
                          <a:pt x="491" y="194"/>
                        </a:lnTo>
                        <a:lnTo>
                          <a:pt x="485" y="172"/>
                        </a:lnTo>
                        <a:lnTo>
                          <a:pt x="471" y="162"/>
                        </a:lnTo>
                        <a:lnTo>
                          <a:pt x="454" y="138"/>
                        </a:lnTo>
                        <a:lnTo>
                          <a:pt x="446" y="121"/>
                        </a:lnTo>
                        <a:lnTo>
                          <a:pt x="432" y="104"/>
                        </a:lnTo>
                        <a:lnTo>
                          <a:pt x="432" y="83"/>
                        </a:lnTo>
                        <a:lnTo>
                          <a:pt x="419" y="70"/>
                        </a:lnTo>
                        <a:lnTo>
                          <a:pt x="424" y="53"/>
                        </a:lnTo>
                        <a:lnTo>
                          <a:pt x="420" y="38"/>
                        </a:lnTo>
                        <a:lnTo>
                          <a:pt x="392" y="27"/>
                        </a:lnTo>
                        <a:lnTo>
                          <a:pt x="382" y="27"/>
                        </a:lnTo>
                        <a:lnTo>
                          <a:pt x="375" y="18"/>
                        </a:lnTo>
                        <a:lnTo>
                          <a:pt x="355" y="23"/>
                        </a:lnTo>
                        <a:lnTo>
                          <a:pt x="339" y="37"/>
                        </a:lnTo>
                        <a:lnTo>
                          <a:pt x="325" y="15"/>
                        </a:lnTo>
                        <a:lnTo>
                          <a:pt x="312" y="13"/>
                        </a:lnTo>
                        <a:lnTo>
                          <a:pt x="295" y="20"/>
                        </a:lnTo>
                        <a:lnTo>
                          <a:pt x="282" y="0"/>
                        </a:lnTo>
                        <a:lnTo>
                          <a:pt x="267" y="8"/>
                        </a:lnTo>
                        <a:lnTo>
                          <a:pt x="256" y="1"/>
                        </a:lnTo>
                        <a:lnTo>
                          <a:pt x="239" y="5"/>
                        </a:lnTo>
                        <a:lnTo>
                          <a:pt x="234" y="1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20000"/>
                      <a:lumOff val="80000"/>
                    </a:schemeClr>
                  </a:solidFill>
                  <a:ln w="127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22" name="Freeform 228"/>
                  <p:cNvSpPr>
                    <a:spLocks noEditPoints="1"/>
                  </p:cNvSpPr>
                  <p:nvPr/>
                </p:nvSpPr>
                <p:spPr bwMode="auto">
                  <a:xfrm>
                    <a:off x="14317663" y="5197475"/>
                    <a:ext cx="887413" cy="685800"/>
                  </a:xfrm>
                  <a:custGeom>
                    <a:avLst/>
                    <a:gdLst>
                      <a:gd name="T0" fmla="*/ 335 w 559"/>
                      <a:gd name="T1" fmla="*/ 412 h 432"/>
                      <a:gd name="T2" fmla="*/ 280 w 559"/>
                      <a:gd name="T3" fmla="*/ 424 h 432"/>
                      <a:gd name="T4" fmla="*/ 233 w 559"/>
                      <a:gd name="T5" fmla="*/ 415 h 432"/>
                      <a:gd name="T6" fmla="*/ 154 w 559"/>
                      <a:gd name="T7" fmla="*/ 392 h 432"/>
                      <a:gd name="T8" fmla="*/ 61 w 559"/>
                      <a:gd name="T9" fmla="*/ 418 h 432"/>
                      <a:gd name="T10" fmla="*/ 16 w 559"/>
                      <a:gd name="T11" fmla="*/ 379 h 432"/>
                      <a:gd name="T12" fmla="*/ 34 w 559"/>
                      <a:gd name="T13" fmla="*/ 338 h 432"/>
                      <a:gd name="T14" fmla="*/ 14 w 559"/>
                      <a:gd name="T15" fmla="*/ 260 h 432"/>
                      <a:gd name="T16" fmla="*/ 40 w 559"/>
                      <a:gd name="T17" fmla="*/ 205 h 432"/>
                      <a:gd name="T18" fmla="*/ 78 w 559"/>
                      <a:gd name="T19" fmla="*/ 186 h 432"/>
                      <a:gd name="T20" fmla="*/ 122 w 559"/>
                      <a:gd name="T21" fmla="*/ 171 h 432"/>
                      <a:gd name="T22" fmla="*/ 122 w 559"/>
                      <a:gd name="T23" fmla="*/ 128 h 432"/>
                      <a:gd name="T24" fmla="*/ 167 w 559"/>
                      <a:gd name="T25" fmla="*/ 94 h 432"/>
                      <a:gd name="T26" fmla="*/ 193 w 559"/>
                      <a:gd name="T27" fmla="*/ 46 h 432"/>
                      <a:gd name="T28" fmla="*/ 240 w 559"/>
                      <a:gd name="T29" fmla="*/ 6 h 432"/>
                      <a:gd name="T30" fmla="*/ 297 w 559"/>
                      <a:gd name="T31" fmla="*/ 21 h 432"/>
                      <a:gd name="T32" fmla="*/ 356 w 559"/>
                      <a:gd name="T33" fmla="*/ 24 h 432"/>
                      <a:gd name="T34" fmla="*/ 422 w 559"/>
                      <a:gd name="T35" fmla="*/ 39 h 432"/>
                      <a:gd name="T36" fmla="*/ 433 w 559"/>
                      <a:gd name="T37" fmla="*/ 106 h 432"/>
                      <a:gd name="T38" fmla="*/ 486 w 559"/>
                      <a:gd name="T39" fmla="*/ 174 h 432"/>
                      <a:gd name="T40" fmla="*/ 541 w 559"/>
                      <a:gd name="T41" fmla="*/ 236 h 432"/>
                      <a:gd name="T42" fmla="*/ 502 w 559"/>
                      <a:gd name="T43" fmla="*/ 282 h 432"/>
                      <a:gd name="T44" fmla="*/ 498 w 559"/>
                      <a:gd name="T45" fmla="*/ 316 h 432"/>
                      <a:gd name="T46" fmla="*/ 508 w 559"/>
                      <a:gd name="T47" fmla="*/ 369 h 432"/>
                      <a:gd name="T48" fmla="*/ 450 w 559"/>
                      <a:gd name="T49" fmla="*/ 425 h 432"/>
                      <a:gd name="T50" fmla="*/ 393 w 559"/>
                      <a:gd name="T51" fmla="*/ 415 h 432"/>
                      <a:gd name="T52" fmla="*/ 366 w 559"/>
                      <a:gd name="T53" fmla="*/ 429 h 432"/>
                      <a:gd name="T54" fmla="*/ 423 w 559"/>
                      <a:gd name="T55" fmla="*/ 415 h 432"/>
                      <a:gd name="T56" fmla="*/ 459 w 559"/>
                      <a:gd name="T57" fmla="*/ 375 h 432"/>
                      <a:gd name="T58" fmla="*/ 509 w 559"/>
                      <a:gd name="T59" fmla="*/ 351 h 432"/>
                      <a:gd name="T60" fmla="*/ 481 w 559"/>
                      <a:gd name="T61" fmla="*/ 278 h 432"/>
                      <a:gd name="T62" fmla="*/ 550 w 559"/>
                      <a:gd name="T63" fmla="*/ 254 h 432"/>
                      <a:gd name="T64" fmla="*/ 513 w 559"/>
                      <a:gd name="T65" fmla="*/ 203 h 432"/>
                      <a:gd name="T66" fmla="*/ 455 w 559"/>
                      <a:gd name="T67" fmla="*/ 141 h 432"/>
                      <a:gd name="T68" fmla="*/ 419 w 559"/>
                      <a:gd name="T69" fmla="*/ 72 h 432"/>
                      <a:gd name="T70" fmla="*/ 383 w 559"/>
                      <a:gd name="T71" fmla="*/ 30 h 432"/>
                      <a:gd name="T72" fmla="*/ 326 w 559"/>
                      <a:gd name="T73" fmla="*/ 18 h 432"/>
                      <a:gd name="T74" fmla="*/ 268 w 559"/>
                      <a:gd name="T75" fmla="*/ 11 h 432"/>
                      <a:gd name="T76" fmla="*/ 225 w 559"/>
                      <a:gd name="T77" fmla="*/ 26 h 432"/>
                      <a:gd name="T78" fmla="*/ 158 w 559"/>
                      <a:gd name="T79" fmla="*/ 76 h 432"/>
                      <a:gd name="T80" fmla="*/ 133 w 559"/>
                      <a:gd name="T81" fmla="*/ 128 h 432"/>
                      <a:gd name="T82" fmla="*/ 137 w 559"/>
                      <a:gd name="T83" fmla="*/ 173 h 432"/>
                      <a:gd name="T84" fmla="*/ 100 w 559"/>
                      <a:gd name="T85" fmla="*/ 187 h 432"/>
                      <a:gd name="T86" fmla="*/ 57 w 559"/>
                      <a:gd name="T87" fmla="*/ 216 h 432"/>
                      <a:gd name="T88" fmla="*/ 6 w 559"/>
                      <a:gd name="T89" fmla="*/ 229 h 432"/>
                      <a:gd name="T90" fmla="*/ 35 w 559"/>
                      <a:gd name="T91" fmla="*/ 296 h 432"/>
                      <a:gd name="T92" fmla="*/ 12 w 559"/>
                      <a:gd name="T93" fmla="*/ 360 h 432"/>
                      <a:gd name="T94" fmla="*/ 40 w 559"/>
                      <a:gd name="T95" fmla="*/ 405 h 432"/>
                      <a:gd name="T96" fmla="*/ 140 w 559"/>
                      <a:gd name="T97" fmla="*/ 402 h 432"/>
                      <a:gd name="T98" fmla="*/ 218 w 559"/>
                      <a:gd name="T99" fmla="*/ 406 h 432"/>
                      <a:gd name="T100" fmla="*/ 271 w 559"/>
                      <a:gd name="T101" fmla="*/ 423 h 432"/>
                      <a:gd name="T102" fmla="*/ 305 w 559"/>
                      <a:gd name="T103" fmla="*/ 419 h 432"/>
                      <a:gd name="T104" fmla="*/ 356 w 559"/>
                      <a:gd name="T105" fmla="*/ 426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9" h="432">
                        <a:moveTo>
                          <a:pt x="367" y="432"/>
                        </a:moveTo>
                        <a:lnTo>
                          <a:pt x="355" y="427"/>
                        </a:lnTo>
                        <a:lnTo>
                          <a:pt x="353" y="415"/>
                        </a:lnTo>
                        <a:lnTo>
                          <a:pt x="335" y="412"/>
                        </a:lnTo>
                        <a:lnTo>
                          <a:pt x="314" y="425"/>
                        </a:lnTo>
                        <a:lnTo>
                          <a:pt x="305" y="421"/>
                        </a:lnTo>
                        <a:lnTo>
                          <a:pt x="286" y="418"/>
                        </a:lnTo>
                        <a:lnTo>
                          <a:pt x="280" y="424"/>
                        </a:lnTo>
                        <a:lnTo>
                          <a:pt x="270" y="425"/>
                        </a:lnTo>
                        <a:lnTo>
                          <a:pt x="259" y="414"/>
                        </a:lnTo>
                        <a:lnTo>
                          <a:pt x="235" y="424"/>
                        </a:lnTo>
                        <a:lnTo>
                          <a:pt x="233" y="415"/>
                        </a:lnTo>
                        <a:lnTo>
                          <a:pt x="217" y="408"/>
                        </a:lnTo>
                        <a:lnTo>
                          <a:pt x="179" y="402"/>
                        </a:lnTo>
                        <a:lnTo>
                          <a:pt x="162" y="393"/>
                        </a:lnTo>
                        <a:lnTo>
                          <a:pt x="154" y="392"/>
                        </a:lnTo>
                        <a:lnTo>
                          <a:pt x="140" y="404"/>
                        </a:lnTo>
                        <a:lnTo>
                          <a:pt x="119" y="405"/>
                        </a:lnTo>
                        <a:lnTo>
                          <a:pt x="74" y="412"/>
                        </a:lnTo>
                        <a:lnTo>
                          <a:pt x="61" y="418"/>
                        </a:lnTo>
                        <a:lnTo>
                          <a:pt x="40" y="407"/>
                        </a:lnTo>
                        <a:lnTo>
                          <a:pt x="28" y="408"/>
                        </a:lnTo>
                        <a:lnTo>
                          <a:pt x="29" y="400"/>
                        </a:lnTo>
                        <a:lnTo>
                          <a:pt x="16" y="379"/>
                        </a:lnTo>
                        <a:lnTo>
                          <a:pt x="10" y="360"/>
                        </a:lnTo>
                        <a:lnTo>
                          <a:pt x="10" y="359"/>
                        </a:lnTo>
                        <a:lnTo>
                          <a:pt x="21" y="343"/>
                        </a:lnTo>
                        <a:lnTo>
                          <a:pt x="34" y="338"/>
                        </a:lnTo>
                        <a:lnTo>
                          <a:pt x="34" y="297"/>
                        </a:lnTo>
                        <a:lnTo>
                          <a:pt x="26" y="291"/>
                        </a:lnTo>
                        <a:lnTo>
                          <a:pt x="22" y="274"/>
                        </a:lnTo>
                        <a:lnTo>
                          <a:pt x="14" y="260"/>
                        </a:lnTo>
                        <a:lnTo>
                          <a:pt x="4" y="229"/>
                        </a:lnTo>
                        <a:lnTo>
                          <a:pt x="0" y="224"/>
                        </a:lnTo>
                        <a:lnTo>
                          <a:pt x="16" y="214"/>
                        </a:lnTo>
                        <a:lnTo>
                          <a:pt x="40" y="205"/>
                        </a:lnTo>
                        <a:lnTo>
                          <a:pt x="57" y="214"/>
                        </a:lnTo>
                        <a:lnTo>
                          <a:pt x="74" y="205"/>
                        </a:lnTo>
                        <a:lnTo>
                          <a:pt x="85" y="204"/>
                        </a:lnTo>
                        <a:lnTo>
                          <a:pt x="78" y="186"/>
                        </a:lnTo>
                        <a:lnTo>
                          <a:pt x="98" y="185"/>
                        </a:lnTo>
                        <a:lnTo>
                          <a:pt x="104" y="167"/>
                        </a:lnTo>
                        <a:lnTo>
                          <a:pt x="117" y="164"/>
                        </a:lnTo>
                        <a:lnTo>
                          <a:pt x="122" y="171"/>
                        </a:lnTo>
                        <a:lnTo>
                          <a:pt x="135" y="171"/>
                        </a:lnTo>
                        <a:lnTo>
                          <a:pt x="135" y="158"/>
                        </a:lnTo>
                        <a:lnTo>
                          <a:pt x="117" y="150"/>
                        </a:lnTo>
                        <a:lnTo>
                          <a:pt x="122" y="128"/>
                        </a:lnTo>
                        <a:lnTo>
                          <a:pt x="131" y="126"/>
                        </a:lnTo>
                        <a:lnTo>
                          <a:pt x="144" y="104"/>
                        </a:lnTo>
                        <a:lnTo>
                          <a:pt x="144" y="104"/>
                        </a:lnTo>
                        <a:lnTo>
                          <a:pt x="167" y="94"/>
                        </a:lnTo>
                        <a:lnTo>
                          <a:pt x="167" y="82"/>
                        </a:lnTo>
                        <a:lnTo>
                          <a:pt x="155" y="76"/>
                        </a:lnTo>
                        <a:lnTo>
                          <a:pt x="172" y="55"/>
                        </a:lnTo>
                        <a:lnTo>
                          <a:pt x="193" y="46"/>
                        </a:lnTo>
                        <a:lnTo>
                          <a:pt x="220" y="42"/>
                        </a:lnTo>
                        <a:lnTo>
                          <a:pt x="223" y="25"/>
                        </a:lnTo>
                        <a:lnTo>
                          <a:pt x="234" y="19"/>
                        </a:lnTo>
                        <a:lnTo>
                          <a:pt x="240" y="6"/>
                        </a:lnTo>
                        <a:lnTo>
                          <a:pt x="257" y="2"/>
                        </a:lnTo>
                        <a:lnTo>
                          <a:pt x="268" y="9"/>
                        </a:lnTo>
                        <a:lnTo>
                          <a:pt x="283" y="0"/>
                        </a:lnTo>
                        <a:lnTo>
                          <a:pt x="297" y="21"/>
                        </a:lnTo>
                        <a:lnTo>
                          <a:pt x="313" y="14"/>
                        </a:lnTo>
                        <a:lnTo>
                          <a:pt x="327" y="16"/>
                        </a:lnTo>
                        <a:lnTo>
                          <a:pt x="340" y="37"/>
                        </a:lnTo>
                        <a:lnTo>
                          <a:pt x="356" y="24"/>
                        </a:lnTo>
                        <a:lnTo>
                          <a:pt x="376" y="19"/>
                        </a:lnTo>
                        <a:lnTo>
                          <a:pt x="384" y="28"/>
                        </a:lnTo>
                        <a:lnTo>
                          <a:pt x="393" y="29"/>
                        </a:lnTo>
                        <a:lnTo>
                          <a:pt x="422" y="39"/>
                        </a:lnTo>
                        <a:lnTo>
                          <a:pt x="426" y="55"/>
                        </a:lnTo>
                        <a:lnTo>
                          <a:pt x="421" y="72"/>
                        </a:lnTo>
                        <a:lnTo>
                          <a:pt x="433" y="85"/>
                        </a:lnTo>
                        <a:lnTo>
                          <a:pt x="433" y="106"/>
                        </a:lnTo>
                        <a:lnTo>
                          <a:pt x="448" y="122"/>
                        </a:lnTo>
                        <a:lnTo>
                          <a:pt x="456" y="140"/>
                        </a:lnTo>
                        <a:lnTo>
                          <a:pt x="473" y="164"/>
                        </a:lnTo>
                        <a:lnTo>
                          <a:pt x="486" y="174"/>
                        </a:lnTo>
                        <a:lnTo>
                          <a:pt x="492" y="195"/>
                        </a:lnTo>
                        <a:lnTo>
                          <a:pt x="514" y="201"/>
                        </a:lnTo>
                        <a:lnTo>
                          <a:pt x="539" y="223"/>
                        </a:lnTo>
                        <a:lnTo>
                          <a:pt x="541" y="236"/>
                        </a:lnTo>
                        <a:lnTo>
                          <a:pt x="559" y="247"/>
                        </a:lnTo>
                        <a:lnTo>
                          <a:pt x="551" y="255"/>
                        </a:lnTo>
                        <a:lnTo>
                          <a:pt x="538" y="277"/>
                        </a:lnTo>
                        <a:lnTo>
                          <a:pt x="502" y="282"/>
                        </a:lnTo>
                        <a:lnTo>
                          <a:pt x="488" y="269"/>
                        </a:lnTo>
                        <a:lnTo>
                          <a:pt x="483" y="279"/>
                        </a:lnTo>
                        <a:lnTo>
                          <a:pt x="484" y="294"/>
                        </a:lnTo>
                        <a:lnTo>
                          <a:pt x="498" y="316"/>
                        </a:lnTo>
                        <a:lnTo>
                          <a:pt x="496" y="334"/>
                        </a:lnTo>
                        <a:lnTo>
                          <a:pt x="511" y="351"/>
                        </a:lnTo>
                        <a:lnTo>
                          <a:pt x="511" y="369"/>
                        </a:lnTo>
                        <a:lnTo>
                          <a:pt x="508" y="369"/>
                        </a:lnTo>
                        <a:lnTo>
                          <a:pt x="480" y="375"/>
                        </a:lnTo>
                        <a:lnTo>
                          <a:pt x="461" y="377"/>
                        </a:lnTo>
                        <a:lnTo>
                          <a:pt x="451" y="402"/>
                        </a:lnTo>
                        <a:lnTo>
                          <a:pt x="450" y="425"/>
                        </a:lnTo>
                        <a:lnTo>
                          <a:pt x="434" y="427"/>
                        </a:lnTo>
                        <a:lnTo>
                          <a:pt x="423" y="417"/>
                        </a:lnTo>
                        <a:lnTo>
                          <a:pt x="404" y="423"/>
                        </a:lnTo>
                        <a:lnTo>
                          <a:pt x="393" y="415"/>
                        </a:lnTo>
                        <a:lnTo>
                          <a:pt x="379" y="416"/>
                        </a:lnTo>
                        <a:lnTo>
                          <a:pt x="367" y="432"/>
                        </a:lnTo>
                        <a:close/>
                        <a:moveTo>
                          <a:pt x="356" y="426"/>
                        </a:moveTo>
                        <a:lnTo>
                          <a:pt x="366" y="429"/>
                        </a:lnTo>
                        <a:lnTo>
                          <a:pt x="379" y="414"/>
                        </a:lnTo>
                        <a:lnTo>
                          <a:pt x="393" y="413"/>
                        </a:lnTo>
                        <a:lnTo>
                          <a:pt x="405" y="421"/>
                        </a:lnTo>
                        <a:lnTo>
                          <a:pt x="423" y="415"/>
                        </a:lnTo>
                        <a:lnTo>
                          <a:pt x="435" y="425"/>
                        </a:lnTo>
                        <a:lnTo>
                          <a:pt x="448" y="424"/>
                        </a:lnTo>
                        <a:lnTo>
                          <a:pt x="450" y="401"/>
                        </a:lnTo>
                        <a:lnTo>
                          <a:pt x="459" y="375"/>
                        </a:lnTo>
                        <a:lnTo>
                          <a:pt x="480" y="373"/>
                        </a:lnTo>
                        <a:lnTo>
                          <a:pt x="508" y="367"/>
                        </a:lnTo>
                        <a:lnTo>
                          <a:pt x="509" y="367"/>
                        </a:lnTo>
                        <a:lnTo>
                          <a:pt x="509" y="351"/>
                        </a:lnTo>
                        <a:lnTo>
                          <a:pt x="494" y="334"/>
                        </a:lnTo>
                        <a:lnTo>
                          <a:pt x="496" y="316"/>
                        </a:lnTo>
                        <a:lnTo>
                          <a:pt x="482" y="294"/>
                        </a:lnTo>
                        <a:lnTo>
                          <a:pt x="481" y="278"/>
                        </a:lnTo>
                        <a:lnTo>
                          <a:pt x="487" y="267"/>
                        </a:lnTo>
                        <a:lnTo>
                          <a:pt x="502" y="281"/>
                        </a:lnTo>
                        <a:lnTo>
                          <a:pt x="536" y="276"/>
                        </a:lnTo>
                        <a:lnTo>
                          <a:pt x="550" y="254"/>
                        </a:lnTo>
                        <a:lnTo>
                          <a:pt x="556" y="248"/>
                        </a:lnTo>
                        <a:lnTo>
                          <a:pt x="539" y="237"/>
                        </a:lnTo>
                        <a:lnTo>
                          <a:pt x="538" y="224"/>
                        </a:lnTo>
                        <a:lnTo>
                          <a:pt x="513" y="203"/>
                        </a:lnTo>
                        <a:lnTo>
                          <a:pt x="491" y="197"/>
                        </a:lnTo>
                        <a:lnTo>
                          <a:pt x="485" y="175"/>
                        </a:lnTo>
                        <a:lnTo>
                          <a:pt x="472" y="165"/>
                        </a:lnTo>
                        <a:lnTo>
                          <a:pt x="455" y="141"/>
                        </a:lnTo>
                        <a:lnTo>
                          <a:pt x="446" y="123"/>
                        </a:lnTo>
                        <a:lnTo>
                          <a:pt x="432" y="106"/>
                        </a:lnTo>
                        <a:lnTo>
                          <a:pt x="432" y="86"/>
                        </a:lnTo>
                        <a:lnTo>
                          <a:pt x="419" y="72"/>
                        </a:lnTo>
                        <a:lnTo>
                          <a:pt x="424" y="55"/>
                        </a:lnTo>
                        <a:lnTo>
                          <a:pt x="420" y="41"/>
                        </a:lnTo>
                        <a:lnTo>
                          <a:pt x="393" y="30"/>
                        </a:lnTo>
                        <a:lnTo>
                          <a:pt x="383" y="30"/>
                        </a:lnTo>
                        <a:lnTo>
                          <a:pt x="375" y="20"/>
                        </a:lnTo>
                        <a:lnTo>
                          <a:pt x="357" y="26"/>
                        </a:lnTo>
                        <a:lnTo>
                          <a:pt x="339" y="40"/>
                        </a:lnTo>
                        <a:lnTo>
                          <a:pt x="326" y="18"/>
                        </a:lnTo>
                        <a:lnTo>
                          <a:pt x="313" y="16"/>
                        </a:lnTo>
                        <a:lnTo>
                          <a:pt x="296" y="24"/>
                        </a:lnTo>
                        <a:lnTo>
                          <a:pt x="282" y="3"/>
                        </a:lnTo>
                        <a:lnTo>
                          <a:pt x="268" y="11"/>
                        </a:lnTo>
                        <a:lnTo>
                          <a:pt x="257" y="4"/>
                        </a:lnTo>
                        <a:lnTo>
                          <a:pt x="241" y="7"/>
                        </a:lnTo>
                        <a:lnTo>
                          <a:pt x="236" y="20"/>
                        </a:lnTo>
                        <a:lnTo>
                          <a:pt x="225" y="26"/>
                        </a:lnTo>
                        <a:lnTo>
                          <a:pt x="222" y="44"/>
                        </a:lnTo>
                        <a:lnTo>
                          <a:pt x="193" y="47"/>
                        </a:lnTo>
                        <a:lnTo>
                          <a:pt x="173" y="57"/>
                        </a:lnTo>
                        <a:lnTo>
                          <a:pt x="158" y="76"/>
                        </a:lnTo>
                        <a:lnTo>
                          <a:pt x="168" y="81"/>
                        </a:lnTo>
                        <a:lnTo>
                          <a:pt x="168" y="95"/>
                        </a:lnTo>
                        <a:lnTo>
                          <a:pt x="145" y="106"/>
                        </a:lnTo>
                        <a:lnTo>
                          <a:pt x="133" y="128"/>
                        </a:lnTo>
                        <a:lnTo>
                          <a:pt x="123" y="130"/>
                        </a:lnTo>
                        <a:lnTo>
                          <a:pt x="120" y="149"/>
                        </a:lnTo>
                        <a:lnTo>
                          <a:pt x="137" y="157"/>
                        </a:lnTo>
                        <a:lnTo>
                          <a:pt x="137" y="173"/>
                        </a:lnTo>
                        <a:lnTo>
                          <a:pt x="121" y="173"/>
                        </a:lnTo>
                        <a:lnTo>
                          <a:pt x="116" y="165"/>
                        </a:lnTo>
                        <a:lnTo>
                          <a:pt x="106" y="169"/>
                        </a:lnTo>
                        <a:lnTo>
                          <a:pt x="100" y="187"/>
                        </a:lnTo>
                        <a:lnTo>
                          <a:pt x="81" y="188"/>
                        </a:lnTo>
                        <a:lnTo>
                          <a:pt x="87" y="206"/>
                        </a:lnTo>
                        <a:lnTo>
                          <a:pt x="74" y="207"/>
                        </a:lnTo>
                        <a:lnTo>
                          <a:pt x="57" y="216"/>
                        </a:lnTo>
                        <a:lnTo>
                          <a:pt x="40" y="207"/>
                        </a:lnTo>
                        <a:lnTo>
                          <a:pt x="17" y="215"/>
                        </a:lnTo>
                        <a:lnTo>
                          <a:pt x="3" y="225"/>
                        </a:lnTo>
                        <a:lnTo>
                          <a:pt x="6" y="229"/>
                        </a:lnTo>
                        <a:lnTo>
                          <a:pt x="15" y="259"/>
                        </a:lnTo>
                        <a:lnTo>
                          <a:pt x="24" y="274"/>
                        </a:lnTo>
                        <a:lnTo>
                          <a:pt x="27" y="290"/>
                        </a:lnTo>
                        <a:lnTo>
                          <a:pt x="35" y="296"/>
                        </a:lnTo>
                        <a:lnTo>
                          <a:pt x="35" y="296"/>
                        </a:lnTo>
                        <a:lnTo>
                          <a:pt x="35" y="339"/>
                        </a:lnTo>
                        <a:lnTo>
                          <a:pt x="21" y="344"/>
                        </a:lnTo>
                        <a:lnTo>
                          <a:pt x="12" y="360"/>
                        </a:lnTo>
                        <a:lnTo>
                          <a:pt x="18" y="379"/>
                        </a:lnTo>
                        <a:lnTo>
                          <a:pt x="31" y="400"/>
                        </a:lnTo>
                        <a:lnTo>
                          <a:pt x="31" y="406"/>
                        </a:lnTo>
                        <a:lnTo>
                          <a:pt x="40" y="405"/>
                        </a:lnTo>
                        <a:lnTo>
                          <a:pt x="61" y="416"/>
                        </a:lnTo>
                        <a:lnTo>
                          <a:pt x="73" y="410"/>
                        </a:lnTo>
                        <a:lnTo>
                          <a:pt x="119" y="403"/>
                        </a:lnTo>
                        <a:lnTo>
                          <a:pt x="140" y="402"/>
                        </a:lnTo>
                        <a:lnTo>
                          <a:pt x="154" y="390"/>
                        </a:lnTo>
                        <a:lnTo>
                          <a:pt x="163" y="391"/>
                        </a:lnTo>
                        <a:lnTo>
                          <a:pt x="179" y="400"/>
                        </a:lnTo>
                        <a:lnTo>
                          <a:pt x="218" y="406"/>
                        </a:lnTo>
                        <a:lnTo>
                          <a:pt x="234" y="414"/>
                        </a:lnTo>
                        <a:lnTo>
                          <a:pt x="236" y="422"/>
                        </a:lnTo>
                        <a:lnTo>
                          <a:pt x="260" y="412"/>
                        </a:lnTo>
                        <a:lnTo>
                          <a:pt x="271" y="423"/>
                        </a:lnTo>
                        <a:lnTo>
                          <a:pt x="279" y="422"/>
                        </a:lnTo>
                        <a:lnTo>
                          <a:pt x="285" y="416"/>
                        </a:lnTo>
                        <a:lnTo>
                          <a:pt x="285" y="416"/>
                        </a:lnTo>
                        <a:lnTo>
                          <a:pt x="305" y="419"/>
                        </a:lnTo>
                        <a:lnTo>
                          <a:pt x="314" y="424"/>
                        </a:lnTo>
                        <a:lnTo>
                          <a:pt x="335" y="411"/>
                        </a:lnTo>
                        <a:lnTo>
                          <a:pt x="353" y="413"/>
                        </a:lnTo>
                        <a:lnTo>
                          <a:pt x="356" y="426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35" name="Gruppieren 319"/>
                <p:cNvGrpSpPr/>
                <p:nvPr/>
              </p:nvGrpSpPr>
              <p:grpSpPr>
                <a:xfrm>
                  <a:off x="16277183" y="4970273"/>
                  <a:ext cx="2241073" cy="4015814"/>
                  <a:chOff x="7968456" y="3900361"/>
                  <a:chExt cx="1060450" cy="1900238"/>
                </a:xfrm>
                <a:solidFill>
                  <a:schemeClr val="tx2"/>
                </a:solidFill>
              </p:grpSpPr>
              <p:sp>
                <p:nvSpPr>
                  <p:cNvPr id="501" name="Freeform 43"/>
                  <p:cNvSpPr>
                    <a:spLocks/>
                  </p:cNvSpPr>
                  <p:nvPr/>
                </p:nvSpPr>
                <p:spPr bwMode="auto">
                  <a:xfrm>
                    <a:off x="8293894" y="5732337"/>
                    <a:ext cx="7938" cy="17463"/>
                  </a:xfrm>
                  <a:custGeom>
                    <a:avLst/>
                    <a:gdLst>
                      <a:gd name="T0" fmla="*/ 0 w 5"/>
                      <a:gd name="T1" fmla="*/ 11 h 11"/>
                      <a:gd name="T2" fmla="*/ 5 w 5"/>
                      <a:gd name="T3" fmla="*/ 10 h 11"/>
                      <a:gd name="T4" fmla="*/ 1 w 5"/>
                      <a:gd name="T5" fmla="*/ 0 h 11"/>
                      <a:gd name="T6" fmla="*/ 0 w 5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1">
                        <a:moveTo>
                          <a:pt x="0" y="11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1" y="0"/>
                          <a:pt x="1" y="0"/>
                        </a:cubicBez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2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8290719" y="5732337"/>
                    <a:ext cx="14288" cy="17463"/>
                  </a:xfrm>
                  <a:custGeom>
                    <a:avLst/>
                    <a:gdLst>
                      <a:gd name="T0" fmla="*/ 0 w 9"/>
                      <a:gd name="T1" fmla="*/ 12 h 12"/>
                      <a:gd name="T2" fmla="*/ 2 w 9"/>
                      <a:gd name="T3" fmla="*/ 0 h 12"/>
                      <a:gd name="T4" fmla="*/ 4 w 9"/>
                      <a:gd name="T5" fmla="*/ 0 h 12"/>
                      <a:gd name="T6" fmla="*/ 8 w 9"/>
                      <a:gd name="T7" fmla="*/ 9 h 12"/>
                      <a:gd name="T8" fmla="*/ 9 w 9"/>
                      <a:gd name="T9" fmla="*/ 11 h 12"/>
                      <a:gd name="T10" fmla="*/ 0 w 9"/>
                      <a:gd name="T11" fmla="*/ 12 h 12"/>
                      <a:gd name="T12" fmla="*/ 4 w 9"/>
                      <a:gd name="T13" fmla="*/ 4 h 12"/>
                      <a:gd name="T14" fmla="*/ 3 w 9"/>
                      <a:gd name="T15" fmla="*/ 10 h 12"/>
                      <a:gd name="T16" fmla="*/ 6 w 9"/>
                      <a:gd name="T17" fmla="*/ 9 h 12"/>
                      <a:gd name="T18" fmla="*/ 4 w 9"/>
                      <a:gd name="T1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2">
                        <a:moveTo>
                          <a:pt x="0" y="12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7" y="6"/>
                          <a:pt x="8" y="9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lnTo>
                          <a:pt x="0" y="12"/>
                        </a:lnTo>
                        <a:close/>
                        <a:moveTo>
                          <a:pt x="4" y="4"/>
                        </a:move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5" y="7"/>
                          <a:pt x="4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3" name="Freeform 45"/>
                  <p:cNvSpPr>
                    <a:spLocks/>
                  </p:cNvSpPr>
                  <p:nvPr/>
                </p:nvSpPr>
                <p:spPr bwMode="auto">
                  <a:xfrm>
                    <a:off x="8308181" y="5756149"/>
                    <a:ext cx="20638" cy="25400"/>
                  </a:xfrm>
                  <a:custGeom>
                    <a:avLst/>
                    <a:gdLst>
                      <a:gd name="T0" fmla="*/ 13 w 13"/>
                      <a:gd name="T1" fmla="*/ 10 h 16"/>
                      <a:gd name="T2" fmla="*/ 10 w 13"/>
                      <a:gd name="T3" fmla="*/ 0 h 16"/>
                      <a:gd name="T4" fmla="*/ 5 w 13"/>
                      <a:gd name="T5" fmla="*/ 7 h 16"/>
                      <a:gd name="T6" fmla="*/ 0 w 13"/>
                      <a:gd name="T7" fmla="*/ 10 h 16"/>
                      <a:gd name="T8" fmla="*/ 4 w 13"/>
                      <a:gd name="T9" fmla="*/ 16 h 16"/>
                      <a:gd name="T10" fmla="*/ 13 w 13"/>
                      <a:gd name="T11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" h="16">
                        <a:moveTo>
                          <a:pt x="13" y="10"/>
                        </a:moveTo>
                        <a:lnTo>
                          <a:pt x="10" y="0"/>
                        </a:lnTo>
                        <a:lnTo>
                          <a:pt x="5" y="7"/>
                        </a:lnTo>
                        <a:lnTo>
                          <a:pt x="0" y="10"/>
                        </a:lnTo>
                        <a:lnTo>
                          <a:pt x="4" y="16"/>
                        </a:lnTo>
                        <a:lnTo>
                          <a:pt x="13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4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8305006" y="5751387"/>
                    <a:ext cx="25400" cy="31750"/>
                  </a:xfrm>
                  <a:custGeom>
                    <a:avLst/>
                    <a:gdLst>
                      <a:gd name="T0" fmla="*/ 6 w 16"/>
                      <a:gd name="T1" fmla="*/ 20 h 20"/>
                      <a:gd name="T2" fmla="*/ 0 w 16"/>
                      <a:gd name="T3" fmla="*/ 12 h 20"/>
                      <a:gd name="T4" fmla="*/ 7 w 16"/>
                      <a:gd name="T5" fmla="*/ 9 h 20"/>
                      <a:gd name="T6" fmla="*/ 13 w 16"/>
                      <a:gd name="T7" fmla="*/ 0 h 20"/>
                      <a:gd name="T8" fmla="*/ 16 w 16"/>
                      <a:gd name="T9" fmla="*/ 13 h 20"/>
                      <a:gd name="T10" fmla="*/ 6 w 16"/>
                      <a:gd name="T11" fmla="*/ 20 h 20"/>
                      <a:gd name="T12" fmla="*/ 3 w 16"/>
                      <a:gd name="T13" fmla="*/ 13 h 20"/>
                      <a:gd name="T14" fmla="*/ 6 w 16"/>
                      <a:gd name="T15" fmla="*/ 17 h 20"/>
                      <a:gd name="T16" fmla="*/ 14 w 16"/>
                      <a:gd name="T17" fmla="*/ 12 h 20"/>
                      <a:gd name="T18" fmla="*/ 12 w 16"/>
                      <a:gd name="T19" fmla="*/ 5 h 20"/>
                      <a:gd name="T20" fmla="*/ 8 w 16"/>
                      <a:gd name="T21" fmla="*/ 11 h 20"/>
                      <a:gd name="T22" fmla="*/ 3 w 16"/>
                      <a:gd name="T23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20">
                        <a:moveTo>
                          <a:pt x="6" y="20"/>
                        </a:moveTo>
                        <a:lnTo>
                          <a:pt x="0" y="12"/>
                        </a:lnTo>
                        <a:lnTo>
                          <a:pt x="7" y="9"/>
                        </a:lnTo>
                        <a:lnTo>
                          <a:pt x="13" y="0"/>
                        </a:lnTo>
                        <a:lnTo>
                          <a:pt x="16" y="13"/>
                        </a:lnTo>
                        <a:lnTo>
                          <a:pt x="6" y="20"/>
                        </a:lnTo>
                        <a:close/>
                        <a:moveTo>
                          <a:pt x="3" y="13"/>
                        </a:moveTo>
                        <a:lnTo>
                          <a:pt x="6" y="17"/>
                        </a:lnTo>
                        <a:lnTo>
                          <a:pt x="14" y="12"/>
                        </a:lnTo>
                        <a:lnTo>
                          <a:pt x="12" y="5"/>
                        </a:lnTo>
                        <a:lnTo>
                          <a:pt x="8" y="11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5" name="Freeform 47"/>
                  <p:cNvSpPr>
                    <a:spLocks/>
                  </p:cNvSpPr>
                  <p:nvPr/>
                </p:nvSpPr>
                <p:spPr bwMode="auto">
                  <a:xfrm>
                    <a:off x="8114506" y="5175124"/>
                    <a:ext cx="14288" cy="20638"/>
                  </a:xfrm>
                  <a:custGeom>
                    <a:avLst/>
                    <a:gdLst>
                      <a:gd name="T0" fmla="*/ 9 w 9"/>
                      <a:gd name="T1" fmla="*/ 7 h 13"/>
                      <a:gd name="T2" fmla="*/ 2 w 9"/>
                      <a:gd name="T3" fmla="*/ 0 h 13"/>
                      <a:gd name="T4" fmla="*/ 0 w 9"/>
                      <a:gd name="T5" fmla="*/ 9 h 13"/>
                      <a:gd name="T6" fmla="*/ 5 w 9"/>
                      <a:gd name="T7" fmla="*/ 13 h 13"/>
                      <a:gd name="T8" fmla="*/ 9 w 9"/>
                      <a:gd name="T9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3">
                        <a:moveTo>
                          <a:pt x="9" y="7"/>
                        </a:move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5" y="13"/>
                        </a:lnTo>
                        <a:lnTo>
                          <a:pt x="9" y="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6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8112919" y="5171949"/>
                    <a:ext cx="19050" cy="25400"/>
                  </a:xfrm>
                  <a:custGeom>
                    <a:avLst/>
                    <a:gdLst>
                      <a:gd name="T0" fmla="*/ 6 w 12"/>
                      <a:gd name="T1" fmla="*/ 16 h 16"/>
                      <a:gd name="T2" fmla="*/ 0 w 12"/>
                      <a:gd name="T3" fmla="*/ 11 h 16"/>
                      <a:gd name="T4" fmla="*/ 2 w 12"/>
                      <a:gd name="T5" fmla="*/ 0 h 16"/>
                      <a:gd name="T6" fmla="*/ 12 w 12"/>
                      <a:gd name="T7" fmla="*/ 9 h 16"/>
                      <a:gd name="T8" fmla="*/ 6 w 12"/>
                      <a:gd name="T9" fmla="*/ 16 h 16"/>
                      <a:gd name="T10" fmla="*/ 2 w 12"/>
                      <a:gd name="T11" fmla="*/ 10 h 16"/>
                      <a:gd name="T12" fmla="*/ 6 w 12"/>
                      <a:gd name="T13" fmla="*/ 13 h 16"/>
                      <a:gd name="T14" fmla="*/ 9 w 12"/>
                      <a:gd name="T15" fmla="*/ 9 h 16"/>
                      <a:gd name="T16" fmla="*/ 4 w 12"/>
                      <a:gd name="T17" fmla="*/ 4 h 16"/>
                      <a:gd name="T18" fmla="*/ 2 w 12"/>
                      <a:gd name="T19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16">
                        <a:moveTo>
                          <a:pt x="6" y="16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12" y="9"/>
                        </a:lnTo>
                        <a:lnTo>
                          <a:pt x="6" y="16"/>
                        </a:lnTo>
                        <a:close/>
                        <a:moveTo>
                          <a:pt x="2" y="10"/>
                        </a:moveTo>
                        <a:lnTo>
                          <a:pt x="6" y="13"/>
                        </a:lnTo>
                        <a:lnTo>
                          <a:pt x="9" y="9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7" name="Freeform 49"/>
                  <p:cNvSpPr>
                    <a:spLocks/>
                  </p:cNvSpPr>
                  <p:nvPr/>
                </p:nvSpPr>
                <p:spPr bwMode="auto">
                  <a:xfrm>
                    <a:off x="8209756" y="5676774"/>
                    <a:ext cx="20638" cy="26988"/>
                  </a:xfrm>
                  <a:custGeom>
                    <a:avLst/>
                    <a:gdLst>
                      <a:gd name="T0" fmla="*/ 13 w 13"/>
                      <a:gd name="T1" fmla="*/ 12 h 17"/>
                      <a:gd name="T2" fmla="*/ 0 w 13"/>
                      <a:gd name="T3" fmla="*/ 0 h 17"/>
                      <a:gd name="T4" fmla="*/ 0 w 13"/>
                      <a:gd name="T5" fmla="*/ 11 h 17"/>
                      <a:gd name="T6" fmla="*/ 6 w 13"/>
                      <a:gd name="T7" fmla="*/ 17 h 17"/>
                      <a:gd name="T8" fmla="*/ 13 w 13"/>
                      <a:gd name="T9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7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6" y="17"/>
                        </a:lnTo>
                        <a:lnTo>
                          <a:pt x="13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8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8208169" y="5673599"/>
                    <a:ext cx="25400" cy="33338"/>
                  </a:xfrm>
                  <a:custGeom>
                    <a:avLst/>
                    <a:gdLst>
                      <a:gd name="T0" fmla="*/ 6 w 16"/>
                      <a:gd name="T1" fmla="*/ 21 h 21"/>
                      <a:gd name="T2" fmla="*/ 0 w 16"/>
                      <a:gd name="T3" fmla="*/ 13 h 21"/>
                      <a:gd name="T4" fmla="*/ 0 w 16"/>
                      <a:gd name="T5" fmla="*/ 0 h 21"/>
                      <a:gd name="T6" fmla="*/ 16 w 16"/>
                      <a:gd name="T7" fmla="*/ 14 h 21"/>
                      <a:gd name="T8" fmla="*/ 6 w 16"/>
                      <a:gd name="T9" fmla="*/ 21 h 21"/>
                      <a:gd name="T10" fmla="*/ 2 w 16"/>
                      <a:gd name="T11" fmla="*/ 12 h 21"/>
                      <a:gd name="T12" fmla="*/ 7 w 16"/>
                      <a:gd name="T13" fmla="*/ 18 h 21"/>
                      <a:gd name="T14" fmla="*/ 13 w 16"/>
                      <a:gd name="T15" fmla="*/ 14 h 21"/>
                      <a:gd name="T16" fmla="*/ 2 w 16"/>
                      <a:gd name="T17" fmla="*/ 4 h 21"/>
                      <a:gd name="T18" fmla="*/ 2 w 16"/>
                      <a:gd name="T19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1">
                        <a:moveTo>
                          <a:pt x="6" y="21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16" y="14"/>
                        </a:lnTo>
                        <a:lnTo>
                          <a:pt x="6" y="21"/>
                        </a:lnTo>
                        <a:close/>
                        <a:moveTo>
                          <a:pt x="2" y="12"/>
                        </a:moveTo>
                        <a:lnTo>
                          <a:pt x="7" y="18"/>
                        </a:lnTo>
                        <a:lnTo>
                          <a:pt x="13" y="14"/>
                        </a:lnTo>
                        <a:lnTo>
                          <a:pt x="2" y="4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9" name="Freeform 51"/>
                  <p:cNvSpPr>
                    <a:spLocks/>
                  </p:cNvSpPr>
                  <p:nvPr/>
                </p:nvSpPr>
                <p:spPr bwMode="auto">
                  <a:xfrm>
                    <a:off x="8249444" y="5705349"/>
                    <a:ext cx="36513" cy="26988"/>
                  </a:xfrm>
                  <a:custGeom>
                    <a:avLst/>
                    <a:gdLst>
                      <a:gd name="T0" fmla="*/ 0 w 23"/>
                      <a:gd name="T1" fmla="*/ 12 h 17"/>
                      <a:gd name="T2" fmla="*/ 9 w 23"/>
                      <a:gd name="T3" fmla="*/ 17 h 17"/>
                      <a:gd name="T4" fmla="*/ 21 w 23"/>
                      <a:gd name="T5" fmla="*/ 8 h 17"/>
                      <a:gd name="T6" fmla="*/ 23 w 23"/>
                      <a:gd name="T7" fmla="*/ 0 h 17"/>
                      <a:gd name="T8" fmla="*/ 2 w 23"/>
                      <a:gd name="T9" fmla="*/ 4 h 17"/>
                      <a:gd name="T10" fmla="*/ 0 w 23"/>
                      <a:gd name="T11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7">
                        <a:moveTo>
                          <a:pt x="0" y="12"/>
                        </a:moveTo>
                        <a:lnTo>
                          <a:pt x="9" y="17"/>
                        </a:lnTo>
                        <a:lnTo>
                          <a:pt x="21" y="8"/>
                        </a:lnTo>
                        <a:lnTo>
                          <a:pt x="23" y="0"/>
                        </a:lnTo>
                        <a:lnTo>
                          <a:pt x="2" y="4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0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8247856" y="5703762"/>
                    <a:ext cx="39688" cy="30163"/>
                  </a:xfrm>
                  <a:custGeom>
                    <a:avLst/>
                    <a:gdLst>
                      <a:gd name="T0" fmla="*/ 11 w 25"/>
                      <a:gd name="T1" fmla="*/ 19 h 19"/>
                      <a:gd name="T2" fmla="*/ 0 w 25"/>
                      <a:gd name="T3" fmla="*/ 14 h 19"/>
                      <a:gd name="T4" fmla="*/ 2 w 25"/>
                      <a:gd name="T5" fmla="*/ 4 h 19"/>
                      <a:gd name="T6" fmla="*/ 25 w 25"/>
                      <a:gd name="T7" fmla="*/ 0 h 19"/>
                      <a:gd name="T8" fmla="*/ 23 w 25"/>
                      <a:gd name="T9" fmla="*/ 9 h 19"/>
                      <a:gd name="T10" fmla="*/ 11 w 25"/>
                      <a:gd name="T11" fmla="*/ 19 h 19"/>
                      <a:gd name="T12" fmla="*/ 2 w 25"/>
                      <a:gd name="T13" fmla="*/ 13 h 19"/>
                      <a:gd name="T14" fmla="*/ 10 w 25"/>
                      <a:gd name="T15" fmla="*/ 17 h 19"/>
                      <a:gd name="T16" fmla="*/ 21 w 25"/>
                      <a:gd name="T17" fmla="*/ 8 h 19"/>
                      <a:gd name="T18" fmla="*/ 23 w 25"/>
                      <a:gd name="T19" fmla="*/ 2 h 19"/>
                      <a:gd name="T20" fmla="*/ 4 w 25"/>
                      <a:gd name="T21" fmla="*/ 6 h 19"/>
                      <a:gd name="T22" fmla="*/ 2 w 25"/>
                      <a:gd name="T23" fmla="*/ 1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" h="19">
                        <a:moveTo>
                          <a:pt x="11" y="19"/>
                        </a:moveTo>
                        <a:lnTo>
                          <a:pt x="0" y="14"/>
                        </a:lnTo>
                        <a:lnTo>
                          <a:pt x="2" y="4"/>
                        </a:lnTo>
                        <a:lnTo>
                          <a:pt x="25" y="0"/>
                        </a:lnTo>
                        <a:lnTo>
                          <a:pt x="23" y="9"/>
                        </a:lnTo>
                        <a:lnTo>
                          <a:pt x="11" y="19"/>
                        </a:lnTo>
                        <a:close/>
                        <a:moveTo>
                          <a:pt x="2" y="13"/>
                        </a:moveTo>
                        <a:lnTo>
                          <a:pt x="10" y="17"/>
                        </a:lnTo>
                        <a:lnTo>
                          <a:pt x="21" y="8"/>
                        </a:lnTo>
                        <a:lnTo>
                          <a:pt x="23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1" name="Freeform 53"/>
                  <p:cNvSpPr>
                    <a:spLocks/>
                  </p:cNvSpPr>
                  <p:nvPr/>
                </p:nvSpPr>
                <p:spPr bwMode="auto">
                  <a:xfrm>
                    <a:off x="8162131" y="5686299"/>
                    <a:ext cx="20638" cy="6350"/>
                  </a:xfrm>
                  <a:custGeom>
                    <a:avLst/>
                    <a:gdLst>
                      <a:gd name="T0" fmla="*/ 0 w 14"/>
                      <a:gd name="T1" fmla="*/ 0 h 5"/>
                      <a:gd name="T2" fmla="*/ 6 w 14"/>
                      <a:gd name="T3" fmla="*/ 5 h 5"/>
                      <a:gd name="T4" fmla="*/ 14 w 14"/>
                      <a:gd name="T5" fmla="*/ 2 h 5"/>
                      <a:gd name="T6" fmla="*/ 0 w 14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5">
                        <a:moveTo>
                          <a:pt x="0" y="0"/>
                        </a:moveTo>
                        <a:cubicBezTo>
                          <a:pt x="0" y="0"/>
                          <a:pt x="6" y="5"/>
                          <a:pt x="6" y="5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2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8160544" y="5684712"/>
                    <a:ext cx="26988" cy="9525"/>
                  </a:xfrm>
                  <a:custGeom>
                    <a:avLst/>
                    <a:gdLst>
                      <a:gd name="T0" fmla="*/ 7 w 19"/>
                      <a:gd name="T1" fmla="*/ 7 h 7"/>
                      <a:gd name="T2" fmla="*/ 6 w 19"/>
                      <a:gd name="T3" fmla="*/ 7 h 7"/>
                      <a:gd name="T4" fmla="*/ 1 w 19"/>
                      <a:gd name="T5" fmla="*/ 2 h 7"/>
                      <a:gd name="T6" fmla="*/ 1 w 19"/>
                      <a:gd name="T7" fmla="*/ 2 h 7"/>
                      <a:gd name="T8" fmla="*/ 0 w 19"/>
                      <a:gd name="T9" fmla="*/ 1 h 7"/>
                      <a:gd name="T10" fmla="*/ 1 w 19"/>
                      <a:gd name="T11" fmla="*/ 0 h 7"/>
                      <a:gd name="T12" fmla="*/ 1 w 19"/>
                      <a:gd name="T13" fmla="*/ 0 h 7"/>
                      <a:gd name="T14" fmla="*/ 1 w 19"/>
                      <a:gd name="T15" fmla="*/ 0 h 7"/>
                      <a:gd name="T16" fmla="*/ 19 w 19"/>
                      <a:gd name="T17" fmla="*/ 2 h 7"/>
                      <a:gd name="T18" fmla="*/ 7 w 19"/>
                      <a:gd name="T19" fmla="*/ 7 h 7"/>
                      <a:gd name="T20" fmla="*/ 4 w 19"/>
                      <a:gd name="T21" fmla="*/ 2 h 7"/>
                      <a:gd name="T22" fmla="*/ 7 w 19"/>
                      <a:gd name="T23" fmla="*/ 5 h 7"/>
                      <a:gd name="T24" fmla="*/ 11 w 19"/>
                      <a:gd name="T25" fmla="*/ 3 h 7"/>
                      <a:gd name="T26" fmla="*/ 4 w 19"/>
                      <a:gd name="T27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" h="7">
                        <a:moveTo>
                          <a:pt x="7" y="7"/>
                        </a:move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2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lnTo>
                          <a:pt x="7" y="7"/>
                        </a:lnTo>
                        <a:close/>
                        <a:moveTo>
                          <a:pt x="4" y="2"/>
                        </a:moveTo>
                        <a:cubicBezTo>
                          <a:pt x="5" y="3"/>
                          <a:pt x="6" y="4"/>
                          <a:pt x="7" y="5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3" name="Freeform 55"/>
                  <p:cNvSpPr>
                    <a:spLocks/>
                  </p:cNvSpPr>
                  <p:nvPr/>
                </p:nvSpPr>
                <p:spPr bwMode="auto">
                  <a:xfrm>
                    <a:off x="8014494" y="5686299"/>
                    <a:ext cx="76200" cy="85725"/>
                  </a:xfrm>
                  <a:custGeom>
                    <a:avLst/>
                    <a:gdLst>
                      <a:gd name="T0" fmla="*/ 4 w 48"/>
                      <a:gd name="T1" fmla="*/ 19 h 54"/>
                      <a:gd name="T2" fmla="*/ 0 w 48"/>
                      <a:gd name="T3" fmla="*/ 26 h 54"/>
                      <a:gd name="T4" fmla="*/ 8 w 48"/>
                      <a:gd name="T5" fmla="*/ 31 h 54"/>
                      <a:gd name="T6" fmla="*/ 16 w 48"/>
                      <a:gd name="T7" fmla="*/ 40 h 54"/>
                      <a:gd name="T8" fmla="*/ 29 w 48"/>
                      <a:gd name="T9" fmla="*/ 44 h 54"/>
                      <a:gd name="T10" fmla="*/ 40 w 48"/>
                      <a:gd name="T11" fmla="*/ 54 h 54"/>
                      <a:gd name="T12" fmla="*/ 48 w 48"/>
                      <a:gd name="T13" fmla="*/ 50 h 54"/>
                      <a:gd name="T14" fmla="*/ 45 w 48"/>
                      <a:gd name="T15" fmla="*/ 39 h 54"/>
                      <a:gd name="T16" fmla="*/ 36 w 48"/>
                      <a:gd name="T17" fmla="*/ 40 h 54"/>
                      <a:gd name="T18" fmla="*/ 29 w 48"/>
                      <a:gd name="T19" fmla="*/ 27 h 54"/>
                      <a:gd name="T20" fmla="*/ 33 w 48"/>
                      <a:gd name="T21" fmla="*/ 23 h 54"/>
                      <a:gd name="T22" fmla="*/ 43 w 48"/>
                      <a:gd name="T23" fmla="*/ 25 h 54"/>
                      <a:gd name="T24" fmla="*/ 41 w 48"/>
                      <a:gd name="T25" fmla="*/ 14 h 54"/>
                      <a:gd name="T26" fmla="*/ 21 w 48"/>
                      <a:gd name="T27" fmla="*/ 0 h 54"/>
                      <a:gd name="T28" fmla="*/ 14 w 48"/>
                      <a:gd name="T29" fmla="*/ 1 h 54"/>
                      <a:gd name="T30" fmla="*/ 14 w 48"/>
                      <a:gd name="T31" fmla="*/ 12 h 54"/>
                      <a:gd name="T32" fmla="*/ 24 w 48"/>
                      <a:gd name="T33" fmla="*/ 18 h 54"/>
                      <a:gd name="T34" fmla="*/ 20 w 48"/>
                      <a:gd name="T35" fmla="*/ 24 h 54"/>
                      <a:gd name="T36" fmla="*/ 4 w 48"/>
                      <a:gd name="T37" fmla="*/ 19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8" h="54">
                        <a:moveTo>
                          <a:pt x="4" y="19"/>
                        </a:moveTo>
                        <a:lnTo>
                          <a:pt x="0" y="26"/>
                        </a:lnTo>
                        <a:lnTo>
                          <a:pt x="8" y="31"/>
                        </a:lnTo>
                        <a:lnTo>
                          <a:pt x="16" y="40"/>
                        </a:lnTo>
                        <a:lnTo>
                          <a:pt x="29" y="44"/>
                        </a:lnTo>
                        <a:lnTo>
                          <a:pt x="40" y="54"/>
                        </a:lnTo>
                        <a:lnTo>
                          <a:pt x="48" y="50"/>
                        </a:lnTo>
                        <a:lnTo>
                          <a:pt x="45" y="39"/>
                        </a:lnTo>
                        <a:lnTo>
                          <a:pt x="36" y="40"/>
                        </a:lnTo>
                        <a:lnTo>
                          <a:pt x="29" y="27"/>
                        </a:lnTo>
                        <a:lnTo>
                          <a:pt x="33" y="23"/>
                        </a:lnTo>
                        <a:lnTo>
                          <a:pt x="43" y="25"/>
                        </a:lnTo>
                        <a:lnTo>
                          <a:pt x="41" y="14"/>
                        </a:lnTo>
                        <a:lnTo>
                          <a:pt x="21" y="0"/>
                        </a:lnTo>
                        <a:lnTo>
                          <a:pt x="14" y="1"/>
                        </a:lnTo>
                        <a:lnTo>
                          <a:pt x="14" y="12"/>
                        </a:lnTo>
                        <a:lnTo>
                          <a:pt x="24" y="18"/>
                        </a:lnTo>
                        <a:lnTo>
                          <a:pt x="20" y="24"/>
                        </a:lnTo>
                        <a:lnTo>
                          <a:pt x="4" y="1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4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8012906" y="5686299"/>
                    <a:ext cx="80963" cy="88900"/>
                  </a:xfrm>
                  <a:custGeom>
                    <a:avLst/>
                    <a:gdLst>
                      <a:gd name="T0" fmla="*/ 40 w 51"/>
                      <a:gd name="T1" fmla="*/ 56 h 56"/>
                      <a:gd name="T2" fmla="*/ 29 w 51"/>
                      <a:gd name="T3" fmla="*/ 45 h 56"/>
                      <a:gd name="T4" fmla="*/ 16 w 51"/>
                      <a:gd name="T5" fmla="*/ 41 h 56"/>
                      <a:gd name="T6" fmla="*/ 8 w 51"/>
                      <a:gd name="T7" fmla="*/ 32 h 56"/>
                      <a:gd name="T8" fmla="*/ 0 w 51"/>
                      <a:gd name="T9" fmla="*/ 26 h 56"/>
                      <a:gd name="T10" fmla="*/ 5 w 51"/>
                      <a:gd name="T11" fmla="*/ 17 h 56"/>
                      <a:gd name="T12" fmla="*/ 21 w 51"/>
                      <a:gd name="T13" fmla="*/ 23 h 56"/>
                      <a:gd name="T14" fmla="*/ 24 w 51"/>
                      <a:gd name="T15" fmla="*/ 18 h 56"/>
                      <a:gd name="T16" fmla="*/ 14 w 51"/>
                      <a:gd name="T17" fmla="*/ 12 h 56"/>
                      <a:gd name="T18" fmla="*/ 14 w 51"/>
                      <a:gd name="T19" fmla="*/ 0 h 56"/>
                      <a:gd name="T20" fmla="*/ 22 w 51"/>
                      <a:gd name="T21" fmla="*/ 0 h 56"/>
                      <a:gd name="T22" fmla="*/ 43 w 51"/>
                      <a:gd name="T23" fmla="*/ 13 h 56"/>
                      <a:gd name="T24" fmla="*/ 44 w 51"/>
                      <a:gd name="T25" fmla="*/ 26 h 56"/>
                      <a:gd name="T26" fmla="*/ 35 w 51"/>
                      <a:gd name="T27" fmla="*/ 24 h 56"/>
                      <a:gd name="T28" fmla="*/ 31 w 51"/>
                      <a:gd name="T29" fmla="*/ 28 h 56"/>
                      <a:gd name="T30" fmla="*/ 37 w 51"/>
                      <a:gd name="T31" fmla="*/ 39 h 56"/>
                      <a:gd name="T32" fmla="*/ 47 w 51"/>
                      <a:gd name="T33" fmla="*/ 38 h 56"/>
                      <a:gd name="T34" fmla="*/ 51 w 51"/>
                      <a:gd name="T35" fmla="*/ 50 h 56"/>
                      <a:gd name="T36" fmla="*/ 40 w 51"/>
                      <a:gd name="T37" fmla="*/ 56 h 56"/>
                      <a:gd name="T38" fmla="*/ 17 w 51"/>
                      <a:gd name="T39" fmla="*/ 40 h 56"/>
                      <a:gd name="T40" fmla="*/ 31 w 51"/>
                      <a:gd name="T41" fmla="*/ 44 h 56"/>
                      <a:gd name="T42" fmla="*/ 41 w 51"/>
                      <a:gd name="T43" fmla="*/ 53 h 56"/>
                      <a:gd name="T44" fmla="*/ 48 w 51"/>
                      <a:gd name="T45" fmla="*/ 49 h 56"/>
                      <a:gd name="T46" fmla="*/ 46 w 51"/>
                      <a:gd name="T47" fmla="*/ 40 h 56"/>
                      <a:gd name="T48" fmla="*/ 36 w 51"/>
                      <a:gd name="T49" fmla="*/ 40 h 56"/>
                      <a:gd name="T50" fmla="*/ 29 w 51"/>
                      <a:gd name="T51" fmla="*/ 27 h 56"/>
                      <a:gd name="T52" fmla="*/ 34 w 51"/>
                      <a:gd name="T53" fmla="*/ 22 h 56"/>
                      <a:gd name="T54" fmla="*/ 43 w 51"/>
                      <a:gd name="T55" fmla="*/ 23 h 56"/>
                      <a:gd name="T56" fmla="*/ 41 w 51"/>
                      <a:gd name="T57" fmla="*/ 14 h 56"/>
                      <a:gd name="T58" fmla="*/ 22 w 51"/>
                      <a:gd name="T59" fmla="*/ 1 h 56"/>
                      <a:gd name="T60" fmla="*/ 16 w 51"/>
                      <a:gd name="T61" fmla="*/ 2 h 56"/>
                      <a:gd name="T62" fmla="*/ 16 w 51"/>
                      <a:gd name="T63" fmla="*/ 11 h 56"/>
                      <a:gd name="T64" fmla="*/ 26 w 51"/>
                      <a:gd name="T65" fmla="*/ 18 h 56"/>
                      <a:gd name="T66" fmla="*/ 21 w 51"/>
                      <a:gd name="T67" fmla="*/ 26 h 56"/>
                      <a:gd name="T68" fmla="*/ 6 w 51"/>
                      <a:gd name="T69" fmla="*/ 20 h 56"/>
                      <a:gd name="T70" fmla="*/ 2 w 51"/>
                      <a:gd name="T71" fmla="*/ 26 h 56"/>
                      <a:gd name="T72" fmla="*/ 10 w 51"/>
                      <a:gd name="T73" fmla="*/ 30 h 56"/>
                      <a:gd name="T74" fmla="*/ 17 w 51"/>
                      <a:gd name="T75" fmla="*/ 4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1" h="56">
                        <a:moveTo>
                          <a:pt x="40" y="56"/>
                        </a:moveTo>
                        <a:lnTo>
                          <a:pt x="29" y="45"/>
                        </a:lnTo>
                        <a:lnTo>
                          <a:pt x="16" y="41"/>
                        </a:lnTo>
                        <a:lnTo>
                          <a:pt x="8" y="32"/>
                        </a:lnTo>
                        <a:lnTo>
                          <a:pt x="0" y="26"/>
                        </a:lnTo>
                        <a:lnTo>
                          <a:pt x="5" y="17"/>
                        </a:lnTo>
                        <a:lnTo>
                          <a:pt x="21" y="23"/>
                        </a:lnTo>
                        <a:lnTo>
                          <a:pt x="24" y="18"/>
                        </a:lnTo>
                        <a:lnTo>
                          <a:pt x="14" y="1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43" y="13"/>
                        </a:lnTo>
                        <a:lnTo>
                          <a:pt x="44" y="26"/>
                        </a:lnTo>
                        <a:lnTo>
                          <a:pt x="35" y="24"/>
                        </a:lnTo>
                        <a:lnTo>
                          <a:pt x="31" y="28"/>
                        </a:lnTo>
                        <a:lnTo>
                          <a:pt x="37" y="39"/>
                        </a:lnTo>
                        <a:lnTo>
                          <a:pt x="47" y="38"/>
                        </a:lnTo>
                        <a:lnTo>
                          <a:pt x="51" y="50"/>
                        </a:lnTo>
                        <a:lnTo>
                          <a:pt x="40" y="56"/>
                        </a:lnTo>
                        <a:close/>
                        <a:moveTo>
                          <a:pt x="17" y="40"/>
                        </a:moveTo>
                        <a:lnTo>
                          <a:pt x="31" y="44"/>
                        </a:lnTo>
                        <a:lnTo>
                          <a:pt x="41" y="53"/>
                        </a:lnTo>
                        <a:lnTo>
                          <a:pt x="48" y="49"/>
                        </a:lnTo>
                        <a:lnTo>
                          <a:pt x="46" y="40"/>
                        </a:lnTo>
                        <a:lnTo>
                          <a:pt x="36" y="40"/>
                        </a:lnTo>
                        <a:lnTo>
                          <a:pt x="29" y="27"/>
                        </a:lnTo>
                        <a:lnTo>
                          <a:pt x="34" y="22"/>
                        </a:lnTo>
                        <a:lnTo>
                          <a:pt x="43" y="23"/>
                        </a:lnTo>
                        <a:lnTo>
                          <a:pt x="41" y="14"/>
                        </a:lnTo>
                        <a:lnTo>
                          <a:pt x="22" y="1"/>
                        </a:lnTo>
                        <a:lnTo>
                          <a:pt x="16" y="2"/>
                        </a:lnTo>
                        <a:lnTo>
                          <a:pt x="16" y="11"/>
                        </a:lnTo>
                        <a:lnTo>
                          <a:pt x="26" y="18"/>
                        </a:lnTo>
                        <a:lnTo>
                          <a:pt x="21" y="26"/>
                        </a:lnTo>
                        <a:lnTo>
                          <a:pt x="6" y="20"/>
                        </a:lnTo>
                        <a:lnTo>
                          <a:pt x="2" y="26"/>
                        </a:lnTo>
                        <a:lnTo>
                          <a:pt x="10" y="3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5" name="Freeform 57"/>
                  <p:cNvSpPr>
                    <a:spLocks/>
                  </p:cNvSpPr>
                  <p:nvPr/>
                </p:nvSpPr>
                <p:spPr bwMode="auto">
                  <a:xfrm>
                    <a:off x="7970044" y="3901949"/>
                    <a:ext cx="1057275" cy="1897063"/>
                  </a:xfrm>
                  <a:custGeom>
                    <a:avLst/>
                    <a:gdLst>
                      <a:gd name="T0" fmla="*/ 696 w 717"/>
                      <a:gd name="T1" fmla="*/ 980 h 1285"/>
                      <a:gd name="T2" fmla="*/ 630 w 717"/>
                      <a:gd name="T3" fmla="*/ 819 h 1285"/>
                      <a:gd name="T4" fmla="*/ 618 w 717"/>
                      <a:gd name="T5" fmla="*/ 727 h 1285"/>
                      <a:gd name="T6" fmla="*/ 590 w 717"/>
                      <a:gd name="T7" fmla="*/ 666 h 1285"/>
                      <a:gd name="T8" fmla="*/ 588 w 717"/>
                      <a:gd name="T9" fmla="*/ 567 h 1285"/>
                      <a:gd name="T10" fmla="*/ 517 w 717"/>
                      <a:gd name="T11" fmla="*/ 397 h 1285"/>
                      <a:gd name="T12" fmla="*/ 508 w 717"/>
                      <a:gd name="T13" fmla="*/ 290 h 1285"/>
                      <a:gd name="T14" fmla="*/ 450 w 717"/>
                      <a:gd name="T15" fmla="*/ 216 h 1285"/>
                      <a:gd name="T16" fmla="*/ 449 w 717"/>
                      <a:gd name="T17" fmla="*/ 149 h 1285"/>
                      <a:gd name="T18" fmla="*/ 480 w 717"/>
                      <a:gd name="T19" fmla="*/ 77 h 1285"/>
                      <a:gd name="T20" fmla="*/ 412 w 717"/>
                      <a:gd name="T21" fmla="*/ 32 h 1285"/>
                      <a:gd name="T22" fmla="*/ 341 w 717"/>
                      <a:gd name="T23" fmla="*/ 20 h 1285"/>
                      <a:gd name="T24" fmla="*/ 286 w 717"/>
                      <a:gd name="T25" fmla="*/ 49 h 1285"/>
                      <a:gd name="T26" fmla="*/ 283 w 717"/>
                      <a:gd name="T27" fmla="*/ 135 h 1285"/>
                      <a:gd name="T28" fmla="*/ 247 w 717"/>
                      <a:gd name="T29" fmla="*/ 174 h 1285"/>
                      <a:gd name="T30" fmla="*/ 175 w 717"/>
                      <a:gd name="T31" fmla="*/ 175 h 1285"/>
                      <a:gd name="T32" fmla="*/ 83 w 717"/>
                      <a:gd name="T33" fmla="*/ 178 h 1285"/>
                      <a:gd name="T34" fmla="*/ 13 w 717"/>
                      <a:gd name="T35" fmla="*/ 129 h 1285"/>
                      <a:gd name="T36" fmla="*/ 0 w 717"/>
                      <a:gd name="T37" fmla="*/ 156 h 1285"/>
                      <a:gd name="T38" fmla="*/ 102 w 717"/>
                      <a:gd name="T39" fmla="*/ 225 h 1285"/>
                      <a:gd name="T40" fmla="*/ 148 w 717"/>
                      <a:gd name="T41" fmla="*/ 265 h 1285"/>
                      <a:gd name="T42" fmla="*/ 177 w 717"/>
                      <a:gd name="T43" fmla="*/ 304 h 1285"/>
                      <a:gd name="T44" fmla="*/ 199 w 717"/>
                      <a:gd name="T45" fmla="*/ 373 h 1285"/>
                      <a:gd name="T46" fmla="*/ 204 w 717"/>
                      <a:gd name="T47" fmla="*/ 452 h 1285"/>
                      <a:gd name="T48" fmla="*/ 223 w 717"/>
                      <a:gd name="T49" fmla="*/ 527 h 1285"/>
                      <a:gd name="T50" fmla="*/ 261 w 717"/>
                      <a:gd name="T51" fmla="*/ 583 h 1285"/>
                      <a:gd name="T52" fmla="*/ 316 w 717"/>
                      <a:gd name="T53" fmla="*/ 629 h 1285"/>
                      <a:gd name="T54" fmla="*/ 312 w 717"/>
                      <a:gd name="T55" fmla="*/ 674 h 1285"/>
                      <a:gd name="T56" fmla="*/ 273 w 717"/>
                      <a:gd name="T57" fmla="*/ 698 h 1285"/>
                      <a:gd name="T58" fmla="*/ 232 w 717"/>
                      <a:gd name="T59" fmla="*/ 761 h 1285"/>
                      <a:gd name="T60" fmla="*/ 218 w 717"/>
                      <a:gd name="T61" fmla="*/ 794 h 1285"/>
                      <a:gd name="T62" fmla="*/ 205 w 717"/>
                      <a:gd name="T63" fmla="*/ 843 h 1285"/>
                      <a:gd name="T64" fmla="*/ 170 w 717"/>
                      <a:gd name="T65" fmla="*/ 857 h 1285"/>
                      <a:gd name="T66" fmla="*/ 158 w 717"/>
                      <a:gd name="T67" fmla="*/ 884 h 1285"/>
                      <a:gd name="T68" fmla="*/ 123 w 717"/>
                      <a:gd name="T69" fmla="*/ 887 h 1285"/>
                      <a:gd name="T70" fmla="*/ 109 w 717"/>
                      <a:gd name="T71" fmla="*/ 937 h 1285"/>
                      <a:gd name="T72" fmla="*/ 100 w 717"/>
                      <a:gd name="T73" fmla="*/ 982 h 1285"/>
                      <a:gd name="T74" fmla="*/ 113 w 717"/>
                      <a:gd name="T75" fmla="*/ 1018 h 1285"/>
                      <a:gd name="T76" fmla="*/ 132 w 717"/>
                      <a:gd name="T77" fmla="*/ 1075 h 1285"/>
                      <a:gd name="T78" fmla="*/ 129 w 717"/>
                      <a:gd name="T79" fmla="*/ 1156 h 1285"/>
                      <a:gd name="T80" fmla="*/ 154 w 717"/>
                      <a:gd name="T81" fmla="*/ 1192 h 1285"/>
                      <a:gd name="T82" fmla="*/ 200 w 717"/>
                      <a:gd name="T83" fmla="*/ 1213 h 1285"/>
                      <a:gd name="T84" fmla="*/ 246 w 717"/>
                      <a:gd name="T85" fmla="*/ 1212 h 1285"/>
                      <a:gd name="T86" fmla="*/ 254 w 717"/>
                      <a:gd name="T87" fmla="*/ 1282 h 1285"/>
                      <a:gd name="T88" fmla="*/ 289 w 717"/>
                      <a:gd name="T89" fmla="*/ 1263 h 1285"/>
                      <a:gd name="T90" fmla="*/ 365 w 717"/>
                      <a:gd name="T91" fmla="*/ 1220 h 1285"/>
                      <a:gd name="T92" fmla="*/ 404 w 717"/>
                      <a:gd name="T93" fmla="*/ 1224 h 1285"/>
                      <a:gd name="T94" fmla="*/ 425 w 717"/>
                      <a:gd name="T95" fmla="*/ 1191 h 1285"/>
                      <a:gd name="T96" fmla="*/ 460 w 717"/>
                      <a:gd name="T97" fmla="*/ 1209 h 1285"/>
                      <a:gd name="T98" fmla="*/ 500 w 717"/>
                      <a:gd name="T99" fmla="*/ 1196 h 1285"/>
                      <a:gd name="T100" fmla="*/ 535 w 717"/>
                      <a:gd name="T101" fmla="*/ 1185 h 1285"/>
                      <a:gd name="T102" fmla="*/ 563 w 717"/>
                      <a:gd name="T103" fmla="*/ 1168 h 1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717" h="1285">
                        <a:moveTo>
                          <a:pt x="613" y="1128"/>
                        </a:moveTo>
                        <a:cubicBezTo>
                          <a:pt x="632" y="1094"/>
                          <a:pt x="632" y="1094"/>
                          <a:pt x="632" y="1094"/>
                        </a:cubicBezTo>
                        <a:cubicBezTo>
                          <a:pt x="653" y="1064"/>
                          <a:pt x="653" y="1064"/>
                          <a:pt x="653" y="1064"/>
                        </a:cubicBezTo>
                        <a:cubicBezTo>
                          <a:pt x="667" y="1029"/>
                          <a:pt x="667" y="1029"/>
                          <a:pt x="667" y="1029"/>
                        </a:cubicBezTo>
                        <a:cubicBezTo>
                          <a:pt x="696" y="980"/>
                          <a:pt x="696" y="980"/>
                          <a:pt x="696" y="980"/>
                        </a:cubicBezTo>
                        <a:cubicBezTo>
                          <a:pt x="717" y="929"/>
                          <a:pt x="717" y="929"/>
                          <a:pt x="717" y="929"/>
                        </a:cubicBezTo>
                        <a:cubicBezTo>
                          <a:pt x="712" y="907"/>
                          <a:pt x="712" y="907"/>
                          <a:pt x="712" y="907"/>
                        </a:cubicBezTo>
                        <a:cubicBezTo>
                          <a:pt x="681" y="872"/>
                          <a:pt x="681" y="872"/>
                          <a:pt x="681" y="872"/>
                        </a:cubicBezTo>
                        <a:cubicBezTo>
                          <a:pt x="663" y="866"/>
                          <a:pt x="663" y="866"/>
                          <a:pt x="663" y="866"/>
                        </a:cubicBezTo>
                        <a:cubicBezTo>
                          <a:pt x="630" y="819"/>
                          <a:pt x="630" y="819"/>
                          <a:pt x="630" y="819"/>
                        </a:cubicBezTo>
                        <a:cubicBezTo>
                          <a:pt x="636" y="798"/>
                          <a:pt x="636" y="798"/>
                          <a:pt x="636" y="798"/>
                        </a:cubicBezTo>
                        <a:cubicBezTo>
                          <a:pt x="649" y="780"/>
                          <a:pt x="649" y="780"/>
                          <a:pt x="649" y="780"/>
                        </a:cubicBezTo>
                        <a:cubicBezTo>
                          <a:pt x="647" y="759"/>
                          <a:pt x="647" y="759"/>
                          <a:pt x="647" y="759"/>
                        </a:cubicBezTo>
                        <a:cubicBezTo>
                          <a:pt x="626" y="744"/>
                          <a:pt x="626" y="744"/>
                          <a:pt x="626" y="744"/>
                        </a:cubicBezTo>
                        <a:cubicBezTo>
                          <a:pt x="618" y="727"/>
                          <a:pt x="618" y="727"/>
                          <a:pt x="618" y="727"/>
                        </a:cubicBezTo>
                        <a:cubicBezTo>
                          <a:pt x="617" y="701"/>
                          <a:pt x="617" y="701"/>
                          <a:pt x="617" y="701"/>
                        </a:cubicBezTo>
                        <a:cubicBezTo>
                          <a:pt x="623" y="694"/>
                          <a:pt x="623" y="694"/>
                          <a:pt x="623" y="694"/>
                        </a:cubicBezTo>
                        <a:cubicBezTo>
                          <a:pt x="617" y="681"/>
                          <a:pt x="617" y="681"/>
                          <a:pt x="617" y="681"/>
                        </a:cubicBezTo>
                        <a:cubicBezTo>
                          <a:pt x="599" y="678"/>
                          <a:pt x="599" y="678"/>
                          <a:pt x="599" y="678"/>
                        </a:cubicBezTo>
                        <a:cubicBezTo>
                          <a:pt x="590" y="666"/>
                          <a:pt x="590" y="666"/>
                          <a:pt x="590" y="666"/>
                        </a:cubicBezTo>
                        <a:cubicBezTo>
                          <a:pt x="590" y="642"/>
                          <a:pt x="590" y="642"/>
                          <a:pt x="590" y="642"/>
                        </a:cubicBezTo>
                        <a:cubicBezTo>
                          <a:pt x="600" y="630"/>
                          <a:pt x="600" y="630"/>
                          <a:pt x="600" y="630"/>
                        </a:cubicBezTo>
                        <a:cubicBezTo>
                          <a:pt x="586" y="626"/>
                          <a:pt x="586" y="626"/>
                          <a:pt x="586" y="626"/>
                        </a:cubicBezTo>
                        <a:cubicBezTo>
                          <a:pt x="585" y="614"/>
                          <a:pt x="585" y="614"/>
                          <a:pt x="585" y="614"/>
                        </a:cubicBezTo>
                        <a:cubicBezTo>
                          <a:pt x="588" y="567"/>
                          <a:pt x="588" y="567"/>
                          <a:pt x="588" y="567"/>
                        </a:cubicBezTo>
                        <a:cubicBezTo>
                          <a:pt x="601" y="564"/>
                          <a:pt x="601" y="564"/>
                          <a:pt x="601" y="564"/>
                        </a:cubicBezTo>
                        <a:cubicBezTo>
                          <a:pt x="569" y="490"/>
                          <a:pt x="569" y="490"/>
                          <a:pt x="569" y="490"/>
                        </a:cubicBezTo>
                        <a:cubicBezTo>
                          <a:pt x="540" y="436"/>
                          <a:pt x="540" y="436"/>
                          <a:pt x="540" y="436"/>
                        </a:cubicBezTo>
                        <a:cubicBezTo>
                          <a:pt x="534" y="416"/>
                          <a:pt x="534" y="416"/>
                          <a:pt x="534" y="416"/>
                        </a:cubicBezTo>
                        <a:cubicBezTo>
                          <a:pt x="517" y="397"/>
                          <a:pt x="517" y="397"/>
                          <a:pt x="517" y="397"/>
                        </a:cubicBezTo>
                        <a:cubicBezTo>
                          <a:pt x="528" y="363"/>
                          <a:pt x="528" y="363"/>
                          <a:pt x="528" y="363"/>
                        </a:cubicBezTo>
                        <a:cubicBezTo>
                          <a:pt x="543" y="340"/>
                          <a:pt x="543" y="340"/>
                          <a:pt x="543" y="340"/>
                        </a:cubicBezTo>
                        <a:cubicBezTo>
                          <a:pt x="550" y="319"/>
                          <a:pt x="550" y="319"/>
                          <a:pt x="550" y="319"/>
                        </a:cubicBezTo>
                        <a:cubicBezTo>
                          <a:pt x="541" y="311"/>
                          <a:pt x="541" y="311"/>
                          <a:pt x="541" y="311"/>
                        </a:cubicBezTo>
                        <a:cubicBezTo>
                          <a:pt x="508" y="290"/>
                          <a:pt x="508" y="290"/>
                          <a:pt x="508" y="290"/>
                        </a:cubicBezTo>
                        <a:cubicBezTo>
                          <a:pt x="503" y="277"/>
                          <a:pt x="503" y="277"/>
                          <a:pt x="503" y="277"/>
                        </a:cubicBezTo>
                        <a:cubicBezTo>
                          <a:pt x="492" y="260"/>
                          <a:pt x="492" y="260"/>
                          <a:pt x="492" y="260"/>
                        </a:cubicBezTo>
                        <a:cubicBezTo>
                          <a:pt x="472" y="250"/>
                          <a:pt x="472" y="250"/>
                          <a:pt x="472" y="250"/>
                        </a:cubicBezTo>
                        <a:cubicBezTo>
                          <a:pt x="463" y="248"/>
                          <a:pt x="463" y="248"/>
                          <a:pt x="463" y="248"/>
                        </a:cubicBezTo>
                        <a:cubicBezTo>
                          <a:pt x="450" y="216"/>
                          <a:pt x="450" y="216"/>
                          <a:pt x="450" y="216"/>
                        </a:cubicBezTo>
                        <a:cubicBezTo>
                          <a:pt x="440" y="204"/>
                          <a:pt x="440" y="204"/>
                          <a:pt x="440" y="204"/>
                        </a:cubicBezTo>
                        <a:cubicBezTo>
                          <a:pt x="446" y="180"/>
                          <a:pt x="446" y="180"/>
                          <a:pt x="446" y="180"/>
                        </a:cubicBezTo>
                        <a:cubicBezTo>
                          <a:pt x="449" y="161"/>
                          <a:pt x="449" y="161"/>
                          <a:pt x="449" y="161"/>
                        </a:cubicBezTo>
                        <a:cubicBezTo>
                          <a:pt x="437" y="157"/>
                          <a:pt x="437" y="157"/>
                          <a:pt x="437" y="157"/>
                        </a:cubicBezTo>
                        <a:cubicBezTo>
                          <a:pt x="449" y="149"/>
                          <a:pt x="449" y="149"/>
                          <a:pt x="449" y="149"/>
                        </a:cubicBezTo>
                        <a:cubicBezTo>
                          <a:pt x="468" y="141"/>
                          <a:pt x="468" y="141"/>
                          <a:pt x="468" y="141"/>
                        </a:cubicBezTo>
                        <a:cubicBezTo>
                          <a:pt x="468" y="141"/>
                          <a:pt x="468" y="141"/>
                          <a:pt x="468" y="141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78" y="92"/>
                          <a:pt x="478" y="92"/>
                          <a:pt x="478" y="92"/>
                        </a:cubicBezTo>
                        <a:cubicBezTo>
                          <a:pt x="480" y="77"/>
                          <a:pt x="480" y="77"/>
                          <a:pt x="480" y="77"/>
                        </a:cubicBezTo>
                        <a:cubicBezTo>
                          <a:pt x="466" y="62"/>
                          <a:pt x="466" y="62"/>
                          <a:pt x="466" y="62"/>
                        </a:cubicBezTo>
                        <a:cubicBezTo>
                          <a:pt x="462" y="50"/>
                          <a:pt x="462" y="50"/>
                          <a:pt x="462" y="50"/>
                        </a:cubicBezTo>
                        <a:cubicBezTo>
                          <a:pt x="438" y="48"/>
                          <a:pt x="438" y="48"/>
                          <a:pt x="438" y="48"/>
                        </a:cubicBezTo>
                        <a:cubicBezTo>
                          <a:pt x="423" y="42"/>
                          <a:pt x="423" y="42"/>
                          <a:pt x="423" y="42"/>
                        </a:cubicBezTo>
                        <a:cubicBezTo>
                          <a:pt x="412" y="32"/>
                          <a:pt x="412" y="32"/>
                          <a:pt x="412" y="32"/>
                        </a:cubicBezTo>
                        <a:cubicBezTo>
                          <a:pt x="395" y="10"/>
                          <a:pt x="395" y="10"/>
                          <a:pt x="395" y="10"/>
                        </a:cubicBezTo>
                        <a:cubicBezTo>
                          <a:pt x="382" y="0"/>
                          <a:pt x="382" y="0"/>
                          <a:pt x="382" y="0"/>
                        </a:cubicBezTo>
                        <a:cubicBezTo>
                          <a:pt x="351" y="1"/>
                          <a:pt x="351" y="1"/>
                          <a:pt x="351" y="1"/>
                        </a:cubicBezTo>
                        <a:cubicBezTo>
                          <a:pt x="340" y="14"/>
                          <a:pt x="340" y="14"/>
                          <a:pt x="340" y="14"/>
                        </a:cubicBezTo>
                        <a:cubicBezTo>
                          <a:pt x="341" y="20"/>
                          <a:pt x="341" y="20"/>
                          <a:pt x="341" y="20"/>
                        </a:cubicBezTo>
                        <a:cubicBezTo>
                          <a:pt x="330" y="23"/>
                          <a:pt x="330" y="23"/>
                          <a:pt x="330" y="23"/>
                        </a:cubicBezTo>
                        <a:cubicBezTo>
                          <a:pt x="311" y="19"/>
                          <a:pt x="311" y="19"/>
                          <a:pt x="311" y="19"/>
                        </a:cubicBezTo>
                        <a:cubicBezTo>
                          <a:pt x="296" y="26"/>
                          <a:pt x="296" y="26"/>
                          <a:pt x="296" y="26"/>
                        </a:cubicBezTo>
                        <a:cubicBezTo>
                          <a:pt x="297" y="34"/>
                          <a:pt x="297" y="34"/>
                          <a:pt x="297" y="34"/>
                        </a:cubicBezTo>
                        <a:cubicBezTo>
                          <a:pt x="286" y="49"/>
                          <a:pt x="286" y="49"/>
                          <a:pt x="286" y="49"/>
                        </a:cubicBezTo>
                        <a:cubicBezTo>
                          <a:pt x="278" y="55"/>
                          <a:pt x="278" y="55"/>
                          <a:pt x="278" y="55"/>
                        </a:cubicBezTo>
                        <a:cubicBezTo>
                          <a:pt x="284" y="65"/>
                          <a:pt x="284" y="65"/>
                          <a:pt x="284" y="65"/>
                        </a:cubicBezTo>
                        <a:cubicBezTo>
                          <a:pt x="280" y="77"/>
                          <a:pt x="280" y="77"/>
                          <a:pt x="280" y="77"/>
                        </a:cubicBezTo>
                        <a:cubicBezTo>
                          <a:pt x="276" y="113"/>
                          <a:pt x="276" y="113"/>
                          <a:pt x="276" y="113"/>
                        </a:cubicBezTo>
                        <a:cubicBezTo>
                          <a:pt x="283" y="135"/>
                          <a:pt x="283" y="135"/>
                          <a:pt x="283" y="135"/>
                        </a:cubicBezTo>
                        <a:cubicBezTo>
                          <a:pt x="288" y="147"/>
                          <a:pt x="288" y="147"/>
                          <a:pt x="288" y="147"/>
                        </a:cubicBezTo>
                        <a:cubicBezTo>
                          <a:pt x="283" y="156"/>
                          <a:pt x="283" y="156"/>
                          <a:pt x="283" y="156"/>
                        </a:cubicBezTo>
                        <a:cubicBezTo>
                          <a:pt x="271" y="165"/>
                          <a:pt x="271" y="165"/>
                          <a:pt x="271" y="165"/>
                        </a:cubicBezTo>
                        <a:cubicBezTo>
                          <a:pt x="258" y="164"/>
                          <a:pt x="258" y="164"/>
                          <a:pt x="258" y="164"/>
                        </a:cubicBezTo>
                        <a:cubicBezTo>
                          <a:pt x="247" y="174"/>
                          <a:pt x="247" y="174"/>
                          <a:pt x="247" y="174"/>
                        </a:cubicBezTo>
                        <a:cubicBezTo>
                          <a:pt x="238" y="180"/>
                          <a:pt x="238" y="180"/>
                          <a:pt x="238" y="180"/>
                        </a:cubicBezTo>
                        <a:cubicBezTo>
                          <a:pt x="229" y="195"/>
                          <a:pt x="229" y="195"/>
                          <a:pt x="229" y="195"/>
                        </a:cubicBezTo>
                        <a:cubicBezTo>
                          <a:pt x="213" y="192"/>
                          <a:pt x="213" y="192"/>
                          <a:pt x="213" y="192"/>
                        </a:cubicBezTo>
                        <a:cubicBezTo>
                          <a:pt x="190" y="176"/>
                          <a:pt x="190" y="176"/>
                          <a:pt x="190" y="176"/>
                        </a:cubicBezTo>
                        <a:cubicBezTo>
                          <a:pt x="175" y="175"/>
                          <a:pt x="175" y="175"/>
                          <a:pt x="175" y="175"/>
                        </a:cubicBezTo>
                        <a:cubicBezTo>
                          <a:pt x="165" y="186"/>
                          <a:pt x="165" y="186"/>
                          <a:pt x="165" y="186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14" y="202"/>
                          <a:pt x="114" y="202"/>
                          <a:pt x="114" y="202"/>
                        </a:cubicBezTo>
                        <a:cubicBezTo>
                          <a:pt x="94" y="194"/>
                          <a:pt x="94" y="194"/>
                          <a:pt x="94" y="194"/>
                        </a:cubicBezTo>
                        <a:cubicBezTo>
                          <a:pt x="83" y="178"/>
                          <a:pt x="83" y="178"/>
                          <a:pt x="83" y="178"/>
                        </a:cubicBezTo>
                        <a:cubicBezTo>
                          <a:pt x="77" y="163"/>
                          <a:pt x="77" y="163"/>
                          <a:pt x="77" y="163"/>
                        </a:cubicBezTo>
                        <a:cubicBezTo>
                          <a:pt x="47" y="138"/>
                          <a:pt x="47" y="138"/>
                          <a:pt x="47" y="138"/>
                        </a:cubicBezTo>
                        <a:cubicBezTo>
                          <a:pt x="36" y="122"/>
                          <a:pt x="36" y="122"/>
                          <a:pt x="36" y="122"/>
                        </a:cubicBezTo>
                        <a:cubicBezTo>
                          <a:pt x="22" y="120"/>
                          <a:pt x="22" y="120"/>
                          <a:pt x="22" y="120"/>
                        </a:cubicBezTo>
                        <a:cubicBezTo>
                          <a:pt x="13" y="129"/>
                          <a:pt x="13" y="129"/>
                          <a:pt x="13" y="129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4" y="152"/>
                          <a:pt x="14" y="152"/>
                          <a:pt x="14" y="152"/>
                        </a:cubicBezTo>
                        <a:cubicBezTo>
                          <a:pt x="9" y="155"/>
                          <a:pt x="9" y="155"/>
                          <a:pt x="9" y="155"/>
                        </a:cubicBezTo>
                        <a:cubicBezTo>
                          <a:pt x="3" y="152"/>
                          <a:pt x="3" y="152"/>
                          <a:pt x="3" y="152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12" y="170"/>
                          <a:pt x="12" y="170"/>
                          <a:pt x="12" y="170"/>
                        </a:cubicBezTo>
                        <a:cubicBezTo>
                          <a:pt x="31" y="180"/>
                          <a:pt x="31" y="180"/>
                          <a:pt x="31" y="180"/>
                        </a:cubicBezTo>
                        <a:cubicBezTo>
                          <a:pt x="56" y="209"/>
                          <a:pt x="56" y="209"/>
                          <a:pt x="56" y="209"/>
                        </a:cubicBezTo>
                        <a:cubicBezTo>
                          <a:pt x="74" y="223"/>
                          <a:pt x="74" y="223"/>
                          <a:pt x="74" y="223"/>
                        </a:cubicBezTo>
                        <a:cubicBezTo>
                          <a:pt x="102" y="225"/>
                          <a:pt x="102" y="225"/>
                          <a:pt x="102" y="225"/>
                        </a:cubicBezTo>
                        <a:cubicBezTo>
                          <a:pt x="113" y="232"/>
                          <a:pt x="113" y="232"/>
                          <a:pt x="113" y="232"/>
                        </a:cubicBezTo>
                        <a:cubicBezTo>
                          <a:pt x="123" y="234"/>
                          <a:pt x="123" y="234"/>
                          <a:pt x="123" y="234"/>
                        </a:cubicBezTo>
                        <a:cubicBezTo>
                          <a:pt x="137" y="250"/>
                          <a:pt x="137" y="250"/>
                          <a:pt x="137" y="250"/>
                        </a:cubicBezTo>
                        <a:cubicBezTo>
                          <a:pt x="142" y="264"/>
                          <a:pt x="142" y="264"/>
                          <a:pt x="142" y="264"/>
                        </a:cubicBezTo>
                        <a:cubicBezTo>
                          <a:pt x="148" y="265"/>
                          <a:pt x="148" y="265"/>
                          <a:pt x="148" y="265"/>
                        </a:cubicBezTo>
                        <a:cubicBezTo>
                          <a:pt x="153" y="263"/>
                          <a:pt x="153" y="263"/>
                          <a:pt x="153" y="263"/>
                        </a:cubicBezTo>
                        <a:cubicBezTo>
                          <a:pt x="166" y="280"/>
                          <a:pt x="166" y="280"/>
                          <a:pt x="166" y="280"/>
                        </a:cubicBezTo>
                        <a:cubicBezTo>
                          <a:pt x="175" y="281"/>
                          <a:pt x="175" y="281"/>
                          <a:pt x="175" y="281"/>
                        </a:cubicBezTo>
                        <a:cubicBezTo>
                          <a:pt x="182" y="291"/>
                          <a:pt x="182" y="291"/>
                          <a:pt x="182" y="291"/>
                        </a:cubicBezTo>
                        <a:cubicBezTo>
                          <a:pt x="177" y="304"/>
                          <a:pt x="177" y="304"/>
                          <a:pt x="177" y="304"/>
                        </a:cubicBezTo>
                        <a:cubicBezTo>
                          <a:pt x="181" y="325"/>
                          <a:pt x="181" y="325"/>
                          <a:pt x="181" y="325"/>
                        </a:cubicBezTo>
                        <a:cubicBezTo>
                          <a:pt x="174" y="341"/>
                          <a:pt x="174" y="341"/>
                          <a:pt x="174" y="341"/>
                        </a:cubicBezTo>
                        <a:cubicBezTo>
                          <a:pt x="176" y="355"/>
                          <a:pt x="176" y="355"/>
                          <a:pt x="176" y="355"/>
                        </a:cubicBezTo>
                        <a:cubicBezTo>
                          <a:pt x="195" y="357"/>
                          <a:pt x="195" y="357"/>
                          <a:pt x="195" y="357"/>
                        </a:cubicBezTo>
                        <a:cubicBezTo>
                          <a:pt x="199" y="373"/>
                          <a:pt x="199" y="373"/>
                          <a:pt x="199" y="373"/>
                        </a:cubicBezTo>
                        <a:cubicBezTo>
                          <a:pt x="192" y="384"/>
                          <a:pt x="192" y="384"/>
                          <a:pt x="192" y="384"/>
                        </a:cubicBezTo>
                        <a:cubicBezTo>
                          <a:pt x="195" y="403"/>
                          <a:pt x="195" y="403"/>
                          <a:pt x="195" y="403"/>
                        </a:cubicBezTo>
                        <a:cubicBezTo>
                          <a:pt x="203" y="415"/>
                          <a:pt x="203" y="415"/>
                          <a:pt x="203" y="415"/>
                        </a:cubicBezTo>
                        <a:cubicBezTo>
                          <a:pt x="207" y="441"/>
                          <a:pt x="207" y="441"/>
                          <a:pt x="207" y="441"/>
                        </a:cubicBezTo>
                        <a:cubicBezTo>
                          <a:pt x="204" y="452"/>
                          <a:pt x="204" y="452"/>
                          <a:pt x="204" y="452"/>
                        </a:cubicBezTo>
                        <a:cubicBezTo>
                          <a:pt x="207" y="463"/>
                          <a:pt x="207" y="463"/>
                          <a:pt x="207" y="463"/>
                        </a:cubicBezTo>
                        <a:cubicBezTo>
                          <a:pt x="207" y="491"/>
                          <a:pt x="207" y="491"/>
                          <a:pt x="207" y="491"/>
                        </a:cubicBezTo>
                        <a:cubicBezTo>
                          <a:pt x="202" y="501"/>
                          <a:pt x="202" y="501"/>
                          <a:pt x="202" y="501"/>
                        </a:cubicBezTo>
                        <a:cubicBezTo>
                          <a:pt x="209" y="522"/>
                          <a:pt x="209" y="522"/>
                          <a:pt x="209" y="522"/>
                        </a:cubicBezTo>
                        <a:cubicBezTo>
                          <a:pt x="223" y="527"/>
                          <a:pt x="223" y="527"/>
                          <a:pt x="223" y="527"/>
                        </a:cubicBezTo>
                        <a:cubicBezTo>
                          <a:pt x="235" y="553"/>
                          <a:pt x="235" y="553"/>
                          <a:pt x="235" y="553"/>
                        </a:cubicBezTo>
                        <a:cubicBezTo>
                          <a:pt x="243" y="561"/>
                          <a:pt x="243" y="561"/>
                          <a:pt x="243" y="561"/>
                        </a:cubicBezTo>
                        <a:cubicBezTo>
                          <a:pt x="242" y="577"/>
                          <a:pt x="242" y="577"/>
                          <a:pt x="242" y="577"/>
                        </a:cubicBezTo>
                        <a:cubicBezTo>
                          <a:pt x="247" y="582"/>
                          <a:pt x="247" y="582"/>
                          <a:pt x="247" y="582"/>
                        </a:cubicBezTo>
                        <a:cubicBezTo>
                          <a:pt x="261" y="583"/>
                          <a:pt x="261" y="583"/>
                          <a:pt x="261" y="583"/>
                        </a:cubicBezTo>
                        <a:cubicBezTo>
                          <a:pt x="274" y="596"/>
                          <a:pt x="274" y="596"/>
                          <a:pt x="274" y="596"/>
                        </a:cubicBezTo>
                        <a:cubicBezTo>
                          <a:pt x="301" y="596"/>
                          <a:pt x="301" y="596"/>
                          <a:pt x="301" y="596"/>
                        </a:cubicBezTo>
                        <a:cubicBezTo>
                          <a:pt x="319" y="614"/>
                          <a:pt x="319" y="614"/>
                          <a:pt x="319" y="614"/>
                        </a:cubicBezTo>
                        <a:cubicBezTo>
                          <a:pt x="309" y="619"/>
                          <a:pt x="309" y="619"/>
                          <a:pt x="309" y="619"/>
                        </a:cubicBezTo>
                        <a:cubicBezTo>
                          <a:pt x="316" y="629"/>
                          <a:pt x="316" y="629"/>
                          <a:pt x="316" y="629"/>
                        </a:cubicBezTo>
                        <a:cubicBezTo>
                          <a:pt x="317" y="650"/>
                          <a:pt x="317" y="650"/>
                          <a:pt x="317" y="650"/>
                        </a:cubicBezTo>
                        <a:cubicBezTo>
                          <a:pt x="312" y="655"/>
                          <a:pt x="312" y="655"/>
                          <a:pt x="312" y="655"/>
                        </a:cubicBezTo>
                        <a:cubicBezTo>
                          <a:pt x="334" y="675"/>
                          <a:pt x="334" y="675"/>
                          <a:pt x="334" y="675"/>
                        </a:cubicBezTo>
                        <a:cubicBezTo>
                          <a:pt x="318" y="671"/>
                          <a:pt x="318" y="671"/>
                          <a:pt x="318" y="671"/>
                        </a:cubicBezTo>
                        <a:cubicBezTo>
                          <a:pt x="312" y="674"/>
                          <a:pt x="312" y="674"/>
                          <a:pt x="312" y="674"/>
                        </a:cubicBezTo>
                        <a:cubicBezTo>
                          <a:pt x="330" y="689"/>
                          <a:pt x="330" y="689"/>
                          <a:pt x="330" y="689"/>
                        </a:cubicBezTo>
                        <a:cubicBezTo>
                          <a:pt x="331" y="697"/>
                          <a:pt x="331" y="697"/>
                          <a:pt x="331" y="697"/>
                        </a:cubicBezTo>
                        <a:cubicBezTo>
                          <a:pt x="309" y="685"/>
                          <a:pt x="309" y="685"/>
                          <a:pt x="309" y="685"/>
                        </a:cubicBezTo>
                        <a:cubicBezTo>
                          <a:pt x="291" y="686"/>
                          <a:pt x="291" y="686"/>
                          <a:pt x="291" y="686"/>
                        </a:cubicBezTo>
                        <a:cubicBezTo>
                          <a:pt x="273" y="698"/>
                          <a:pt x="273" y="698"/>
                          <a:pt x="273" y="698"/>
                        </a:cubicBezTo>
                        <a:cubicBezTo>
                          <a:pt x="273" y="710"/>
                          <a:pt x="273" y="710"/>
                          <a:pt x="273" y="710"/>
                        </a:cubicBezTo>
                        <a:cubicBezTo>
                          <a:pt x="260" y="723"/>
                          <a:pt x="260" y="723"/>
                          <a:pt x="260" y="723"/>
                        </a:cubicBezTo>
                        <a:cubicBezTo>
                          <a:pt x="260" y="733"/>
                          <a:pt x="260" y="733"/>
                          <a:pt x="260" y="733"/>
                        </a:cubicBezTo>
                        <a:cubicBezTo>
                          <a:pt x="254" y="737"/>
                          <a:pt x="254" y="737"/>
                          <a:pt x="254" y="737"/>
                        </a:cubicBezTo>
                        <a:cubicBezTo>
                          <a:pt x="232" y="761"/>
                          <a:pt x="232" y="761"/>
                          <a:pt x="232" y="761"/>
                        </a:cubicBezTo>
                        <a:cubicBezTo>
                          <a:pt x="229" y="784"/>
                          <a:pt x="229" y="784"/>
                          <a:pt x="229" y="784"/>
                        </a:cubicBezTo>
                        <a:cubicBezTo>
                          <a:pt x="223" y="785"/>
                          <a:pt x="223" y="785"/>
                          <a:pt x="223" y="785"/>
                        </a:cubicBezTo>
                        <a:cubicBezTo>
                          <a:pt x="220" y="778"/>
                          <a:pt x="220" y="778"/>
                          <a:pt x="220" y="778"/>
                        </a:cubicBezTo>
                        <a:cubicBezTo>
                          <a:pt x="213" y="780"/>
                          <a:pt x="213" y="780"/>
                          <a:pt x="213" y="780"/>
                        </a:cubicBezTo>
                        <a:cubicBezTo>
                          <a:pt x="218" y="794"/>
                          <a:pt x="218" y="794"/>
                          <a:pt x="218" y="794"/>
                        </a:cubicBezTo>
                        <a:cubicBezTo>
                          <a:pt x="215" y="805"/>
                          <a:pt x="215" y="805"/>
                          <a:pt x="215" y="805"/>
                        </a:cubicBezTo>
                        <a:cubicBezTo>
                          <a:pt x="200" y="807"/>
                          <a:pt x="200" y="807"/>
                          <a:pt x="200" y="807"/>
                        </a:cubicBezTo>
                        <a:cubicBezTo>
                          <a:pt x="191" y="818"/>
                          <a:pt x="191" y="818"/>
                          <a:pt x="191" y="818"/>
                        </a:cubicBezTo>
                        <a:cubicBezTo>
                          <a:pt x="195" y="836"/>
                          <a:pt x="195" y="836"/>
                          <a:pt x="195" y="836"/>
                        </a:cubicBezTo>
                        <a:cubicBezTo>
                          <a:pt x="205" y="843"/>
                          <a:pt x="205" y="843"/>
                          <a:pt x="205" y="843"/>
                        </a:cubicBezTo>
                        <a:cubicBezTo>
                          <a:pt x="188" y="838"/>
                          <a:pt x="188" y="838"/>
                          <a:pt x="188" y="838"/>
                        </a:cubicBezTo>
                        <a:cubicBezTo>
                          <a:pt x="183" y="831"/>
                          <a:pt x="183" y="831"/>
                          <a:pt x="183" y="831"/>
                        </a:cubicBezTo>
                        <a:cubicBezTo>
                          <a:pt x="173" y="835"/>
                          <a:pt x="173" y="835"/>
                          <a:pt x="173" y="835"/>
                        </a:cubicBezTo>
                        <a:cubicBezTo>
                          <a:pt x="168" y="850"/>
                          <a:pt x="168" y="850"/>
                          <a:pt x="168" y="850"/>
                        </a:cubicBezTo>
                        <a:cubicBezTo>
                          <a:pt x="170" y="857"/>
                          <a:pt x="170" y="857"/>
                          <a:pt x="170" y="857"/>
                        </a:cubicBezTo>
                        <a:cubicBezTo>
                          <a:pt x="160" y="853"/>
                          <a:pt x="160" y="853"/>
                          <a:pt x="160" y="853"/>
                        </a:cubicBezTo>
                        <a:cubicBezTo>
                          <a:pt x="156" y="858"/>
                          <a:pt x="156" y="858"/>
                          <a:pt x="156" y="858"/>
                        </a:cubicBezTo>
                        <a:cubicBezTo>
                          <a:pt x="166" y="868"/>
                          <a:pt x="166" y="868"/>
                          <a:pt x="166" y="868"/>
                        </a:cubicBezTo>
                        <a:cubicBezTo>
                          <a:pt x="166" y="875"/>
                          <a:pt x="166" y="875"/>
                          <a:pt x="166" y="875"/>
                        </a:cubicBezTo>
                        <a:cubicBezTo>
                          <a:pt x="158" y="884"/>
                          <a:pt x="158" y="884"/>
                          <a:pt x="158" y="884"/>
                        </a:cubicBezTo>
                        <a:cubicBezTo>
                          <a:pt x="154" y="892"/>
                          <a:pt x="154" y="892"/>
                          <a:pt x="154" y="892"/>
                        </a:cubicBezTo>
                        <a:cubicBezTo>
                          <a:pt x="141" y="900"/>
                          <a:pt x="141" y="900"/>
                          <a:pt x="141" y="900"/>
                        </a:cubicBezTo>
                        <a:cubicBezTo>
                          <a:pt x="134" y="895"/>
                          <a:pt x="134" y="895"/>
                          <a:pt x="134" y="895"/>
                        </a:cubicBezTo>
                        <a:cubicBezTo>
                          <a:pt x="133" y="890"/>
                          <a:pt x="133" y="890"/>
                          <a:pt x="133" y="890"/>
                        </a:cubicBezTo>
                        <a:cubicBezTo>
                          <a:pt x="123" y="887"/>
                          <a:pt x="123" y="887"/>
                          <a:pt x="123" y="887"/>
                        </a:cubicBezTo>
                        <a:cubicBezTo>
                          <a:pt x="113" y="891"/>
                          <a:pt x="113" y="891"/>
                          <a:pt x="113" y="891"/>
                        </a:cubicBezTo>
                        <a:cubicBezTo>
                          <a:pt x="117" y="904"/>
                          <a:pt x="117" y="904"/>
                          <a:pt x="117" y="904"/>
                        </a:cubicBezTo>
                        <a:cubicBezTo>
                          <a:pt x="109" y="910"/>
                          <a:pt x="109" y="910"/>
                          <a:pt x="109" y="910"/>
                        </a:cubicBezTo>
                        <a:cubicBezTo>
                          <a:pt x="115" y="924"/>
                          <a:pt x="115" y="924"/>
                          <a:pt x="115" y="924"/>
                        </a:cubicBezTo>
                        <a:cubicBezTo>
                          <a:pt x="109" y="937"/>
                          <a:pt x="109" y="937"/>
                          <a:pt x="109" y="937"/>
                        </a:cubicBezTo>
                        <a:cubicBezTo>
                          <a:pt x="102" y="939"/>
                          <a:pt x="102" y="939"/>
                          <a:pt x="102" y="939"/>
                        </a:cubicBezTo>
                        <a:cubicBezTo>
                          <a:pt x="95" y="950"/>
                          <a:pt x="95" y="950"/>
                          <a:pt x="95" y="950"/>
                        </a:cubicBezTo>
                        <a:cubicBezTo>
                          <a:pt x="101" y="965"/>
                          <a:pt x="101" y="965"/>
                          <a:pt x="101" y="965"/>
                        </a:cubicBezTo>
                        <a:cubicBezTo>
                          <a:pt x="105" y="968"/>
                          <a:pt x="105" y="968"/>
                          <a:pt x="105" y="968"/>
                        </a:cubicBezTo>
                        <a:cubicBezTo>
                          <a:pt x="100" y="982"/>
                          <a:pt x="100" y="982"/>
                          <a:pt x="100" y="982"/>
                        </a:cubicBezTo>
                        <a:cubicBezTo>
                          <a:pt x="103" y="991"/>
                          <a:pt x="103" y="991"/>
                          <a:pt x="103" y="991"/>
                        </a:cubicBezTo>
                        <a:cubicBezTo>
                          <a:pt x="112" y="987"/>
                          <a:pt x="112" y="987"/>
                          <a:pt x="112" y="987"/>
                        </a:cubicBezTo>
                        <a:cubicBezTo>
                          <a:pt x="120" y="995"/>
                          <a:pt x="120" y="995"/>
                          <a:pt x="120" y="995"/>
                        </a:cubicBezTo>
                        <a:cubicBezTo>
                          <a:pt x="117" y="1010"/>
                          <a:pt x="117" y="1010"/>
                          <a:pt x="117" y="1010"/>
                        </a:cubicBezTo>
                        <a:cubicBezTo>
                          <a:pt x="113" y="1018"/>
                          <a:pt x="113" y="1018"/>
                          <a:pt x="113" y="1018"/>
                        </a:cubicBezTo>
                        <a:cubicBezTo>
                          <a:pt x="118" y="1031"/>
                          <a:pt x="118" y="1031"/>
                          <a:pt x="118" y="1031"/>
                        </a:cubicBezTo>
                        <a:cubicBezTo>
                          <a:pt x="115" y="1037"/>
                          <a:pt x="115" y="1037"/>
                          <a:pt x="115" y="1037"/>
                        </a:cubicBezTo>
                        <a:cubicBezTo>
                          <a:pt x="129" y="1061"/>
                          <a:pt x="129" y="1061"/>
                          <a:pt x="129" y="1061"/>
                        </a:cubicBezTo>
                        <a:cubicBezTo>
                          <a:pt x="136" y="1066"/>
                          <a:pt x="136" y="1066"/>
                          <a:pt x="136" y="1066"/>
                        </a:cubicBezTo>
                        <a:cubicBezTo>
                          <a:pt x="132" y="1075"/>
                          <a:pt x="132" y="1075"/>
                          <a:pt x="132" y="1075"/>
                        </a:cubicBezTo>
                        <a:cubicBezTo>
                          <a:pt x="142" y="1092"/>
                          <a:pt x="142" y="1092"/>
                          <a:pt x="142" y="1092"/>
                        </a:cubicBezTo>
                        <a:cubicBezTo>
                          <a:pt x="132" y="1096"/>
                          <a:pt x="132" y="1096"/>
                          <a:pt x="132" y="1096"/>
                        </a:cubicBezTo>
                        <a:cubicBezTo>
                          <a:pt x="134" y="1118"/>
                          <a:pt x="134" y="1118"/>
                          <a:pt x="134" y="1118"/>
                        </a:cubicBezTo>
                        <a:cubicBezTo>
                          <a:pt x="129" y="1127"/>
                          <a:pt x="129" y="1127"/>
                          <a:pt x="129" y="1127"/>
                        </a:cubicBezTo>
                        <a:cubicBezTo>
                          <a:pt x="129" y="1156"/>
                          <a:pt x="129" y="1156"/>
                          <a:pt x="129" y="1156"/>
                        </a:cubicBezTo>
                        <a:cubicBezTo>
                          <a:pt x="137" y="1166"/>
                          <a:pt x="137" y="1166"/>
                          <a:pt x="137" y="1166"/>
                        </a:cubicBezTo>
                        <a:cubicBezTo>
                          <a:pt x="129" y="1182"/>
                          <a:pt x="129" y="1182"/>
                          <a:pt x="129" y="1182"/>
                        </a:cubicBezTo>
                        <a:cubicBezTo>
                          <a:pt x="129" y="1193"/>
                          <a:pt x="129" y="1193"/>
                          <a:pt x="129" y="1193"/>
                        </a:cubicBezTo>
                        <a:cubicBezTo>
                          <a:pt x="135" y="1200"/>
                          <a:pt x="135" y="1200"/>
                          <a:pt x="135" y="1200"/>
                        </a:cubicBezTo>
                        <a:cubicBezTo>
                          <a:pt x="154" y="1192"/>
                          <a:pt x="154" y="1192"/>
                          <a:pt x="154" y="1192"/>
                        </a:cubicBezTo>
                        <a:cubicBezTo>
                          <a:pt x="161" y="1197"/>
                          <a:pt x="161" y="1197"/>
                          <a:pt x="161" y="1197"/>
                        </a:cubicBezTo>
                        <a:cubicBezTo>
                          <a:pt x="164" y="1189"/>
                          <a:pt x="164" y="1189"/>
                          <a:pt x="164" y="1189"/>
                        </a:cubicBezTo>
                        <a:cubicBezTo>
                          <a:pt x="180" y="1206"/>
                          <a:pt x="180" y="1206"/>
                          <a:pt x="180" y="1206"/>
                        </a:cubicBezTo>
                        <a:cubicBezTo>
                          <a:pt x="190" y="1204"/>
                          <a:pt x="190" y="1204"/>
                          <a:pt x="190" y="1204"/>
                        </a:cubicBezTo>
                        <a:cubicBezTo>
                          <a:pt x="200" y="1213"/>
                          <a:pt x="200" y="1213"/>
                          <a:pt x="200" y="1213"/>
                        </a:cubicBezTo>
                        <a:cubicBezTo>
                          <a:pt x="220" y="1211"/>
                          <a:pt x="220" y="1211"/>
                          <a:pt x="220" y="1211"/>
                        </a:cubicBezTo>
                        <a:cubicBezTo>
                          <a:pt x="226" y="1213"/>
                          <a:pt x="226" y="1213"/>
                          <a:pt x="226" y="1213"/>
                        </a:cubicBezTo>
                        <a:cubicBezTo>
                          <a:pt x="221" y="1224"/>
                          <a:pt x="221" y="1224"/>
                          <a:pt x="221" y="1224"/>
                        </a:cubicBezTo>
                        <a:cubicBezTo>
                          <a:pt x="228" y="1224"/>
                          <a:pt x="228" y="1224"/>
                          <a:pt x="228" y="1224"/>
                        </a:cubicBezTo>
                        <a:cubicBezTo>
                          <a:pt x="246" y="1212"/>
                          <a:pt x="246" y="1212"/>
                          <a:pt x="246" y="1212"/>
                        </a:cubicBezTo>
                        <a:cubicBezTo>
                          <a:pt x="246" y="1221"/>
                          <a:pt x="246" y="1221"/>
                          <a:pt x="246" y="1221"/>
                        </a:cubicBezTo>
                        <a:cubicBezTo>
                          <a:pt x="237" y="1233"/>
                          <a:pt x="237" y="1233"/>
                          <a:pt x="237" y="1233"/>
                        </a:cubicBezTo>
                        <a:cubicBezTo>
                          <a:pt x="255" y="1259"/>
                          <a:pt x="255" y="1259"/>
                          <a:pt x="255" y="1259"/>
                        </a:cubicBezTo>
                        <a:cubicBezTo>
                          <a:pt x="258" y="1267"/>
                          <a:pt x="258" y="1267"/>
                          <a:pt x="258" y="1267"/>
                        </a:cubicBezTo>
                        <a:cubicBezTo>
                          <a:pt x="254" y="1282"/>
                          <a:pt x="254" y="1282"/>
                          <a:pt x="254" y="1282"/>
                        </a:cubicBezTo>
                        <a:cubicBezTo>
                          <a:pt x="258" y="1285"/>
                          <a:pt x="258" y="1285"/>
                          <a:pt x="258" y="1285"/>
                        </a:cubicBezTo>
                        <a:cubicBezTo>
                          <a:pt x="266" y="1264"/>
                          <a:pt x="266" y="1264"/>
                          <a:pt x="266" y="1264"/>
                        </a:cubicBezTo>
                        <a:cubicBezTo>
                          <a:pt x="275" y="1259"/>
                          <a:pt x="275" y="1259"/>
                          <a:pt x="275" y="1259"/>
                        </a:cubicBezTo>
                        <a:cubicBezTo>
                          <a:pt x="276" y="1269"/>
                          <a:pt x="276" y="1269"/>
                          <a:pt x="276" y="1269"/>
                        </a:cubicBezTo>
                        <a:cubicBezTo>
                          <a:pt x="289" y="1263"/>
                          <a:pt x="289" y="1263"/>
                          <a:pt x="289" y="1263"/>
                        </a:cubicBezTo>
                        <a:cubicBezTo>
                          <a:pt x="299" y="1263"/>
                          <a:pt x="299" y="1263"/>
                          <a:pt x="299" y="1263"/>
                        </a:cubicBezTo>
                        <a:cubicBezTo>
                          <a:pt x="322" y="1246"/>
                          <a:pt x="322" y="1246"/>
                          <a:pt x="322" y="1246"/>
                        </a:cubicBezTo>
                        <a:cubicBezTo>
                          <a:pt x="335" y="1246"/>
                          <a:pt x="335" y="1246"/>
                          <a:pt x="335" y="1246"/>
                        </a:cubicBezTo>
                        <a:cubicBezTo>
                          <a:pt x="363" y="1227"/>
                          <a:pt x="363" y="1227"/>
                          <a:pt x="363" y="1227"/>
                        </a:cubicBezTo>
                        <a:cubicBezTo>
                          <a:pt x="365" y="1220"/>
                          <a:pt x="365" y="1220"/>
                          <a:pt x="365" y="1220"/>
                        </a:cubicBezTo>
                        <a:cubicBezTo>
                          <a:pt x="383" y="1225"/>
                          <a:pt x="383" y="1225"/>
                          <a:pt x="383" y="1225"/>
                        </a:cubicBezTo>
                        <a:cubicBezTo>
                          <a:pt x="396" y="1223"/>
                          <a:pt x="396" y="1223"/>
                          <a:pt x="396" y="1223"/>
                        </a:cubicBezTo>
                        <a:cubicBezTo>
                          <a:pt x="407" y="1206"/>
                          <a:pt x="407" y="1206"/>
                          <a:pt x="407" y="1206"/>
                        </a:cubicBezTo>
                        <a:cubicBezTo>
                          <a:pt x="410" y="1212"/>
                          <a:pt x="410" y="1212"/>
                          <a:pt x="410" y="1212"/>
                        </a:cubicBezTo>
                        <a:cubicBezTo>
                          <a:pt x="404" y="1224"/>
                          <a:pt x="404" y="1224"/>
                          <a:pt x="404" y="1224"/>
                        </a:cubicBezTo>
                        <a:cubicBezTo>
                          <a:pt x="411" y="1227"/>
                          <a:pt x="411" y="1227"/>
                          <a:pt x="411" y="1227"/>
                        </a:cubicBezTo>
                        <a:cubicBezTo>
                          <a:pt x="419" y="1210"/>
                          <a:pt x="419" y="1210"/>
                          <a:pt x="419" y="1210"/>
                        </a:cubicBezTo>
                        <a:cubicBezTo>
                          <a:pt x="425" y="1211"/>
                          <a:pt x="425" y="1211"/>
                          <a:pt x="425" y="1211"/>
                        </a:cubicBezTo>
                        <a:cubicBezTo>
                          <a:pt x="420" y="1197"/>
                          <a:pt x="420" y="1197"/>
                          <a:pt x="420" y="1197"/>
                        </a:cubicBezTo>
                        <a:cubicBezTo>
                          <a:pt x="425" y="1191"/>
                          <a:pt x="425" y="1191"/>
                          <a:pt x="425" y="1191"/>
                        </a:cubicBezTo>
                        <a:cubicBezTo>
                          <a:pt x="432" y="1205"/>
                          <a:pt x="432" y="1205"/>
                          <a:pt x="432" y="1205"/>
                        </a:cubicBezTo>
                        <a:cubicBezTo>
                          <a:pt x="441" y="1206"/>
                          <a:pt x="441" y="1206"/>
                          <a:pt x="441" y="1206"/>
                        </a:cubicBezTo>
                        <a:cubicBezTo>
                          <a:pt x="444" y="1196"/>
                          <a:pt x="444" y="1196"/>
                          <a:pt x="444" y="1196"/>
                        </a:cubicBezTo>
                        <a:cubicBezTo>
                          <a:pt x="451" y="1212"/>
                          <a:pt x="451" y="1212"/>
                          <a:pt x="451" y="1212"/>
                        </a:cubicBezTo>
                        <a:cubicBezTo>
                          <a:pt x="460" y="1209"/>
                          <a:pt x="460" y="1209"/>
                          <a:pt x="460" y="1209"/>
                        </a:cubicBezTo>
                        <a:cubicBezTo>
                          <a:pt x="461" y="1199"/>
                          <a:pt x="461" y="1199"/>
                          <a:pt x="461" y="1199"/>
                        </a:cubicBezTo>
                        <a:cubicBezTo>
                          <a:pt x="469" y="1201"/>
                          <a:pt x="469" y="1201"/>
                          <a:pt x="469" y="1201"/>
                        </a:cubicBezTo>
                        <a:cubicBezTo>
                          <a:pt x="472" y="1209"/>
                          <a:pt x="472" y="1209"/>
                          <a:pt x="472" y="1209"/>
                        </a:cubicBezTo>
                        <a:cubicBezTo>
                          <a:pt x="482" y="1200"/>
                          <a:pt x="482" y="1200"/>
                          <a:pt x="482" y="1200"/>
                        </a:cubicBezTo>
                        <a:cubicBezTo>
                          <a:pt x="500" y="1196"/>
                          <a:pt x="500" y="1196"/>
                          <a:pt x="500" y="1196"/>
                        </a:cubicBezTo>
                        <a:cubicBezTo>
                          <a:pt x="510" y="1205"/>
                          <a:pt x="510" y="1205"/>
                          <a:pt x="510" y="1205"/>
                        </a:cubicBezTo>
                        <a:cubicBezTo>
                          <a:pt x="532" y="1202"/>
                          <a:pt x="532" y="1202"/>
                          <a:pt x="532" y="1202"/>
                        </a:cubicBezTo>
                        <a:cubicBezTo>
                          <a:pt x="534" y="1194"/>
                          <a:pt x="534" y="1194"/>
                          <a:pt x="534" y="1194"/>
                        </a:cubicBezTo>
                        <a:cubicBezTo>
                          <a:pt x="528" y="1189"/>
                          <a:pt x="528" y="1189"/>
                          <a:pt x="528" y="1189"/>
                        </a:cubicBezTo>
                        <a:cubicBezTo>
                          <a:pt x="535" y="1185"/>
                          <a:pt x="535" y="1185"/>
                          <a:pt x="535" y="1185"/>
                        </a:cubicBezTo>
                        <a:cubicBezTo>
                          <a:pt x="544" y="1188"/>
                          <a:pt x="544" y="1188"/>
                          <a:pt x="544" y="1188"/>
                        </a:cubicBezTo>
                        <a:cubicBezTo>
                          <a:pt x="547" y="1197"/>
                          <a:pt x="547" y="1197"/>
                          <a:pt x="547" y="1197"/>
                        </a:cubicBezTo>
                        <a:cubicBezTo>
                          <a:pt x="561" y="1200"/>
                          <a:pt x="561" y="1200"/>
                          <a:pt x="561" y="1200"/>
                        </a:cubicBezTo>
                        <a:cubicBezTo>
                          <a:pt x="561" y="1200"/>
                          <a:pt x="563" y="1193"/>
                          <a:pt x="566" y="1188"/>
                        </a:cubicBezTo>
                        <a:cubicBezTo>
                          <a:pt x="563" y="1168"/>
                          <a:pt x="563" y="1168"/>
                          <a:pt x="563" y="1168"/>
                        </a:cubicBezTo>
                        <a:cubicBezTo>
                          <a:pt x="596" y="1137"/>
                          <a:pt x="596" y="1137"/>
                          <a:pt x="596" y="1137"/>
                        </a:cubicBezTo>
                        <a:lnTo>
                          <a:pt x="613" y="112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6" name="Freeform 58"/>
                  <p:cNvSpPr>
                    <a:spLocks noEditPoints="1"/>
                  </p:cNvSpPr>
                  <p:nvPr/>
                </p:nvSpPr>
                <p:spPr bwMode="auto">
                  <a:xfrm>
                    <a:off x="7968456" y="3900361"/>
                    <a:ext cx="1060450" cy="1900238"/>
                  </a:xfrm>
                  <a:custGeom>
                    <a:avLst/>
                    <a:gdLst>
                      <a:gd name="T0" fmla="*/ 220 w 719"/>
                      <a:gd name="T1" fmla="*/ 1226 h 1287"/>
                      <a:gd name="T2" fmla="*/ 135 w 719"/>
                      <a:gd name="T3" fmla="*/ 1203 h 1287"/>
                      <a:gd name="T4" fmla="*/ 131 w 719"/>
                      <a:gd name="T5" fmla="*/ 1076 h 1287"/>
                      <a:gd name="T6" fmla="*/ 103 w 719"/>
                      <a:gd name="T7" fmla="*/ 994 h 1287"/>
                      <a:gd name="T8" fmla="*/ 109 w 719"/>
                      <a:gd name="T9" fmla="*/ 911 h 1287"/>
                      <a:gd name="T10" fmla="*/ 166 w 719"/>
                      <a:gd name="T11" fmla="*/ 875 h 1287"/>
                      <a:gd name="T12" fmla="*/ 200 w 719"/>
                      <a:gd name="T13" fmla="*/ 841 h 1287"/>
                      <a:gd name="T14" fmla="*/ 229 w 719"/>
                      <a:gd name="T15" fmla="*/ 784 h 1287"/>
                      <a:gd name="T16" fmla="*/ 331 w 719"/>
                      <a:gd name="T17" fmla="*/ 697 h 1287"/>
                      <a:gd name="T18" fmla="*/ 318 w 719"/>
                      <a:gd name="T19" fmla="*/ 615 h 1287"/>
                      <a:gd name="T20" fmla="*/ 210 w 719"/>
                      <a:gd name="T21" fmla="*/ 524 h 1287"/>
                      <a:gd name="T22" fmla="*/ 199 w 719"/>
                      <a:gd name="T23" fmla="*/ 374 h 1287"/>
                      <a:gd name="T24" fmla="*/ 154 w 719"/>
                      <a:gd name="T25" fmla="*/ 265 h 1287"/>
                      <a:gd name="T26" fmla="*/ 31 w 719"/>
                      <a:gd name="T27" fmla="*/ 181 h 1287"/>
                      <a:gd name="T28" fmla="*/ 37 w 719"/>
                      <a:gd name="T29" fmla="*/ 123 h 1287"/>
                      <a:gd name="T30" fmla="*/ 191 w 719"/>
                      <a:gd name="T31" fmla="*/ 176 h 1287"/>
                      <a:gd name="T32" fmla="*/ 288 w 719"/>
                      <a:gd name="T33" fmla="*/ 148 h 1287"/>
                      <a:gd name="T34" fmla="*/ 312 w 719"/>
                      <a:gd name="T35" fmla="*/ 19 h 1287"/>
                      <a:gd name="T36" fmla="*/ 439 w 719"/>
                      <a:gd name="T37" fmla="*/ 48 h 1287"/>
                      <a:gd name="T38" fmla="*/ 451 w 719"/>
                      <a:gd name="T39" fmla="*/ 161 h 1287"/>
                      <a:gd name="T40" fmla="*/ 542 w 719"/>
                      <a:gd name="T41" fmla="*/ 311 h 1287"/>
                      <a:gd name="T42" fmla="*/ 590 w 719"/>
                      <a:gd name="T43" fmla="*/ 569 h 1287"/>
                      <a:gd name="T44" fmla="*/ 619 w 719"/>
                      <a:gd name="T45" fmla="*/ 702 h 1287"/>
                      <a:gd name="T46" fmla="*/ 683 w 719"/>
                      <a:gd name="T47" fmla="*/ 872 h 1287"/>
                      <a:gd name="T48" fmla="*/ 615 w 719"/>
                      <a:gd name="T49" fmla="*/ 1130 h 1287"/>
                      <a:gd name="T50" fmla="*/ 536 w 719"/>
                      <a:gd name="T51" fmla="*/ 1187 h 1287"/>
                      <a:gd name="T52" fmla="*/ 463 w 719"/>
                      <a:gd name="T53" fmla="*/ 1201 h 1287"/>
                      <a:gd name="T54" fmla="*/ 420 w 719"/>
                      <a:gd name="T55" fmla="*/ 1212 h 1287"/>
                      <a:gd name="T56" fmla="*/ 365 w 719"/>
                      <a:gd name="T57" fmla="*/ 1229 h 1287"/>
                      <a:gd name="T58" fmla="*/ 256 w 719"/>
                      <a:gd name="T59" fmla="*/ 1283 h 1287"/>
                      <a:gd name="T60" fmla="*/ 363 w 719"/>
                      <a:gd name="T61" fmla="*/ 1228 h 1287"/>
                      <a:gd name="T62" fmla="*/ 425 w 719"/>
                      <a:gd name="T63" fmla="*/ 1211 h 1287"/>
                      <a:gd name="T64" fmla="*/ 471 w 719"/>
                      <a:gd name="T65" fmla="*/ 1201 h 1287"/>
                      <a:gd name="T66" fmla="*/ 546 w 719"/>
                      <a:gd name="T67" fmla="*/ 1188 h 1287"/>
                      <a:gd name="T68" fmla="*/ 668 w 719"/>
                      <a:gd name="T69" fmla="*/ 1030 h 1287"/>
                      <a:gd name="T70" fmla="*/ 647 w 719"/>
                      <a:gd name="T71" fmla="*/ 760 h 1287"/>
                      <a:gd name="T72" fmla="*/ 590 w 719"/>
                      <a:gd name="T73" fmla="*/ 643 h 1287"/>
                      <a:gd name="T74" fmla="*/ 516 w 719"/>
                      <a:gd name="T75" fmla="*/ 399 h 1287"/>
                      <a:gd name="T76" fmla="*/ 473 w 719"/>
                      <a:gd name="T77" fmla="*/ 252 h 1287"/>
                      <a:gd name="T78" fmla="*/ 465 w 719"/>
                      <a:gd name="T79" fmla="*/ 112 h 1287"/>
                      <a:gd name="T80" fmla="*/ 395 w 719"/>
                      <a:gd name="T81" fmla="*/ 11 h 1287"/>
                      <a:gd name="T82" fmla="*/ 288 w 719"/>
                      <a:gd name="T83" fmla="*/ 51 h 1287"/>
                      <a:gd name="T84" fmla="*/ 260 w 719"/>
                      <a:gd name="T85" fmla="*/ 166 h 1287"/>
                      <a:gd name="T86" fmla="*/ 115 w 719"/>
                      <a:gd name="T87" fmla="*/ 204 h 1287"/>
                      <a:gd name="T88" fmla="*/ 16 w 719"/>
                      <a:gd name="T89" fmla="*/ 153 h 1287"/>
                      <a:gd name="T90" fmla="*/ 114 w 719"/>
                      <a:gd name="T91" fmla="*/ 232 h 1287"/>
                      <a:gd name="T92" fmla="*/ 179 w 719"/>
                      <a:gd name="T93" fmla="*/ 305 h 1287"/>
                      <a:gd name="T94" fmla="*/ 209 w 719"/>
                      <a:gd name="T95" fmla="*/ 442 h 1287"/>
                      <a:gd name="T96" fmla="*/ 244 w 719"/>
                      <a:gd name="T97" fmla="*/ 578 h 1287"/>
                      <a:gd name="T98" fmla="*/ 314 w 719"/>
                      <a:gd name="T99" fmla="*/ 656 h 1287"/>
                      <a:gd name="T100" fmla="*/ 275 w 719"/>
                      <a:gd name="T101" fmla="*/ 711 h 1287"/>
                      <a:gd name="T102" fmla="*/ 220 w 719"/>
                      <a:gd name="T103" fmla="*/ 795 h 1287"/>
                      <a:gd name="T104" fmla="*/ 170 w 719"/>
                      <a:gd name="T105" fmla="*/ 851 h 1287"/>
                      <a:gd name="T106" fmla="*/ 134 w 719"/>
                      <a:gd name="T107" fmla="*/ 897 h 1287"/>
                      <a:gd name="T108" fmla="*/ 98 w 719"/>
                      <a:gd name="T109" fmla="*/ 952 h 1287"/>
                      <a:gd name="T110" fmla="*/ 120 w 719"/>
                      <a:gd name="T111" fmla="*/ 1032 h 1287"/>
                      <a:gd name="T112" fmla="*/ 131 w 719"/>
                      <a:gd name="T113" fmla="*/ 1157 h 1287"/>
                      <a:gd name="T114" fmla="*/ 191 w 719"/>
                      <a:gd name="T115" fmla="*/ 1204 h 1287"/>
                      <a:gd name="T116" fmla="*/ 257 w 719"/>
                      <a:gd name="T117" fmla="*/ 1259 h 1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19" h="1287">
                        <a:moveTo>
                          <a:pt x="260" y="1287"/>
                        </a:moveTo>
                        <a:cubicBezTo>
                          <a:pt x="253" y="1283"/>
                          <a:pt x="253" y="1283"/>
                          <a:pt x="253" y="1283"/>
                        </a:cubicBezTo>
                        <a:cubicBezTo>
                          <a:pt x="258" y="1268"/>
                          <a:pt x="258" y="1268"/>
                          <a:pt x="258" y="1268"/>
                        </a:cubicBezTo>
                        <a:cubicBezTo>
                          <a:pt x="255" y="1260"/>
                          <a:pt x="255" y="1260"/>
                          <a:pt x="255" y="1260"/>
                        </a:cubicBezTo>
                        <a:cubicBezTo>
                          <a:pt x="237" y="1234"/>
                          <a:pt x="237" y="1234"/>
                          <a:pt x="237" y="1234"/>
                        </a:cubicBezTo>
                        <a:cubicBezTo>
                          <a:pt x="246" y="1222"/>
                          <a:pt x="246" y="1222"/>
                          <a:pt x="246" y="1222"/>
                        </a:cubicBezTo>
                        <a:cubicBezTo>
                          <a:pt x="246" y="1215"/>
                          <a:pt x="246" y="1215"/>
                          <a:pt x="246" y="1215"/>
                        </a:cubicBezTo>
                        <a:cubicBezTo>
                          <a:pt x="230" y="1226"/>
                          <a:pt x="230" y="1226"/>
                          <a:pt x="230" y="1226"/>
                        </a:cubicBezTo>
                        <a:cubicBezTo>
                          <a:pt x="220" y="1226"/>
                          <a:pt x="220" y="1226"/>
                          <a:pt x="220" y="1226"/>
                        </a:cubicBezTo>
                        <a:cubicBezTo>
                          <a:pt x="226" y="1215"/>
                          <a:pt x="226" y="1215"/>
                          <a:pt x="226" y="1215"/>
                        </a:cubicBezTo>
                        <a:cubicBezTo>
                          <a:pt x="221" y="1213"/>
                          <a:pt x="221" y="1213"/>
                          <a:pt x="221" y="1213"/>
                        </a:cubicBezTo>
                        <a:cubicBezTo>
                          <a:pt x="200" y="1215"/>
                          <a:pt x="200" y="1215"/>
                          <a:pt x="200" y="1215"/>
                        </a:cubicBezTo>
                        <a:cubicBezTo>
                          <a:pt x="191" y="1206"/>
                          <a:pt x="191" y="1206"/>
                          <a:pt x="191" y="1206"/>
                        </a:cubicBezTo>
                        <a:cubicBezTo>
                          <a:pt x="181" y="1208"/>
                          <a:pt x="181" y="1208"/>
                          <a:pt x="181" y="1208"/>
                        </a:cubicBezTo>
                        <a:cubicBezTo>
                          <a:pt x="165" y="1191"/>
                          <a:pt x="165" y="1191"/>
                          <a:pt x="165" y="1191"/>
                        </a:cubicBezTo>
                        <a:cubicBezTo>
                          <a:pt x="162" y="1200"/>
                          <a:pt x="162" y="1200"/>
                          <a:pt x="162" y="1200"/>
                        </a:cubicBezTo>
                        <a:cubicBezTo>
                          <a:pt x="155" y="1194"/>
                          <a:pt x="155" y="1194"/>
                          <a:pt x="155" y="1194"/>
                        </a:cubicBezTo>
                        <a:cubicBezTo>
                          <a:pt x="135" y="1203"/>
                          <a:pt x="135" y="1203"/>
                          <a:pt x="135" y="1203"/>
                        </a:cubicBezTo>
                        <a:cubicBezTo>
                          <a:pt x="129" y="1194"/>
                          <a:pt x="129" y="1194"/>
                          <a:pt x="129" y="1194"/>
                        </a:cubicBezTo>
                        <a:cubicBezTo>
                          <a:pt x="129" y="1183"/>
                          <a:pt x="129" y="1183"/>
                          <a:pt x="129" y="1183"/>
                        </a:cubicBezTo>
                        <a:cubicBezTo>
                          <a:pt x="137" y="1168"/>
                          <a:pt x="137" y="1168"/>
                          <a:pt x="137" y="1168"/>
                        </a:cubicBezTo>
                        <a:cubicBezTo>
                          <a:pt x="129" y="1157"/>
                          <a:pt x="129" y="1157"/>
                          <a:pt x="129" y="1157"/>
                        </a:cubicBezTo>
                        <a:cubicBezTo>
                          <a:pt x="130" y="1127"/>
                          <a:pt x="130" y="1127"/>
                          <a:pt x="130" y="1127"/>
                        </a:cubicBezTo>
                        <a:cubicBezTo>
                          <a:pt x="134" y="1119"/>
                          <a:pt x="134" y="1119"/>
                          <a:pt x="134" y="1119"/>
                        </a:cubicBezTo>
                        <a:cubicBezTo>
                          <a:pt x="132" y="1097"/>
                          <a:pt x="132" y="1097"/>
                          <a:pt x="132" y="1097"/>
                        </a:cubicBezTo>
                        <a:cubicBezTo>
                          <a:pt x="142" y="1092"/>
                          <a:pt x="142" y="1092"/>
                          <a:pt x="142" y="1092"/>
                        </a:cubicBezTo>
                        <a:cubicBezTo>
                          <a:pt x="131" y="1076"/>
                          <a:pt x="131" y="1076"/>
                          <a:pt x="131" y="1076"/>
                        </a:cubicBezTo>
                        <a:cubicBezTo>
                          <a:pt x="136" y="1068"/>
                          <a:pt x="136" y="1068"/>
                          <a:pt x="136" y="1068"/>
                        </a:cubicBezTo>
                        <a:cubicBezTo>
                          <a:pt x="130" y="1062"/>
                          <a:pt x="130" y="1062"/>
                          <a:pt x="130" y="1062"/>
                        </a:cubicBezTo>
                        <a:cubicBezTo>
                          <a:pt x="115" y="1039"/>
                          <a:pt x="115" y="1039"/>
                          <a:pt x="115" y="1039"/>
                        </a:cubicBezTo>
                        <a:cubicBezTo>
                          <a:pt x="118" y="1032"/>
                          <a:pt x="118" y="1032"/>
                          <a:pt x="118" y="1032"/>
                        </a:cubicBezTo>
                        <a:cubicBezTo>
                          <a:pt x="113" y="1019"/>
                          <a:pt x="113" y="1019"/>
                          <a:pt x="113" y="1019"/>
                        </a:cubicBezTo>
                        <a:cubicBezTo>
                          <a:pt x="117" y="1011"/>
                          <a:pt x="117" y="1011"/>
                          <a:pt x="117" y="1011"/>
                        </a:cubicBezTo>
                        <a:cubicBezTo>
                          <a:pt x="120" y="996"/>
                          <a:pt x="120" y="996"/>
                          <a:pt x="120" y="996"/>
                        </a:cubicBezTo>
                        <a:cubicBezTo>
                          <a:pt x="113" y="989"/>
                          <a:pt x="113" y="989"/>
                          <a:pt x="113" y="989"/>
                        </a:cubicBezTo>
                        <a:cubicBezTo>
                          <a:pt x="103" y="994"/>
                          <a:pt x="103" y="994"/>
                          <a:pt x="103" y="994"/>
                        </a:cubicBezTo>
                        <a:cubicBezTo>
                          <a:pt x="100" y="983"/>
                          <a:pt x="100" y="983"/>
                          <a:pt x="100" y="983"/>
                        </a:cubicBezTo>
                        <a:cubicBezTo>
                          <a:pt x="104" y="969"/>
                          <a:pt x="104" y="969"/>
                          <a:pt x="104" y="969"/>
                        </a:cubicBezTo>
                        <a:cubicBezTo>
                          <a:pt x="101" y="966"/>
                          <a:pt x="101" y="966"/>
                          <a:pt x="101" y="966"/>
                        </a:cubicBezTo>
                        <a:cubicBezTo>
                          <a:pt x="101" y="966"/>
                          <a:pt x="101" y="966"/>
                          <a:pt x="101" y="966"/>
                        </a:cubicBezTo>
                        <a:cubicBezTo>
                          <a:pt x="95" y="951"/>
                          <a:pt x="95" y="951"/>
                          <a:pt x="95" y="951"/>
                        </a:cubicBezTo>
                        <a:cubicBezTo>
                          <a:pt x="103" y="939"/>
                          <a:pt x="103" y="939"/>
                          <a:pt x="103" y="939"/>
                        </a:cubicBezTo>
                        <a:cubicBezTo>
                          <a:pt x="109" y="937"/>
                          <a:pt x="109" y="937"/>
                          <a:pt x="109" y="937"/>
                        </a:cubicBezTo>
                        <a:cubicBezTo>
                          <a:pt x="114" y="925"/>
                          <a:pt x="114" y="925"/>
                          <a:pt x="114" y="925"/>
                        </a:cubicBezTo>
                        <a:cubicBezTo>
                          <a:pt x="109" y="911"/>
                          <a:pt x="109" y="911"/>
                          <a:pt x="109" y="911"/>
                        </a:cubicBezTo>
                        <a:cubicBezTo>
                          <a:pt x="117" y="904"/>
                          <a:pt x="117" y="904"/>
                          <a:pt x="117" y="904"/>
                        </a:cubicBezTo>
                        <a:cubicBezTo>
                          <a:pt x="113" y="891"/>
                          <a:pt x="113" y="891"/>
                          <a:pt x="113" y="891"/>
                        </a:cubicBezTo>
                        <a:cubicBezTo>
                          <a:pt x="124" y="887"/>
                          <a:pt x="124" y="887"/>
                          <a:pt x="124" y="887"/>
                        </a:cubicBezTo>
                        <a:cubicBezTo>
                          <a:pt x="134" y="890"/>
                          <a:pt x="134" y="890"/>
                          <a:pt x="134" y="890"/>
                        </a:cubicBezTo>
                        <a:cubicBezTo>
                          <a:pt x="136" y="896"/>
                          <a:pt x="136" y="896"/>
                          <a:pt x="136" y="896"/>
                        </a:cubicBezTo>
                        <a:cubicBezTo>
                          <a:pt x="142" y="900"/>
                          <a:pt x="142" y="900"/>
                          <a:pt x="142" y="900"/>
                        </a:cubicBezTo>
                        <a:cubicBezTo>
                          <a:pt x="154" y="892"/>
                          <a:pt x="154" y="892"/>
                          <a:pt x="154" y="892"/>
                        </a:cubicBezTo>
                        <a:cubicBezTo>
                          <a:pt x="158" y="884"/>
                          <a:pt x="158" y="884"/>
                          <a:pt x="158" y="884"/>
                        </a:cubicBezTo>
                        <a:cubicBezTo>
                          <a:pt x="166" y="875"/>
                          <a:pt x="166" y="875"/>
                          <a:pt x="166" y="875"/>
                        </a:cubicBezTo>
                        <a:cubicBezTo>
                          <a:pt x="166" y="869"/>
                          <a:pt x="166" y="869"/>
                          <a:pt x="166" y="869"/>
                        </a:cubicBezTo>
                        <a:cubicBezTo>
                          <a:pt x="156" y="860"/>
                          <a:pt x="156" y="860"/>
                          <a:pt x="156" y="860"/>
                        </a:cubicBezTo>
                        <a:cubicBezTo>
                          <a:pt x="161" y="853"/>
                          <a:pt x="161" y="853"/>
                          <a:pt x="161" y="853"/>
                        </a:cubicBezTo>
                        <a:cubicBezTo>
                          <a:pt x="169" y="857"/>
                          <a:pt x="169" y="857"/>
                          <a:pt x="169" y="857"/>
                        </a:cubicBezTo>
                        <a:cubicBezTo>
                          <a:pt x="168" y="851"/>
                          <a:pt x="168" y="851"/>
                          <a:pt x="168" y="851"/>
                        </a:cubicBezTo>
                        <a:cubicBezTo>
                          <a:pt x="173" y="835"/>
                          <a:pt x="173" y="835"/>
                          <a:pt x="173" y="835"/>
                        </a:cubicBezTo>
                        <a:cubicBezTo>
                          <a:pt x="184" y="831"/>
                          <a:pt x="184" y="831"/>
                          <a:pt x="184" y="831"/>
                        </a:cubicBezTo>
                        <a:cubicBezTo>
                          <a:pt x="189" y="838"/>
                          <a:pt x="189" y="838"/>
                          <a:pt x="189" y="838"/>
                        </a:cubicBezTo>
                        <a:cubicBezTo>
                          <a:pt x="200" y="841"/>
                          <a:pt x="200" y="841"/>
                          <a:pt x="200" y="841"/>
                        </a:cubicBezTo>
                        <a:cubicBezTo>
                          <a:pt x="195" y="838"/>
                          <a:pt x="195" y="838"/>
                          <a:pt x="195" y="838"/>
                        </a:cubicBezTo>
                        <a:cubicBezTo>
                          <a:pt x="191" y="819"/>
                          <a:pt x="191" y="819"/>
                          <a:pt x="191" y="819"/>
                        </a:cubicBezTo>
                        <a:cubicBezTo>
                          <a:pt x="201" y="807"/>
                          <a:pt x="201" y="807"/>
                          <a:pt x="201" y="807"/>
                        </a:cubicBezTo>
                        <a:cubicBezTo>
                          <a:pt x="215" y="805"/>
                          <a:pt x="215" y="805"/>
                          <a:pt x="215" y="805"/>
                        </a:cubicBezTo>
                        <a:cubicBezTo>
                          <a:pt x="218" y="795"/>
                          <a:pt x="218" y="795"/>
                          <a:pt x="218" y="795"/>
                        </a:cubicBezTo>
                        <a:cubicBezTo>
                          <a:pt x="213" y="780"/>
                          <a:pt x="213" y="780"/>
                          <a:pt x="213" y="780"/>
                        </a:cubicBezTo>
                        <a:cubicBezTo>
                          <a:pt x="221" y="778"/>
                          <a:pt x="221" y="778"/>
                          <a:pt x="221" y="778"/>
                        </a:cubicBezTo>
                        <a:cubicBezTo>
                          <a:pt x="225" y="785"/>
                          <a:pt x="225" y="785"/>
                          <a:pt x="225" y="785"/>
                        </a:cubicBezTo>
                        <a:cubicBezTo>
                          <a:pt x="229" y="784"/>
                          <a:pt x="229" y="784"/>
                          <a:pt x="229" y="784"/>
                        </a:cubicBezTo>
                        <a:cubicBezTo>
                          <a:pt x="232" y="761"/>
                          <a:pt x="232" y="761"/>
                          <a:pt x="232" y="761"/>
                        </a:cubicBezTo>
                        <a:cubicBezTo>
                          <a:pt x="254" y="738"/>
                          <a:pt x="254" y="738"/>
                          <a:pt x="254" y="738"/>
                        </a:cubicBezTo>
                        <a:cubicBezTo>
                          <a:pt x="260" y="734"/>
                          <a:pt x="260" y="734"/>
                          <a:pt x="260" y="734"/>
                        </a:cubicBezTo>
                        <a:cubicBezTo>
                          <a:pt x="260" y="724"/>
                          <a:pt x="260" y="724"/>
                          <a:pt x="260" y="724"/>
                        </a:cubicBezTo>
                        <a:cubicBezTo>
                          <a:pt x="273" y="710"/>
                          <a:pt x="273" y="710"/>
                          <a:pt x="273" y="710"/>
                        </a:cubicBezTo>
                        <a:cubicBezTo>
                          <a:pt x="272" y="699"/>
                          <a:pt x="272" y="699"/>
                          <a:pt x="272" y="699"/>
                        </a:cubicBezTo>
                        <a:cubicBezTo>
                          <a:pt x="292" y="686"/>
                          <a:pt x="292" y="686"/>
                          <a:pt x="292" y="686"/>
                        </a:cubicBezTo>
                        <a:cubicBezTo>
                          <a:pt x="311" y="685"/>
                          <a:pt x="311" y="685"/>
                          <a:pt x="311" y="685"/>
                        </a:cubicBezTo>
                        <a:cubicBezTo>
                          <a:pt x="331" y="697"/>
                          <a:pt x="331" y="697"/>
                          <a:pt x="331" y="697"/>
                        </a:cubicBezTo>
                        <a:cubicBezTo>
                          <a:pt x="330" y="690"/>
                          <a:pt x="330" y="690"/>
                          <a:pt x="330" y="690"/>
                        </a:cubicBezTo>
                        <a:cubicBezTo>
                          <a:pt x="311" y="674"/>
                          <a:pt x="311" y="674"/>
                          <a:pt x="311" y="674"/>
                        </a:cubicBezTo>
                        <a:cubicBezTo>
                          <a:pt x="319" y="671"/>
                          <a:pt x="319" y="671"/>
                          <a:pt x="319" y="671"/>
                        </a:cubicBezTo>
                        <a:cubicBezTo>
                          <a:pt x="331" y="674"/>
                          <a:pt x="331" y="674"/>
                          <a:pt x="331" y="674"/>
                        </a:cubicBezTo>
                        <a:cubicBezTo>
                          <a:pt x="311" y="656"/>
                          <a:pt x="311" y="656"/>
                          <a:pt x="311" y="656"/>
                        </a:cubicBezTo>
                        <a:cubicBezTo>
                          <a:pt x="317" y="651"/>
                          <a:pt x="317" y="651"/>
                          <a:pt x="317" y="651"/>
                        </a:cubicBezTo>
                        <a:cubicBezTo>
                          <a:pt x="316" y="630"/>
                          <a:pt x="316" y="630"/>
                          <a:pt x="316" y="630"/>
                        </a:cubicBezTo>
                        <a:cubicBezTo>
                          <a:pt x="308" y="620"/>
                          <a:pt x="308" y="620"/>
                          <a:pt x="308" y="620"/>
                        </a:cubicBezTo>
                        <a:cubicBezTo>
                          <a:pt x="318" y="615"/>
                          <a:pt x="318" y="615"/>
                          <a:pt x="318" y="615"/>
                        </a:cubicBezTo>
                        <a:cubicBezTo>
                          <a:pt x="301" y="598"/>
                          <a:pt x="301" y="598"/>
                          <a:pt x="301" y="598"/>
                        </a:cubicBezTo>
                        <a:cubicBezTo>
                          <a:pt x="274" y="598"/>
                          <a:pt x="274" y="598"/>
                          <a:pt x="274" y="598"/>
                        </a:cubicBezTo>
                        <a:cubicBezTo>
                          <a:pt x="261" y="585"/>
                          <a:pt x="261" y="585"/>
                          <a:pt x="261" y="585"/>
                        </a:cubicBezTo>
                        <a:cubicBezTo>
                          <a:pt x="248" y="584"/>
                          <a:pt x="248" y="584"/>
                          <a:pt x="248" y="584"/>
                        </a:cubicBezTo>
                        <a:cubicBezTo>
                          <a:pt x="242" y="578"/>
                          <a:pt x="242" y="578"/>
                          <a:pt x="242" y="578"/>
                        </a:cubicBezTo>
                        <a:cubicBezTo>
                          <a:pt x="243" y="563"/>
                          <a:pt x="243" y="563"/>
                          <a:pt x="243" y="563"/>
                        </a:cubicBezTo>
                        <a:cubicBezTo>
                          <a:pt x="235" y="554"/>
                          <a:pt x="235" y="554"/>
                          <a:pt x="235" y="554"/>
                        </a:cubicBezTo>
                        <a:cubicBezTo>
                          <a:pt x="223" y="528"/>
                          <a:pt x="223" y="528"/>
                          <a:pt x="223" y="528"/>
                        </a:cubicBezTo>
                        <a:cubicBezTo>
                          <a:pt x="210" y="524"/>
                          <a:pt x="210" y="524"/>
                          <a:pt x="210" y="524"/>
                        </a:cubicBezTo>
                        <a:cubicBezTo>
                          <a:pt x="202" y="502"/>
                          <a:pt x="202" y="502"/>
                          <a:pt x="202" y="502"/>
                        </a:cubicBezTo>
                        <a:cubicBezTo>
                          <a:pt x="207" y="492"/>
                          <a:pt x="207" y="492"/>
                          <a:pt x="207" y="492"/>
                        </a:cubicBezTo>
                        <a:cubicBezTo>
                          <a:pt x="207" y="464"/>
                          <a:pt x="207" y="464"/>
                          <a:pt x="207" y="464"/>
                        </a:cubicBezTo>
                        <a:cubicBezTo>
                          <a:pt x="204" y="453"/>
                          <a:pt x="204" y="453"/>
                          <a:pt x="204" y="453"/>
                        </a:cubicBezTo>
                        <a:cubicBezTo>
                          <a:pt x="207" y="442"/>
                          <a:pt x="207" y="442"/>
                          <a:pt x="207" y="442"/>
                        </a:cubicBezTo>
                        <a:cubicBezTo>
                          <a:pt x="203" y="416"/>
                          <a:pt x="203" y="416"/>
                          <a:pt x="203" y="416"/>
                        </a:cubicBezTo>
                        <a:cubicBezTo>
                          <a:pt x="195" y="405"/>
                          <a:pt x="195" y="405"/>
                          <a:pt x="195" y="405"/>
                        </a:cubicBezTo>
                        <a:cubicBezTo>
                          <a:pt x="192" y="385"/>
                          <a:pt x="192" y="385"/>
                          <a:pt x="192" y="385"/>
                        </a:cubicBezTo>
                        <a:cubicBezTo>
                          <a:pt x="199" y="374"/>
                          <a:pt x="199" y="374"/>
                          <a:pt x="199" y="374"/>
                        </a:cubicBezTo>
                        <a:cubicBezTo>
                          <a:pt x="195" y="359"/>
                          <a:pt x="195" y="359"/>
                          <a:pt x="195" y="359"/>
                        </a:cubicBezTo>
                        <a:cubicBezTo>
                          <a:pt x="176" y="357"/>
                          <a:pt x="176" y="357"/>
                          <a:pt x="176" y="357"/>
                        </a:cubicBezTo>
                        <a:cubicBezTo>
                          <a:pt x="174" y="342"/>
                          <a:pt x="174" y="342"/>
                          <a:pt x="174" y="342"/>
                        </a:cubicBezTo>
                        <a:cubicBezTo>
                          <a:pt x="181" y="326"/>
                          <a:pt x="181" y="326"/>
                          <a:pt x="181" y="326"/>
                        </a:cubicBezTo>
                        <a:cubicBezTo>
                          <a:pt x="177" y="305"/>
                          <a:pt x="177" y="305"/>
                          <a:pt x="177" y="305"/>
                        </a:cubicBezTo>
                        <a:cubicBezTo>
                          <a:pt x="182" y="292"/>
                          <a:pt x="182" y="292"/>
                          <a:pt x="182" y="292"/>
                        </a:cubicBezTo>
                        <a:cubicBezTo>
                          <a:pt x="176" y="283"/>
                          <a:pt x="176" y="283"/>
                          <a:pt x="176" y="283"/>
                        </a:cubicBezTo>
                        <a:cubicBezTo>
                          <a:pt x="166" y="282"/>
                          <a:pt x="166" y="282"/>
                          <a:pt x="166" y="282"/>
                        </a:cubicBezTo>
                        <a:cubicBezTo>
                          <a:pt x="154" y="265"/>
                          <a:pt x="154" y="265"/>
                          <a:pt x="154" y="265"/>
                        </a:cubicBezTo>
                        <a:cubicBezTo>
                          <a:pt x="149" y="267"/>
                          <a:pt x="149" y="267"/>
                          <a:pt x="149" y="267"/>
                        </a:cubicBezTo>
                        <a:cubicBezTo>
                          <a:pt x="142" y="265"/>
                          <a:pt x="142" y="265"/>
                          <a:pt x="142" y="265"/>
                        </a:cubicBezTo>
                        <a:cubicBezTo>
                          <a:pt x="137" y="252"/>
                          <a:pt x="137" y="252"/>
                          <a:pt x="137" y="252"/>
                        </a:cubicBezTo>
                        <a:cubicBezTo>
                          <a:pt x="123" y="236"/>
                          <a:pt x="123" y="236"/>
                          <a:pt x="123" y="236"/>
                        </a:cubicBezTo>
                        <a:cubicBezTo>
                          <a:pt x="114" y="233"/>
                          <a:pt x="114" y="233"/>
                          <a:pt x="114" y="233"/>
                        </a:cubicBezTo>
                        <a:cubicBezTo>
                          <a:pt x="103" y="227"/>
                          <a:pt x="103" y="227"/>
                          <a:pt x="103" y="227"/>
                        </a:cubicBezTo>
                        <a:cubicBezTo>
                          <a:pt x="75" y="225"/>
                          <a:pt x="75" y="225"/>
                          <a:pt x="75" y="225"/>
                        </a:cubicBezTo>
                        <a:cubicBezTo>
                          <a:pt x="56" y="211"/>
                          <a:pt x="56" y="211"/>
                          <a:pt x="56" y="211"/>
                        </a:cubicBezTo>
                        <a:cubicBezTo>
                          <a:pt x="31" y="181"/>
                          <a:pt x="31" y="181"/>
                          <a:pt x="31" y="181"/>
                        </a:cubicBezTo>
                        <a:cubicBezTo>
                          <a:pt x="12" y="172"/>
                          <a:pt x="12" y="172"/>
                          <a:pt x="12" y="172"/>
                        </a:cubicBezTo>
                        <a:cubicBezTo>
                          <a:pt x="0" y="157"/>
                          <a:pt x="0" y="157"/>
                          <a:pt x="0" y="157"/>
                        </a:cubicBezTo>
                        <a:cubicBezTo>
                          <a:pt x="4" y="152"/>
                          <a:pt x="4" y="152"/>
                          <a:pt x="4" y="152"/>
                        </a:cubicBezTo>
                        <a:cubicBezTo>
                          <a:pt x="10" y="155"/>
                          <a:pt x="10" y="155"/>
                          <a:pt x="10" y="155"/>
                        </a:cubicBezTo>
                        <a:cubicBezTo>
                          <a:pt x="14" y="152"/>
                          <a:pt x="14" y="152"/>
                          <a:pt x="14" y="152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3" y="129"/>
                          <a:pt x="13" y="129"/>
                          <a:pt x="13" y="129"/>
                        </a:cubicBezTo>
                        <a:cubicBezTo>
                          <a:pt x="23" y="120"/>
                          <a:pt x="23" y="120"/>
                          <a:pt x="23" y="120"/>
                        </a:cubicBezTo>
                        <a:cubicBezTo>
                          <a:pt x="37" y="123"/>
                          <a:pt x="37" y="123"/>
                          <a:pt x="37" y="123"/>
                        </a:cubicBezTo>
                        <a:cubicBezTo>
                          <a:pt x="48" y="139"/>
                          <a:pt x="48" y="139"/>
                          <a:pt x="48" y="139"/>
                        </a:cubicBezTo>
                        <a:cubicBezTo>
                          <a:pt x="79" y="164"/>
                          <a:pt x="79" y="164"/>
                          <a:pt x="79" y="164"/>
                        </a:cubicBezTo>
                        <a:cubicBezTo>
                          <a:pt x="85" y="179"/>
                          <a:pt x="85" y="179"/>
                          <a:pt x="85" y="179"/>
                        </a:cubicBezTo>
                        <a:cubicBezTo>
                          <a:pt x="96" y="194"/>
                          <a:pt x="96" y="194"/>
                          <a:pt x="96" y="194"/>
                        </a:cubicBezTo>
                        <a:cubicBezTo>
                          <a:pt x="115" y="202"/>
                          <a:pt x="115" y="202"/>
                          <a:pt x="115" y="202"/>
                        </a:cubicBezTo>
                        <a:cubicBezTo>
                          <a:pt x="148" y="203"/>
                          <a:pt x="148" y="203"/>
                          <a:pt x="148" y="203"/>
                        </a:cubicBezTo>
                        <a:cubicBezTo>
                          <a:pt x="165" y="186"/>
                          <a:pt x="165" y="186"/>
                          <a:pt x="165" y="186"/>
                        </a:cubicBezTo>
                        <a:cubicBezTo>
                          <a:pt x="175" y="175"/>
                          <a:pt x="175" y="175"/>
                          <a:pt x="175" y="175"/>
                        </a:cubicBezTo>
                        <a:cubicBezTo>
                          <a:pt x="191" y="176"/>
                          <a:pt x="191" y="176"/>
                          <a:pt x="191" y="176"/>
                        </a:cubicBezTo>
                        <a:cubicBezTo>
                          <a:pt x="191" y="176"/>
                          <a:pt x="191" y="176"/>
                          <a:pt x="191" y="176"/>
                        </a:cubicBezTo>
                        <a:cubicBezTo>
                          <a:pt x="215" y="193"/>
                          <a:pt x="215" y="193"/>
                          <a:pt x="215" y="193"/>
                        </a:cubicBezTo>
                        <a:cubicBezTo>
                          <a:pt x="230" y="195"/>
                          <a:pt x="230" y="195"/>
                          <a:pt x="230" y="195"/>
                        </a:cubicBezTo>
                        <a:cubicBezTo>
                          <a:pt x="238" y="180"/>
                          <a:pt x="238" y="180"/>
                          <a:pt x="238" y="180"/>
                        </a:cubicBezTo>
                        <a:cubicBezTo>
                          <a:pt x="247" y="175"/>
                          <a:pt x="247" y="175"/>
                          <a:pt x="247" y="175"/>
                        </a:cubicBezTo>
                        <a:cubicBezTo>
                          <a:pt x="259" y="164"/>
                          <a:pt x="259" y="164"/>
                          <a:pt x="259" y="164"/>
                        </a:cubicBezTo>
                        <a:cubicBezTo>
                          <a:pt x="271" y="165"/>
                          <a:pt x="271" y="165"/>
                          <a:pt x="271" y="165"/>
                        </a:cubicBezTo>
                        <a:cubicBezTo>
                          <a:pt x="283" y="157"/>
                          <a:pt x="283" y="157"/>
                          <a:pt x="283" y="157"/>
                        </a:cubicBezTo>
                        <a:cubicBezTo>
                          <a:pt x="288" y="148"/>
                          <a:pt x="288" y="148"/>
                          <a:pt x="288" y="148"/>
                        </a:cubicBezTo>
                        <a:cubicBezTo>
                          <a:pt x="283" y="136"/>
                          <a:pt x="283" y="136"/>
                          <a:pt x="283" y="136"/>
                        </a:cubicBezTo>
                        <a:cubicBezTo>
                          <a:pt x="276" y="114"/>
                          <a:pt x="276" y="114"/>
                          <a:pt x="276" y="114"/>
                        </a:cubicBezTo>
                        <a:cubicBezTo>
                          <a:pt x="280" y="77"/>
                          <a:pt x="280" y="77"/>
                          <a:pt x="280" y="77"/>
                        </a:cubicBezTo>
                        <a:cubicBezTo>
                          <a:pt x="284" y="66"/>
                          <a:pt x="284" y="66"/>
                          <a:pt x="284" y="66"/>
                        </a:cubicBezTo>
                        <a:cubicBezTo>
                          <a:pt x="277" y="55"/>
                          <a:pt x="277" y="55"/>
                          <a:pt x="277" y="55"/>
                        </a:cubicBezTo>
                        <a:cubicBezTo>
                          <a:pt x="286" y="50"/>
                          <a:pt x="286" y="50"/>
                          <a:pt x="286" y="50"/>
                        </a:cubicBezTo>
                        <a:cubicBezTo>
                          <a:pt x="297" y="35"/>
                          <a:pt x="297" y="35"/>
                          <a:pt x="297" y="35"/>
                        </a:cubicBezTo>
                        <a:cubicBezTo>
                          <a:pt x="296" y="26"/>
                          <a:pt x="296" y="26"/>
                          <a:pt x="296" y="26"/>
                        </a:cubicBezTo>
                        <a:cubicBezTo>
                          <a:pt x="312" y="19"/>
                          <a:pt x="312" y="19"/>
                          <a:pt x="312" y="19"/>
                        </a:cubicBezTo>
                        <a:cubicBezTo>
                          <a:pt x="331" y="23"/>
                          <a:pt x="331" y="23"/>
                          <a:pt x="331" y="23"/>
                        </a:cubicBezTo>
                        <a:cubicBezTo>
                          <a:pt x="340" y="20"/>
                          <a:pt x="340" y="20"/>
                          <a:pt x="340" y="20"/>
                        </a:cubicBezTo>
                        <a:cubicBezTo>
                          <a:pt x="339" y="15"/>
                          <a:pt x="339" y="15"/>
                          <a:pt x="339" y="15"/>
                        </a:cubicBezTo>
                        <a:cubicBezTo>
                          <a:pt x="352" y="1"/>
                          <a:pt x="352" y="1"/>
                          <a:pt x="352" y="1"/>
                        </a:cubicBezTo>
                        <a:cubicBezTo>
                          <a:pt x="383" y="0"/>
                          <a:pt x="383" y="0"/>
                          <a:pt x="383" y="0"/>
                        </a:cubicBezTo>
                        <a:cubicBezTo>
                          <a:pt x="397" y="10"/>
                          <a:pt x="397" y="10"/>
                          <a:pt x="397" y="10"/>
                        </a:cubicBezTo>
                        <a:cubicBezTo>
                          <a:pt x="414" y="32"/>
                          <a:pt x="414" y="32"/>
                          <a:pt x="414" y="32"/>
                        </a:cubicBezTo>
                        <a:cubicBezTo>
                          <a:pt x="424" y="42"/>
                          <a:pt x="424" y="42"/>
                          <a:pt x="424" y="42"/>
                        </a:cubicBezTo>
                        <a:cubicBezTo>
                          <a:pt x="439" y="48"/>
                          <a:pt x="439" y="48"/>
                          <a:pt x="439" y="48"/>
                        </a:cubicBezTo>
                        <a:cubicBezTo>
                          <a:pt x="463" y="50"/>
                          <a:pt x="463" y="50"/>
                          <a:pt x="463" y="50"/>
                        </a:cubicBezTo>
                        <a:cubicBezTo>
                          <a:pt x="468" y="62"/>
                          <a:pt x="468" y="62"/>
                          <a:pt x="468" y="62"/>
                        </a:cubicBezTo>
                        <a:cubicBezTo>
                          <a:pt x="482" y="78"/>
                          <a:pt x="482" y="78"/>
                          <a:pt x="482" y="78"/>
                        </a:cubicBezTo>
                        <a:cubicBezTo>
                          <a:pt x="480" y="93"/>
                          <a:pt x="480" y="93"/>
                          <a:pt x="480" y="93"/>
                        </a:cubicBezTo>
                        <a:cubicBezTo>
                          <a:pt x="467" y="113"/>
                          <a:pt x="467" y="113"/>
                          <a:pt x="467" y="113"/>
                        </a:cubicBezTo>
                        <a:cubicBezTo>
                          <a:pt x="470" y="143"/>
                          <a:pt x="470" y="143"/>
                          <a:pt x="470" y="143"/>
                        </a:cubicBezTo>
                        <a:cubicBezTo>
                          <a:pt x="450" y="151"/>
                          <a:pt x="450" y="151"/>
                          <a:pt x="450" y="151"/>
                        </a:cubicBezTo>
                        <a:cubicBezTo>
                          <a:pt x="440" y="157"/>
                          <a:pt x="440" y="157"/>
                          <a:pt x="440" y="157"/>
                        </a:cubicBezTo>
                        <a:cubicBezTo>
                          <a:pt x="451" y="161"/>
                          <a:pt x="451" y="161"/>
                          <a:pt x="451" y="161"/>
                        </a:cubicBezTo>
                        <a:cubicBezTo>
                          <a:pt x="448" y="181"/>
                          <a:pt x="448" y="181"/>
                          <a:pt x="448" y="181"/>
                        </a:cubicBezTo>
                        <a:cubicBezTo>
                          <a:pt x="443" y="205"/>
                          <a:pt x="443" y="205"/>
                          <a:pt x="443" y="205"/>
                        </a:cubicBezTo>
                        <a:cubicBezTo>
                          <a:pt x="452" y="216"/>
                          <a:pt x="452" y="216"/>
                          <a:pt x="452" y="216"/>
                        </a:cubicBezTo>
                        <a:cubicBezTo>
                          <a:pt x="464" y="248"/>
                          <a:pt x="464" y="248"/>
                          <a:pt x="464" y="248"/>
                        </a:cubicBezTo>
                        <a:cubicBezTo>
                          <a:pt x="474" y="250"/>
                          <a:pt x="474" y="250"/>
                          <a:pt x="474" y="250"/>
                        </a:cubicBezTo>
                        <a:cubicBezTo>
                          <a:pt x="494" y="261"/>
                          <a:pt x="494" y="261"/>
                          <a:pt x="494" y="261"/>
                        </a:cubicBezTo>
                        <a:cubicBezTo>
                          <a:pt x="505" y="277"/>
                          <a:pt x="505" y="277"/>
                          <a:pt x="505" y="277"/>
                        </a:cubicBezTo>
                        <a:cubicBezTo>
                          <a:pt x="510" y="291"/>
                          <a:pt x="510" y="291"/>
                          <a:pt x="510" y="291"/>
                        </a:cubicBezTo>
                        <a:cubicBezTo>
                          <a:pt x="542" y="311"/>
                          <a:pt x="542" y="311"/>
                          <a:pt x="542" y="311"/>
                        </a:cubicBezTo>
                        <a:cubicBezTo>
                          <a:pt x="552" y="320"/>
                          <a:pt x="552" y="320"/>
                          <a:pt x="552" y="320"/>
                        </a:cubicBezTo>
                        <a:cubicBezTo>
                          <a:pt x="545" y="342"/>
                          <a:pt x="545" y="342"/>
                          <a:pt x="545" y="342"/>
                        </a:cubicBezTo>
                        <a:cubicBezTo>
                          <a:pt x="530" y="365"/>
                          <a:pt x="530" y="365"/>
                          <a:pt x="530" y="365"/>
                        </a:cubicBezTo>
                        <a:cubicBezTo>
                          <a:pt x="519" y="398"/>
                          <a:pt x="519" y="398"/>
                          <a:pt x="519" y="398"/>
                        </a:cubicBezTo>
                        <a:cubicBezTo>
                          <a:pt x="536" y="417"/>
                          <a:pt x="536" y="417"/>
                          <a:pt x="536" y="417"/>
                        </a:cubicBezTo>
                        <a:cubicBezTo>
                          <a:pt x="542" y="437"/>
                          <a:pt x="542" y="437"/>
                          <a:pt x="542" y="437"/>
                        </a:cubicBezTo>
                        <a:cubicBezTo>
                          <a:pt x="571" y="491"/>
                          <a:pt x="571" y="491"/>
                          <a:pt x="571" y="491"/>
                        </a:cubicBezTo>
                        <a:cubicBezTo>
                          <a:pt x="603" y="566"/>
                          <a:pt x="603" y="566"/>
                          <a:pt x="603" y="566"/>
                        </a:cubicBezTo>
                        <a:cubicBezTo>
                          <a:pt x="590" y="569"/>
                          <a:pt x="590" y="569"/>
                          <a:pt x="590" y="569"/>
                        </a:cubicBezTo>
                        <a:cubicBezTo>
                          <a:pt x="587" y="615"/>
                          <a:pt x="587" y="615"/>
                          <a:pt x="587" y="615"/>
                        </a:cubicBezTo>
                        <a:cubicBezTo>
                          <a:pt x="588" y="626"/>
                          <a:pt x="588" y="626"/>
                          <a:pt x="588" y="626"/>
                        </a:cubicBezTo>
                        <a:cubicBezTo>
                          <a:pt x="602" y="630"/>
                          <a:pt x="602" y="630"/>
                          <a:pt x="602" y="630"/>
                        </a:cubicBezTo>
                        <a:cubicBezTo>
                          <a:pt x="592" y="644"/>
                          <a:pt x="592" y="644"/>
                          <a:pt x="592" y="644"/>
                        </a:cubicBezTo>
                        <a:cubicBezTo>
                          <a:pt x="592" y="667"/>
                          <a:pt x="592" y="667"/>
                          <a:pt x="592" y="667"/>
                        </a:cubicBezTo>
                        <a:cubicBezTo>
                          <a:pt x="601" y="678"/>
                          <a:pt x="601" y="678"/>
                          <a:pt x="601" y="678"/>
                        </a:cubicBezTo>
                        <a:cubicBezTo>
                          <a:pt x="618" y="681"/>
                          <a:pt x="618" y="681"/>
                          <a:pt x="618" y="681"/>
                        </a:cubicBezTo>
                        <a:cubicBezTo>
                          <a:pt x="625" y="696"/>
                          <a:pt x="625" y="696"/>
                          <a:pt x="625" y="696"/>
                        </a:cubicBezTo>
                        <a:cubicBezTo>
                          <a:pt x="619" y="702"/>
                          <a:pt x="619" y="702"/>
                          <a:pt x="619" y="702"/>
                        </a:cubicBezTo>
                        <a:cubicBezTo>
                          <a:pt x="620" y="728"/>
                          <a:pt x="620" y="728"/>
                          <a:pt x="620" y="728"/>
                        </a:cubicBezTo>
                        <a:cubicBezTo>
                          <a:pt x="628" y="744"/>
                          <a:pt x="628" y="744"/>
                          <a:pt x="628" y="744"/>
                        </a:cubicBezTo>
                        <a:cubicBezTo>
                          <a:pt x="649" y="759"/>
                          <a:pt x="649" y="759"/>
                          <a:pt x="649" y="759"/>
                        </a:cubicBezTo>
                        <a:cubicBezTo>
                          <a:pt x="651" y="781"/>
                          <a:pt x="651" y="781"/>
                          <a:pt x="651" y="781"/>
                        </a:cubicBezTo>
                        <a:cubicBezTo>
                          <a:pt x="637" y="800"/>
                          <a:pt x="637" y="800"/>
                          <a:pt x="637" y="800"/>
                        </a:cubicBezTo>
                        <a:cubicBezTo>
                          <a:pt x="632" y="820"/>
                          <a:pt x="632" y="820"/>
                          <a:pt x="632" y="820"/>
                        </a:cubicBezTo>
                        <a:cubicBezTo>
                          <a:pt x="664" y="866"/>
                          <a:pt x="664" y="866"/>
                          <a:pt x="664" y="866"/>
                        </a:cubicBezTo>
                        <a:cubicBezTo>
                          <a:pt x="683" y="872"/>
                          <a:pt x="683" y="872"/>
                          <a:pt x="683" y="872"/>
                        </a:cubicBezTo>
                        <a:cubicBezTo>
                          <a:pt x="683" y="872"/>
                          <a:pt x="683" y="872"/>
                          <a:pt x="683" y="872"/>
                        </a:cubicBezTo>
                        <a:cubicBezTo>
                          <a:pt x="714" y="908"/>
                          <a:pt x="714" y="908"/>
                          <a:pt x="714" y="908"/>
                        </a:cubicBezTo>
                        <a:cubicBezTo>
                          <a:pt x="714" y="908"/>
                          <a:pt x="714" y="908"/>
                          <a:pt x="714" y="908"/>
                        </a:cubicBezTo>
                        <a:cubicBezTo>
                          <a:pt x="719" y="930"/>
                          <a:pt x="719" y="930"/>
                          <a:pt x="719" y="930"/>
                        </a:cubicBezTo>
                        <a:cubicBezTo>
                          <a:pt x="719" y="930"/>
                          <a:pt x="719" y="930"/>
                          <a:pt x="719" y="930"/>
                        </a:cubicBezTo>
                        <a:cubicBezTo>
                          <a:pt x="698" y="981"/>
                          <a:pt x="698" y="981"/>
                          <a:pt x="698" y="981"/>
                        </a:cubicBezTo>
                        <a:cubicBezTo>
                          <a:pt x="669" y="1030"/>
                          <a:pt x="669" y="1030"/>
                          <a:pt x="669" y="1030"/>
                        </a:cubicBezTo>
                        <a:cubicBezTo>
                          <a:pt x="654" y="1066"/>
                          <a:pt x="654" y="1066"/>
                          <a:pt x="654" y="1066"/>
                        </a:cubicBezTo>
                        <a:cubicBezTo>
                          <a:pt x="634" y="1096"/>
                          <a:pt x="634" y="1096"/>
                          <a:pt x="634" y="1096"/>
                        </a:cubicBezTo>
                        <a:cubicBezTo>
                          <a:pt x="615" y="1130"/>
                          <a:pt x="615" y="1130"/>
                          <a:pt x="615" y="1130"/>
                        </a:cubicBezTo>
                        <a:cubicBezTo>
                          <a:pt x="598" y="1138"/>
                          <a:pt x="598" y="1138"/>
                          <a:pt x="598" y="1138"/>
                        </a:cubicBezTo>
                        <a:cubicBezTo>
                          <a:pt x="566" y="1169"/>
                          <a:pt x="566" y="1169"/>
                          <a:pt x="566" y="1169"/>
                        </a:cubicBezTo>
                        <a:cubicBezTo>
                          <a:pt x="568" y="1190"/>
                          <a:pt x="568" y="1190"/>
                          <a:pt x="568" y="1190"/>
                        </a:cubicBezTo>
                        <a:cubicBezTo>
                          <a:pt x="568" y="1190"/>
                          <a:pt x="568" y="1190"/>
                          <a:pt x="568" y="1190"/>
                        </a:cubicBezTo>
                        <a:cubicBezTo>
                          <a:pt x="565" y="1195"/>
                          <a:pt x="563" y="1202"/>
                          <a:pt x="562" y="1202"/>
                        </a:cubicBezTo>
                        <a:cubicBezTo>
                          <a:pt x="562" y="1203"/>
                          <a:pt x="562" y="1203"/>
                          <a:pt x="562" y="1203"/>
                        </a:cubicBezTo>
                        <a:cubicBezTo>
                          <a:pt x="547" y="1198"/>
                          <a:pt x="547" y="1198"/>
                          <a:pt x="547" y="1198"/>
                        </a:cubicBezTo>
                        <a:cubicBezTo>
                          <a:pt x="544" y="1190"/>
                          <a:pt x="544" y="1190"/>
                          <a:pt x="544" y="1190"/>
                        </a:cubicBezTo>
                        <a:cubicBezTo>
                          <a:pt x="536" y="1187"/>
                          <a:pt x="536" y="1187"/>
                          <a:pt x="536" y="1187"/>
                        </a:cubicBezTo>
                        <a:cubicBezTo>
                          <a:pt x="531" y="1190"/>
                          <a:pt x="531" y="1190"/>
                          <a:pt x="531" y="1190"/>
                        </a:cubicBezTo>
                        <a:cubicBezTo>
                          <a:pt x="536" y="1195"/>
                          <a:pt x="536" y="1195"/>
                          <a:pt x="536" y="1195"/>
                        </a:cubicBezTo>
                        <a:cubicBezTo>
                          <a:pt x="534" y="1204"/>
                          <a:pt x="534" y="1204"/>
                          <a:pt x="534" y="1204"/>
                        </a:cubicBezTo>
                        <a:cubicBezTo>
                          <a:pt x="511" y="1207"/>
                          <a:pt x="511" y="1207"/>
                          <a:pt x="511" y="1207"/>
                        </a:cubicBezTo>
                        <a:cubicBezTo>
                          <a:pt x="501" y="1198"/>
                          <a:pt x="501" y="1198"/>
                          <a:pt x="501" y="1198"/>
                        </a:cubicBezTo>
                        <a:cubicBezTo>
                          <a:pt x="483" y="1202"/>
                          <a:pt x="483" y="1202"/>
                          <a:pt x="483" y="1202"/>
                        </a:cubicBezTo>
                        <a:cubicBezTo>
                          <a:pt x="473" y="1211"/>
                          <a:pt x="473" y="1211"/>
                          <a:pt x="473" y="1211"/>
                        </a:cubicBezTo>
                        <a:cubicBezTo>
                          <a:pt x="469" y="1203"/>
                          <a:pt x="469" y="1203"/>
                          <a:pt x="469" y="1203"/>
                        </a:cubicBezTo>
                        <a:cubicBezTo>
                          <a:pt x="463" y="1201"/>
                          <a:pt x="463" y="1201"/>
                          <a:pt x="463" y="1201"/>
                        </a:cubicBezTo>
                        <a:cubicBezTo>
                          <a:pt x="462" y="1210"/>
                          <a:pt x="462" y="1210"/>
                          <a:pt x="462" y="1210"/>
                        </a:cubicBezTo>
                        <a:cubicBezTo>
                          <a:pt x="451" y="1214"/>
                          <a:pt x="451" y="1214"/>
                          <a:pt x="451" y="1214"/>
                        </a:cubicBezTo>
                        <a:cubicBezTo>
                          <a:pt x="445" y="1200"/>
                          <a:pt x="445" y="1200"/>
                          <a:pt x="445" y="1200"/>
                        </a:cubicBezTo>
                        <a:cubicBezTo>
                          <a:pt x="442" y="1209"/>
                          <a:pt x="442" y="1209"/>
                          <a:pt x="442" y="1209"/>
                        </a:cubicBezTo>
                        <a:cubicBezTo>
                          <a:pt x="433" y="1207"/>
                          <a:pt x="433" y="1207"/>
                          <a:pt x="433" y="1207"/>
                        </a:cubicBezTo>
                        <a:cubicBezTo>
                          <a:pt x="426" y="1193"/>
                          <a:pt x="426" y="1193"/>
                          <a:pt x="426" y="1193"/>
                        </a:cubicBezTo>
                        <a:cubicBezTo>
                          <a:pt x="422" y="1198"/>
                          <a:pt x="422" y="1198"/>
                          <a:pt x="422" y="1198"/>
                        </a:cubicBezTo>
                        <a:cubicBezTo>
                          <a:pt x="428" y="1214"/>
                          <a:pt x="428" y="1214"/>
                          <a:pt x="428" y="1214"/>
                        </a:cubicBezTo>
                        <a:cubicBezTo>
                          <a:pt x="420" y="1212"/>
                          <a:pt x="420" y="1212"/>
                          <a:pt x="420" y="1212"/>
                        </a:cubicBezTo>
                        <a:cubicBezTo>
                          <a:pt x="413" y="1229"/>
                          <a:pt x="413" y="1229"/>
                          <a:pt x="413" y="1229"/>
                        </a:cubicBezTo>
                        <a:cubicBezTo>
                          <a:pt x="403" y="1225"/>
                          <a:pt x="403" y="1225"/>
                          <a:pt x="403" y="1225"/>
                        </a:cubicBezTo>
                        <a:cubicBezTo>
                          <a:pt x="410" y="1213"/>
                          <a:pt x="410" y="1213"/>
                          <a:pt x="410" y="1213"/>
                        </a:cubicBezTo>
                        <a:cubicBezTo>
                          <a:pt x="408" y="1209"/>
                          <a:pt x="408" y="1209"/>
                          <a:pt x="408" y="1209"/>
                        </a:cubicBezTo>
                        <a:cubicBezTo>
                          <a:pt x="397" y="1225"/>
                          <a:pt x="397" y="1225"/>
                          <a:pt x="397" y="1225"/>
                        </a:cubicBezTo>
                        <a:cubicBezTo>
                          <a:pt x="384" y="1227"/>
                          <a:pt x="384" y="1227"/>
                          <a:pt x="384" y="1227"/>
                        </a:cubicBezTo>
                        <a:cubicBezTo>
                          <a:pt x="367" y="1222"/>
                          <a:pt x="367" y="1222"/>
                          <a:pt x="367" y="1222"/>
                        </a:cubicBezTo>
                        <a:cubicBezTo>
                          <a:pt x="365" y="1229"/>
                          <a:pt x="365" y="1229"/>
                          <a:pt x="365" y="1229"/>
                        </a:cubicBezTo>
                        <a:cubicBezTo>
                          <a:pt x="365" y="1229"/>
                          <a:pt x="365" y="1229"/>
                          <a:pt x="365" y="1229"/>
                        </a:cubicBezTo>
                        <a:cubicBezTo>
                          <a:pt x="337" y="1248"/>
                          <a:pt x="337" y="1248"/>
                          <a:pt x="337" y="1248"/>
                        </a:cubicBezTo>
                        <a:cubicBezTo>
                          <a:pt x="324" y="1248"/>
                          <a:pt x="324" y="1248"/>
                          <a:pt x="324" y="1248"/>
                        </a:cubicBezTo>
                        <a:cubicBezTo>
                          <a:pt x="300" y="1265"/>
                          <a:pt x="300" y="1265"/>
                          <a:pt x="300" y="1265"/>
                        </a:cubicBezTo>
                        <a:cubicBezTo>
                          <a:pt x="290" y="1265"/>
                          <a:pt x="290" y="1265"/>
                          <a:pt x="290" y="1265"/>
                        </a:cubicBezTo>
                        <a:cubicBezTo>
                          <a:pt x="277" y="1271"/>
                          <a:pt x="277" y="1271"/>
                          <a:pt x="277" y="1271"/>
                        </a:cubicBezTo>
                        <a:cubicBezTo>
                          <a:pt x="275" y="1262"/>
                          <a:pt x="275" y="1262"/>
                          <a:pt x="275" y="1262"/>
                        </a:cubicBezTo>
                        <a:cubicBezTo>
                          <a:pt x="268" y="1265"/>
                          <a:pt x="268" y="1265"/>
                          <a:pt x="268" y="1265"/>
                        </a:cubicBezTo>
                        <a:lnTo>
                          <a:pt x="260" y="1287"/>
                        </a:lnTo>
                        <a:close/>
                        <a:moveTo>
                          <a:pt x="256" y="1283"/>
                        </a:moveTo>
                        <a:cubicBezTo>
                          <a:pt x="259" y="1284"/>
                          <a:pt x="259" y="1284"/>
                          <a:pt x="259" y="1284"/>
                        </a:cubicBezTo>
                        <a:cubicBezTo>
                          <a:pt x="266" y="1264"/>
                          <a:pt x="266" y="1264"/>
                          <a:pt x="266" y="1264"/>
                        </a:cubicBezTo>
                        <a:cubicBezTo>
                          <a:pt x="276" y="1259"/>
                          <a:pt x="276" y="1259"/>
                          <a:pt x="276" y="1259"/>
                        </a:cubicBezTo>
                        <a:cubicBezTo>
                          <a:pt x="278" y="1268"/>
                          <a:pt x="278" y="1268"/>
                          <a:pt x="278" y="1268"/>
                        </a:cubicBezTo>
                        <a:cubicBezTo>
                          <a:pt x="290" y="1263"/>
                          <a:pt x="290" y="1263"/>
                          <a:pt x="290" y="1263"/>
                        </a:cubicBezTo>
                        <a:cubicBezTo>
                          <a:pt x="300" y="1263"/>
                          <a:pt x="300" y="1263"/>
                          <a:pt x="300" y="1263"/>
                        </a:cubicBezTo>
                        <a:cubicBezTo>
                          <a:pt x="323" y="1246"/>
                          <a:pt x="323" y="1246"/>
                          <a:pt x="323" y="1246"/>
                        </a:cubicBezTo>
                        <a:cubicBezTo>
                          <a:pt x="336" y="1246"/>
                          <a:pt x="336" y="1246"/>
                          <a:pt x="336" y="1246"/>
                        </a:cubicBezTo>
                        <a:cubicBezTo>
                          <a:pt x="363" y="1228"/>
                          <a:pt x="363" y="1228"/>
                          <a:pt x="363" y="1228"/>
                        </a:cubicBezTo>
                        <a:cubicBezTo>
                          <a:pt x="365" y="1220"/>
                          <a:pt x="365" y="1220"/>
                          <a:pt x="365" y="1220"/>
                        </a:cubicBezTo>
                        <a:cubicBezTo>
                          <a:pt x="384" y="1225"/>
                          <a:pt x="384" y="1225"/>
                          <a:pt x="384" y="1225"/>
                        </a:cubicBezTo>
                        <a:cubicBezTo>
                          <a:pt x="396" y="1223"/>
                          <a:pt x="396" y="1223"/>
                          <a:pt x="396" y="1223"/>
                        </a:cubicBezTo>
                        <a:cubicBezTo>
                          <a:pt x="408" y="1205"/>
                          <a:pt x="408" y="1205"/>
                          <a:pt x="408" y="1205"/>
                        </a:cubicBezTo>
                        <a:cubicBezTo>
                          <a:pt x="412" y="1213"/>
                          <a:pt x="412" y="1213"/>
                          <a:pt x="412" y="1213"/>
                        </a:cubicBezTo>
                        <a:cubicBezTo>
                          <a:pt x="406" y="1224"/>
                          <a:pt x="406" y="1224"/>
                          <a:pt x="406" y="1224"/>
                        </a:cubicBezTo>
                        <a:cubicBezTo>
                          <a:pt x="412" y="1227"/>
                          <a:pt x="412" y="1227"/>
                          <a:pt x="412" y="1227"/>
                        </a:cubicBezTo>
                        <a:cubicBezTo>
                          <a:pt x="419" y="1209"/>
                          <a:pt x="419" y="1209"/>
                          <a:pt x="419" y="1209"/>
                        </a:cubicBezTo>
                        <a:cubicBezTo>
                          <a:pt x="425" y="1211"/>
                          <a:pt x="425" y="1211"/>
                          <a:pt x="425" y="1211"/>
                        </a:cubicBezTo>
                        <a:cubicBezTo>
                          <a:pt x="419" y="1197"/>
                          <a:pt x="419" y="1197"/>
                          <a:pt x="419" y="1197"/>
                        </a:cubicBezTo>
                        <a:cubicBezTo>
                          <a:pt x="427" y="1190"/>
                          <a:pt x="427" y="1190"/>
                          <a:pt x="427" y="1190"/>
                        </a:cubicBezTo>
                        <a:cubicBezTo>
                          <a:pt x="434" y="1205"/>
                          <a:pt x="434" y="1205"/>
                          <a:pt x="434" y="1205"/>
                        </a:cubicBezTo>
                        <a:cubicBezTo>
                          <a:pt x="441" y="1206"/>
                          <a:pt x="441" y="1206"/>
                          <a:pt x="441" y="1206"/>
                        </a:cubicBezTo>
                        <a:cubicBezTo>
                          <a:pt x="445" y="1194"/>
                          <a:pt x="445" y="1194"/>
                          <a:pt x="445" y="1194"/>
                        </a:cubicBezTo>
                        <a:cubicBezTo>
                          <a:pt x="452" y="1212"/>
                          <a:pt x="452" y="1212"/>
                          <a:pt x="452" y="1212"/>
                        </a:cubicBezTo>
                        <a:cubicBezTo>
                          <a:pt x="460" y="1209"/>
                          <a:pt x="460" y="1209"/>
                          <a:pt x="460" y="1209"/>
                        </a:cubicBezTo>
                        <a:cubicBezTo>
                          <a:pt x="461" y="1199"/>
                          <a:pt x="461" y="1199"/>
                          <a:pt x="461" y="1199"/>
                        </a:cubicBezTo>
                        <a:cubicBezTo>
                          <a:pt x="471" y="1201"/>
                          <a:pt x="471" y="1201"/>
                          <a:pt x="471" y="1201"/>
                        </a:cubicBezTo>
                        <a:cubicBezTo>
                          <a:pt x="474" y="1208"/>
                          <a:pt x="474" y="1208"/>
                          <a:pt x="474" y="1208"/>
                        </a:cubicBezTo>
                        <a:cubicBezTo>
                          <a:pt x="482" y="1200"/>
                          <a:pt x="482" y="1200"/>
                          <a:pt x="482" y="1200"/>
                        </a:cubicBezTo>
                        <a:cubicBezTo>
                          <a:pt x="501" y="1196"/>
                          <a:pt x="501" y="1196"/>
                          <a:pt x="501" y="1196"/>
                        </a:cubicBezTo>
                        <a:cubicBezTo>
                          <a:pt x="512" y="1205"/>
                          <a:pt x="512" y="1205"/>
                          <a:pt x="512" y="1205"/>
                        </a:cubicBezTo>
                        <a:cubicBezTo>
                          <a:pt x="533" y="1202"/>
                          <a:pt x="533" y="1202"/>
                          <a:pt x="533" y="1202"/>
                        </a:cubicBezTo>
                        <a:cubicBezTo>
                          <a:pt x="534" y="1196"/>
                          <a:pt x="534" y="1196"/>
                          <a:pt x="534" y="1196"/>
                        </a:cubicBezTo>
                        <a:cubicBezTo>
                          <a:pt x="528" y="1189"/>
                          <a:pt x="528" y="1189"/>
                          <a:pt x="528" y="1189"/>
                        </a:cubicBezTo>
                        <a:cubicBezTo>
                          <a:pt x="535" y="1185"/>
                          <a:pt x="535" y="1185"/>
                          <a:pt x="535" y="1185"/>
                        </a:cubicBezTo>
                        <a:cubicBezTo>
                          <a:pt x="546" y="1188"/>
                          <a:pt x="546" y="1188"/>
                          <a:pt x="546" y="1188"/>
                        </a:cubicBezTo>
                        <a:cubicBezTo>
                          <a:pt x="548" y="1197"/>
                          <a:pt x="548" y="1197"/>
                          <a:pt x="548" y="1197"/>
                        </a:cubicBezTo>
                        <a:cubicBezTo>
                          <a:pt x="561" y="1200"/>
                          <a:pt x="561" y="1200"/>
                          <a:pt x="561" y="1200"/>
                        </a:cubicBezTo>
                        <a:cubicBezTo>
                          <a:pt x="562" y="1198"/>
                          <a:pt x="564" y="1193"/>
                          <a:pt x="566" y="1189"/>
                        </a:cubicBezTo>
                        <a:cubicBezTo>
                          <a:pt x="563" y="1169"/>
                          <a:pt x="563" y="1169"/>
                          <a:pt x="563" y="1169"/>
                        </a:cubicBezTo>
                        <a:cubicBezTo>
                          <a:pt x="597" y="1137"/>
                          <a:pt x="597" y="1137"/>
                          <a:pt x="597" y="1137"/>
                        </a:cubicBezTo>
                        <a:cubicBezTo>
                          <a:pt x="614" y="1129"/>
                          <a:pt x="614" y="1129"/>
                          <a:pt x="614" y="1129"/>
                        </a:cubicBezTo>
                        <a:cubicBezTo>
                          <a:pt x="633" y="1095"/>
                          <a:pt x="633" y="1095"/>
                          <a:pt x="633" y="1095"/>
                        </a:cubicBezTo>
                        <a:cubicBezTo>
                          <a:pt x="653" y="1065"/>
                          <a:pt x="653" y="1065"/>
                          <a:pt x="653" y="1065"/>
                        </a:cubicBezTo>
                        <a:cubicBezTo>
                          <a:pt x="668" y="1030"/>
                          <a:pt x="668" y="1030"/>
                          <a:pt x="668" y="1030"/>
                        </a:cubicBezTo>
                        <a:cubicBezTo>
                          <a:pt x="696" y="981"/>
                          <a:pt x="696" y="981"/>
                          <a:pt x="696" y="981"/>
                        </a:cubicBezTo>
                        <a:cubicBezTo>
                          <a:pt x="717" y="930"/>
                          <a:pt x="717" y="930"/>
                          <a:pt x="717" y="930"/>
                        </a:cubicBezTo>
                        <a:cubicBezTo>
                          <a:pt x="712" y="909"/>
                          <a:pt x="712" y="909"/>
                          <a:pt x="712" y="909"/>
                        </a:cubicBezTo>
                        <a:cubicBezTo>
                          <a:pt x="682" y="874"/>
                          <a:pt x="682" y="874"/>
                          <a:pt x="682" y="874"/>
                        </a:cubicBezTo>
                        <a:cubicBezTo>
                          <a:pt x="663" y="868"/>
                          <a:pt x="663" y="868"/>
                          <a:pt x="663" y="868"/>
                        </a:cubicBezTo>
                        <a:cubicBezTo>
                          <a:pt x="630" y="821"/>
                          <a:pt x="630" y="821"/>
                          <a:pt x="630" y="821"/>
                        </a:cubicBezTo>
                        <a:cubicBezTo>
                          <a:pt x="636" y="799"/>
                          <a:pt x="636" y="799"/>
                          <a:pt x="636" y="799"/>
                        </a:cubicBezTo>
                        <a:cubicBezTo>
                          <a:pt x="649" y="781"/>
                          <a:pt x="649" y="781"/>
                          <a:pt x="649" y="781"/>
                        </a:cubicBezTo>
                        <a:cubicBezTo>
                          <a:pt x="647" y="760"/>
                          <a:pt x="647" y="760"/>
                          <a:pt x="647" y="760"/>
                        </a:cubicBezTo>
                        <a:cubicBezTo>
                          <a:pt x="626" y="745"/>
                          <a:pt x="626" y="745"/>
                          <a:pt x="626" y="745"/>
                        </a:cubicBezTo>
                        <a:cubicBezTo>
                          <a:pt x="626" y="745"/>
                          <a:pt x="626" y="745"/>
                          <a:pt x="626" y="745"/>
                        </a:cubicBezTo>
                        <a:cubicBezTo>
                          <a:pt x="618" y="728"/>
                          <a:pt x="618" y="728"/>
                          <a:pt x="618" y="728"/>
                        </a:cubicBezTo>
                        <a:cubicBezTo>
                          <a:pt x="617" y="702"/>
                          <a:pt x="617" y="702"/>
                          <a:pt x="617" y="702"/>
                        </a:cubicBezTo>
                        <a:cubicBezTo>
                          <a:pt x="622" y="695"/>
                          <a:pt x="622" y="695"/>
                          <a:pt x="622" y="695"/>
                        </a:cubicBezTo>
                        <a:cubicBezTo>
                          <a:pt x="617" y="683"/>
                          <a:pt x="617" y="683"/>
                          <a:pt x="617" y="683"/>
                        </a:cubicBezTo>
                        <a:cubicBezTo>
                          <a:pt x="599" y="680"/>
                          <a:pt x="599" y="680"/>
                          <a:pt x="599" y="680"/>
                        </a:cubicBezTo>
                        <a:cubicBezTo>
                          <a:pt x="590" y="667"/>
                          <a:pt x="590" y="667"/>
                          <a:pt x="590" y="667"/>
                        </a:cubicBezTo>
                        <a:cubicBezTo>
                          <a:pt x="590" y="643"/>
                          <a:pt x="590" y="643"/>
                          <a:pt x="590" y="643"/>
                        </a:cubicBezTo>
                        <a:cubicBezTo>
                          <a:pt x="599" y="631"/>
                          <a:pt x="599" y="631"/>
                          <a:pt x="599" y="631"/>
                        </a:cubicBezTo>
                        <a:cubicBezTo>
                          <a:pt x="586" y="628"/>
                          <a:pt x="586" y="628"/>
                          <a:pt x="586" y="628"/>
                        </a:cubicBezTo>
                        <a:cubicBezTo>
                          <a:pt x="585" y="615"/>
                          <a:pt x="585" y="615"/>
                          <a:pt x="585" y="615"/>
                        </a:cubicBezTo>
                        <a:cubicBezTo>
                          <a:pt x="588" y="567"/>
                          <a:pt x="588" y="567"/>
                          <a:pt x="588" y="567"/>
                        </a:cubicBezTo>
                        <a:cubicBezTo>
                          <a:pt x="601" y="564"/>
                          <a:pt x="601" y="564"/>
                          <a:pt x="601" y="564"/>
                        </a:cubicBezTo>
                        <a:cubicBezTo>
                          <a:pt x="569" y="491"/>
                          <a:pt x="569" y="491"/>
                          <a:pt x="569" y="491"/>
                        </a:cubicBezTo>
                        <a:cubicBezTo>
                          <a:pt x="540" y="437"/>
                          <a:pt x="540" y="437"/>
                          <a:pt x="540" y="437"/>
                        </a:cubicBezTo>
                        <a:cubicBezTo>
                          <a:pt x="534" y="417"/>
                          <a:pt x="534" y="417"/>
                          <a:pt x="534" y="417"/>
                        </a:cubicBezTo>
                        <a:cubicBezTo>
                          <a:pt x="516" y="399"/>
                          <a:pt x="516" y="399"/>
                          <a:pt x="516" y="399"/>
                        </a:cubicBezTo>
                        <a:cubicBezTo>
                          <a:pt x="517" y="398"/>
                          <a:pt x="517" y="398"/>
                          <a:pt x="517" y="398"/>
                        </a:cubicBezTo>
                        <a:cubicBezTo>
                          <a:pt x="529" y="364"/>
                          <a:pt x="529" y="364"/>
                          <a:pt x="529" y="364"/>
                        </a:cubicBezTo>
                        <a:cubicBezTo>
                          <a:pt x="543" y="341"/>
                          <a:pt x="543" y="341"/>
                          <a:pt x="543" y="341"/>
                        </a:cubicBezTo>
                        <a:cubicBezTo>
                          <a:pt x="549" y="320"/>
                          <a:pt x="549" y="320"/>
                          <a:pt x="549" y="320"/>
                        </a:cubicBezTo>
                        <a:cubicBezTo>
                          <a:pt x="541" y="313"/>
                          <a:pt x="541" y="313"/>
                          <a:pt x="541" y="313"/>
                        </a:cubicBezTo>
                        <a:cubicBezTo>
                          <a:pt x="509" y="292"/>
                          <a:pt x="509" y="292"/>
                          <a:pt x="509" y="292"/>
                        </a:cubicBezTo>
                        <a:cubicBezTo>
                          <a:pt x="503" y="278"/>
                          <a:pt x="503" y="278"/>
                          <a:pt x="503" y="278"/>
                        </a:cubicBezTo>
                        <a:cubicBezTo>
                          <a:pt x="492" y="262"/>
                          <a:pt x="492" y="262"/>
                          <a:pt x="492" y="262"/>
                        </a:cubicBezTo>
                        <a:cubicBezTo>
                          <a:pt x="473" y="252"/>
                          <a:pt x="473" y="252"/>
                          <a:pt x="473" y="252"/>
                        </a:cubicBezTo>
                        <a:cubicBezTo>
                          <a:pt x="463" y="250"/>
                          <a:pt x="463" y="250"/>
                          <a:pt x="463" y="250"/>
                        </a:cubicBezTo>
                        <a:cubicBezTo>
                          <a:pt x="450" y="217"/>
                          <a:pt x="450" y="217"/>
                          <a:pt x="450" y="217"/>
                        </a:cubicBezTo>
                        <a:cubicBezTo>
                          <a:pt x="440" y="205"/>
                          <a:pt x="440" y="205"/>
                          <a:pt x="440" y="205"/>
                        </a:cubicBezTo>
                        <a:cubicBezTo>
                          <a:pt x="446" y="180"/>
                          <a:pt x="446" y="180"/>
                          <a:pt x="446" y="180"/>
                        </a:cubicBezTo>
                        <a:cubicBezTo>
                          <a:pt x="449" y="162"/>
                          <a:pt x="449" y="162"/>
                          <a:pt x="449" y="162"/>
                        </a:cubicBezTo>
                        <a:cubicBezTo>
                          <a:pt x="436" y="158"/>
                          <a:pt x="436" y="158"/>
                          <a:pt x="436" y="158"/>
                        </a:cubicBezTo>
                        <a:cubicBezTo>
                          <a:pt x="449" y="149"/>
                          <a:pt x="449" y="149"/>
                          <a:pt x="449" y="149"/>
                        </a:cubicBezTo>
                        <a:cubicBezTo>
                          <a:pt x="468" y="142"/>
                          <a:pt x="468" y="142"/>
                          <a:pt x="468" y="142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65" y="112"/>
                          <a:pt x="465" y="112"/>
                          <a:pt x="465" y="112"/>
                        </a:cubicBezTo>
                        <a:cubicBezTo>
                          <a:pt x="478" y="92"/>
                          <a:pt x="478" y="92"/>
                          <a:pt x="478" y="92"/>
                        </a:cubicBezTo>
                        <a:cubicBezTo>
                          <a:pt x="480" y="78"/>
                          <a:pt x="480" y="78"/>
                          <a:pt x="480" y="78"/>
                        </a:cubicBezTo>
                        <a:cubicBezTo>
                          <a:pt x="466" y="63"/>
                          <a:pt x="466" y="63"/>
                          <a:pt x="466" y="63"/>
                        </a:cubicBezTo>
                        <a:cubicBezTo>
                          <a:pt x="462" y="52"/>
                          <a:pt x="462" y="52"/>
                          <a:pt x="462" y="52"/>
                        </a:cubicBezTo>
                        <a:cubicBezTo>
                          <a:pt x="439" y="50"/>
                          <a:pt x="439" y="50"/>
                          <a:pt x="439" y="50"/>
                        </a:cubicBezTo>
                        <a:cubicBezTo>
                          <a:pt x="423" y="44"/>
                          <a:pt x="423" y="44"/>
                          <a:pt x="423" y="44"/>
                        </a:cubicBezTo>
                        <a:cubicBezTo>
                          <a:pt x="413" y="33"/>
                          <a:pt x="413" y="33"/>
                          <a:pt x="413" y="33"/>
                        </a:cubicBezTo>
                        <a:cubicBezTo>
                          <a:pt x="395" y="11"/>
                          <a:pt x="395" y="11"/>
                          <a:pt x="395" y="11"/>
                        </a:cubicBezTo>
                        <a:cubicBezTo>
                          <a:pt x="382" y="2"/>
                          <a:pt x="382" y="2"/>
                          <a:pt x="382" y="2"/>
                        </a:cubicBezTo>
                        <a:cubicBezTo>
                          <a:pt x="353" y="3"/>
                          <a:pt x="353" y="3"/>
                          <a:pt x="353" y="3"/>
                        </a:cubicBezTo>
                        <a:cubicBezTo>
                          <a:pt x="342" y="15"/>
                          <a:pt x="342" y="15"/>
                          <a:pt x="342" y="15"/>
                        </a:cubicBezTo>
                        <a:cubicBezTo>
                          <a:pt x="343" y="22"/>
                          <a:pt x="343" y="22"/>
                          <a:pt x="343" y="22"/>
                        </a:cubicBezTo>
                        <a:cubicBezTo>
                          <a:pt x="331" y="25"/>
                          <a:pt x="331" y="25"/>
                          <a:pt x="331" y="25"/>
                        </a:cubicBezTo>
                        <a:cubicBezTo>
                          <a:pt x="312" y="21"/>
                          <a:pt x="312" y="21"/>
                          <a:pt x="312" y="21"/>
                        </a:cubicBezTo>
                        <a:cubicBezTo>
                          <a:pt x="298" y="27"/>
                          <a:pt x="298" y="27"/>
                          <a:pt x="298" y="27"/>
                        </a:cubicBezTo>
                        <a:cubicBezTo>
                          <a:pt x="299" y="35"/>
                          <a:pt x="299" y="35"/>
                          <a:pt x="299" y="35"/>
                        </a:cubicBezTo>
                        <a:cubicBezTo>
                          <a:pt x="288" y="51"/>
                          <a:pt x="288" y="51"/>
                          <a:pt x="288" y="51"/>
                        </a:cubicBezTo>
                        <a:cubicBezTo>
                          <a:pt x="280" y="56"/>
                          <a:pt x="280" y="56"/>
                          <a:pt x="280" y="56"/>
                        </a:cubicBezTo>
                        <a:cubicBezTo>
                          <a:pt x="287" y="66"/>
                          <a:pt x="287" y="66"/>
                          <a:pt x="287" y="66"/>
                        </a:cubicBezTo>
                        <a:cubicBezTo>
                          <a:pt x="282" y="78"/>
                          <a:pt x="282" y="78"/>
                          <a:pt x="282" y="78"/>
                        </a:cubicBezTo>
                        <a:cubicBezTo>
                          <a:pt x="278" y="114"/>
                          <a:pt x="278" y="114"/>
                          <a:pt x="278" y="114"/>
                        </a:cubicBezTo>
                        <a:cubicBezTo>
                          <a:pt x="285" y="136"/>
                          <a:pt x="285" y="136"/>
                          <a:pt x="285" y="136"/>
                        </a:cubicBezTo>
                        <a:cubicBezTo>
                          <a:pt x="290" y="148"/>
                          <a:pt x="290" y="148"/>
                          <a:pt x="290" y="148"/>
                        </a:cubicBezTo>
                        <a:cubicBezTo>
                          <a:pt x="284" y="158"/>
                          <a:pt x="284" y="158"/>
                          <a:pt x="284" y="158"/>
                        </a:cubicBezTo>
                        <a:cubicBezTo>
                          <a:pt x="272" y="167"/>
                          <a:pt x="272" y="167"/>
                          <a:pt x="272" y="167"/>
                        </a:cubicBezTo>
                        <a:cubicBezTo>
                          <a:pt x="260" y="166"/>
                          <a:pt x="260" y="166"/>
                          <a:pt x="260" y="166"/>
                        </a:cubicBezTo>
                        <a:cubicBezTo>
                          <a:pt x="248" y="176"/>
                          <a:pt x="248" y="176"/>
                          <a:pt x="248" y="176"/>
                        </a:cubicBezTo>
                        <a:cubicBezTo>
                          <a:pt x="239" y="181"/>
                          <a:pt x="239" y="181"/>
                          <a:pt x="239" y="181"/>
                        </a:cubicBezTo>
                        <a:cubicBezTo>
                          <a:pt x="231" y="197"/>
                          <a:pt x="231" y="197"/>
                          <a:pt x="231" y="197"/>
                        </a:cubicBezTo>
                        <a:cubicBezTo>
                          <a:pt x="214" y="194"/>
                          <a:pt x="214" y="194"/>
                          <a:pt x="214" y="194"/>
                        </a:cubicBezTo>
                        <a:cubicBezTo>
                          <a:pt x="190" y="178"/>
                          <a:pt x="190" y="178"/>
                          <a:pt x="190" y="178"/>
                        </a:cubicBezTo>
                        <a:cubicBezTo>
                          <a:pt x="176" y="178"/>
                          <a:pt x="176" y="178"/>
                          <a:pt x="176" y="178"/>
                        </a:cubicBezTo>
                        <a:cubicBezTo>
                          <a:pt x="167" y="187"/>
                          <a:pt x="167" y="187"/>
                          <a:pt x="167" y="187"/>
                        </a:cubicBezTo>
                        <a:cubicBezTo>
                          <a:pt x="149" y="205"/>
                          <a:pt x="149" y="205"/>
                          <a:pt x="149" y="205"/>
                        </a:cubicBezTo>
                        <a:cubicBezTo>
                          <a:pt x="115" y="204"/>
                          <a:pt x="115" y="204"/>
                          <a:pt x="115" y="204"/>
                        </a:cubicBezTo>
                        <a:cubicBezTo>
                          <a:pt x="94" y="195"/>
                          <a:pt x="94" y="195"/>
                          <a:pt x="94" y="195"/>
                        </a:cubicBezTo>
                        <a:cubicBezTo>
                          <a:pt x="83" y="179"/>
                          <a:pt x="83" y="179"/>
                          <a:pt x="83" y="179"/>
                        </a:cubicBezTo>
                        <a:cubicBezTo>
                          <a:pt x="77" y="165"/>
                          <a:pt x="77" y="165"/>
                          <a:pt x="77" y="165"/>
                        </a:cubicBezTo>
                        <a:cubicBezTo>
                          <a:pt x="47" y="140"/>
                          <a:pt x="47" y="140"/>
                          <a:pt x="47" y="140"/>
                        </a:cubicBezTo>
                        <a:cubicBezTo>
                          <a:pt x="36" y="124"/>
                          <a:pt x="36" y="124"/>
                          <a:pt x="36" y="124"/>
                        </a:cubicBezTo>
                        <a:cubicBezTo>
                          <a:pt x="24" y="122"/>
                          <a:pt x="24" y="122"/>
                          <a:pt x="24" y="122"/>
                        </a:cubicBezTo>
                        <a:cubicBezTo>
                          <a:pt x="15" y="130"/>
                          <a:pt x="15" y="130"/>
                          <a:pt x="15" y="130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6" y="153"/>
                          <a:pt x="16" y="153"/>
                          <a:pt x="16" y="153"/>
                        </a:cubicBezTo>
                        <a:cubicBezTo>
                          <a:pt x="10" y="157"/>
                          <a:pt x="10" y="157"/>
                          <a:pt x="10" y="157"/>
                        </a:cubicBezTo>
                        <a:cubicBezTo>
                          <a:pt x="5" y="154"/>
                          <a:pt x="5" y="154"/>
                          <a:pt x="5" y="154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4" y="171"/>
                          <a:pt x="14" y="171"/>
                          <a:pt x="14" y="171"/>
                        </a:cubicBezTo>
                        <a:cubicBezTo>
                          <a:pt x="32" y="180"/>
                          <a:pt x="32" y="180"/>
                          <a:pt x="32" y="180"/>
                        </a:cubicBezTo>
                        <a:cubicBezTo>
                          <a:pt x="58" y="209"/>
                          <a:pt x="58" y="209"/>
                          <a:pt x="58" y="209"/>
                        </a:cubicBezTo>
                        <a:cubicBezTo>
                          <a:pt x="76" y="223"/>
                          <a:pt x="76" y="223"/>
                          <a:pt x="76" y="223"/>
                        </a:cubicBezTo>
                        <a:cubicBezTo>
                          <a:pt x="104" y="225"/>
                          <a:pt x="104" y="225"/>
                          <a:pt x="104" y="225"/>
                        </a:cubicBezTo>
                        <a:cubicBezTo>
                          <a:pt x="114" y="232"/>
                          <a:pt x="114" y="232"/>
                          <a:pt x="114" y="232"/>
                        </a:cubicBezTo>
                        <a:cubicBezTo>
                          <a:pt x="124" y="234"/>
                          <a:pt x="124" y="234"/>
                          <a:pt x="124" y="234"/>
                        </a:cubicBezTo>
                        <a:cubicBezTo>
                          <a:pt x="139" y="251"/>
                          <a:pt x="139" y="251"/>
                          <a:pt x="139" y="251"/>
                        </a:cubicBezTo>
                        <a:cubicBezTo>
                          <a:pt x="144" y="264"/>
                          <a:pt x="144" y="264"/>
                          <a:pt x="144" y="264"/>
                        </a:cubicBezTo>
                        <a:cubicBezTo>
                          <a:pt x="149" y="265"/>
                          <a:pt x="149" y="265"/>
                          <a:pt x="149" y="265"/>
                        </a:cubicBezTo>
                        <a:cubicBezTo>
                          <a:pt x="155" y="263"/>
                          <a:pt x="155" y="263"/>
                          <a:pt x="155" y="263"/>
                        </a:cubicBezTo>
                        <a:cubicBezTo>
                          <a:pt x="167" y="280"/>
                          <a:pt x="167" y="280"/>
                          <a:pt x="167" y="280"/>
                        </a:cubicBezTo>
                        <a:cubicBezTo>
                          <a:pt x="177" y="281"/>
                          <a:pt x="177" y="281"/>
                          <a:pt x="177" y="281"/>
                        </a:cubicBezTo>
                        <a:cubicBezTo>
                          <a:pt x="184" y="292"/>
                          <a:pt x="184" y="292"/>
                          <a:pt x="184" y="292"/>
                        </a:cubicBezTo>
                        <a:cubicBezTo>
                          <a:pt x="179" y="305"/>
                          <a:pt x="179" y="305"/>
                          <a:pt x="179" y="305"/>
                        </a:cubicBezTo>
                        <a:cubicBezTo>
                          <a:pt x="183" y="326"/>
                          <a:pt x="183" y="326"/>
                          <a:pt x="183" y="326"/>
                        </a:cubicBezTo>
                        <a:cubicBezTo>
                          <a:pt x="176" y="342"/>
                          <a:pt x="176" y="342"/>
                          <a:pt x="176" y="342"/>
                        </a:cubicBezTo>
                        <a:cubicBezTo>
                          <a:pt x="178" y="355"/>
                          <a:pt x="178" y="355"/>
                          <a:pt x="178" y="355"/>
                        </a:cubicBezTo>
                        <a:cubicBezTo>
                          <a:pt x="196" y="357"/>
                          <a:pt x="196" y="357"/>
                          <a:pt x="196" y="357"/>
                        </a:cubicBezTo>
                        <a:cubicBezTo>
                          <a:pt x="201" y="374"/>
                          <a:pt x="201" y="374"/>
                          <a:pt x="201" y="374"/>
                        </a:cubicBezTo>
                        <a:cubicBezTo>
                          <a:pt x="194" y="385"/>
                          <a:pt x="194" y="385"/>
                          <a:pt x="194" y="385"/>
                        </a:cubicBezTo>
                        <a:cubicBezTo>
                          <a:pt x="197" y="404"/>
                          <a:pt x="197" y="404"/>
                          <a:pt x="197" y="404"/>
                        </a:cubicBezTo>
                        <a:cubicBezTo>
                          <a:pt x="205" y="416"/>
                          <a:pt x="205" y="416"/>
                          <a:pt x="205" y="416"/>
                        </a:cubicBezTo>
                        <a:cubicBezTo>
                          <a:pt x="209" y="442"/>
                          <a:pt x="209" y="442"/>
                          <a:pt x="209" y="442"/>
                        </a:cubicBezTo>
                        <a:cubicBezTo>
                          <a:pt x="206" y="453"/>
                          <a:pt x="206" y="453"/>
                          <a:pt x="206" y="453"/>
                        </a:cubicBezTo>
                        <a:cubicBezTo>
                          <a:pt x="209" y="464"/>
                          <a:pt x="209" y="464"/>
                          <a:pt x="209" y="464"/>
                        </a:cubicBezTo>
                        <a:cubicBezTo>
                          <a:pt x="209" y="492"/>
                          <a:pt x="209" y="492"/>
                          <a:pt x="209" y="492"/>
                        </a:cubicBezTo>
                        <a:cubicBezTo>
                          <a:pt x="204" y="502"/>
                          <a:pt x="204" y="502"/>
                          <a:pt x="204" y="502"/>
                        </a:cubicBezTo>
                        <a:cubicBezTo>
                          <a:pt x="211" y="522"/>
                          <a:pt x="211" y="522"/>
                          <a:pt x="211" y="522"/>
                        </a:cubicBezTo>
                        <a:cubicBezTo>
                          <a:pt x="224" y="527"/>
                          <a:pt x="224" y="527"/>
                          <a:pt x="224" y="527"/>
                        </a:cubicBezTo>
                        <a:cubicBezTo>
                          <a:pt x="237" y="553"/>
                          <a:pt x="237" y="553"/>
                          <a:pt x="237" y="553"/>
                        </a:cubicBezTo>
                        <a:cubicBezTo>
                          <a:pt x="245" y="562"/>
                          <a:pt x="245" y="562"/>
                          <a:pt x="245" y="562"/>
                        </a:cubicBezTo>
                        <a:cubicBezTo>
                          <a:pt x="244" y="578"/>
                          <a:pt x="244" y="578"/>
                          <a:pt x="244" y="578"/>
                        </a:cubicBezTo>
                        <a:cubicBezTo>
                          <a:pt x="249" y="582"/>
                          <a:pt x="249" y="582"/>
                          <a:pt x="249" y="582"/>
                        </a:cubicBezTo>
                        <a:cubicBezTo>
                          <a:pt x="262" y="583"/>
                          <a:pt x="262" y="583"/>
                          <a:pt x="262" y="583"/>
                        </a:cubicBezTo>
                        <a:cubicBezTo>
                          <a:pt x="275" y="596"/>
                          <a:pt x="275" y="596"/>
                          <a:pt x="275" y="596"/>
                        </a:cubicBezTo>
                        <a:cubicBezTo>
                          <a:pt x="302" y="596"/>
                          <a:pt x="302" y="596"/>
                          <a:pt x="302" y="596"/>
                        </a:cubicBezTo>
                        <a:cubicBezTo>
                          <a:pt x="322" y="615"/>
                          <a:pt x="322" y="615"/>
                          <a:pt x="322" y="615"/>
                        </a:cubicBezTo>
                        <a:cubicBezTo>
                          <a:pt x="311" y="620"/>
                          <a:pt x="311" y="620"/>
                          <a:pt x="311" y="620"/>
                        </a:cubicBezTo>
                        <a:cubicBezTo>
                          <a:pt x="318" y="629"/>
                          <a:pt x="318" y="629"/>
                          <a:pt x="318" y="629"/>
                        </a:cubicBezTo>
                        <a:cubicBezTo>
                          <a:pt x="319" y="652"/>
                          <a:pt x="319" y="652"/>
                          <a:pt x="319" y="652"/>
                        </a:cubicBezTo>
                        <a:cubicBezTo>
                          <a:pt x="314" y="656"/>
                          <a:pt x="314" y="656"/>
                          <a:pt x="314" y="656"/>
                        </a:cubicBezTo>
                        <a:cubicBezTo>
                          <a:pt x="338" y="677"/>
                          <a:pt x="338" y="677"/>
                          <a:pt x="338" y="677"/>
                        </a:cubicBezTo>
                        <a:cubicBezTo>
                          <a:pt x="319" y="674"/>
                          <a:pt x="319" y="674"/>
                          <a:pt x="319" y="674"/>
                        </a:cubicBezTo>
                        <a:cubicBezTo>
                          <a:pt x="315" y="675"/>
                          <a:pt x="315" y="675"/>
                          <a:pt x="315" y="675"/>
                        </a:cubicBezTo>
                        <a:cubicBezTo>
                          <a:pt x="332" y="689"/>
                          <a:pt x="332" y="689"/>
                          <a:pt x="332" y="689"/>
                        </a:cubicBezTo>
                        <a:cubicBezTo>
                          <a:pt x="333" y="700"/>
                          <a:pt x="333" y="700"/>
                          <a:pt x="333" y="700"/>
                        </a:cubicBezTo>
                        <a:cubicBezTo>
                          <a:pt x="310" y="687"/>
                          <a:pt x="310" y="687"/>
                          <a:pt x="310" y="687"/>
                        </a:cubicBezTo>
                        <a:cubicBezTo>
                          <a:pt x="293" y="688"/>
                          <a:pt x="293" y="688"/>
                          <a:pt x="293" y="688"/>
                        </a:cubicBezTo>
                        <a:cubicBezTo>
                          <a:pt x="275" y="700"/>
                          <a:pt x="275" y="700"/>
                          <a:pt x="275" y="700"/>
                        </a:cubicBezTo>
                        <a:cubicBezTo>
                          <a:pt x="275" y="711"/>
                          <a:pt x="275" y="711"/>
                          <a:pt x="275" y="711"/>
                        </a:cubicBezTo>
                        <a:cubicBezTo>
                          <a:pt x="262" y="725"/>
                          <a:pt x="262" y="725"/>
                          <a:pt x="262" y="725"/>
                        </a:cubicBezTo>
                        <a:cubicBezTo>
                          <a:pt x="262" y="735"/>
                          <a:pt x="262" y="735"/>
                          <a:pt x="262" y="735"/>
                        </a:cubicBezTo>
                        <a:cubicBezTo>
                          <a:pt x="256" y="739"/>
                          <a:pt x="256" y="739"/>
                          <a:pt x="256" y="739"/>
                        </a:cubicBezTo>
                        <a:cubicBezTo>
                          <a:pt x="234" y="762"/>
                          <a:pt x="234" y="762"/>
                          <a:pt x="234" y="762"/>
                        </a:cubicBezTo>
                        <a:cubicBezTo>
                          <a:pt x="231" y="786"/>
                          <a:pt x="231" y="786"/>
                          <a:pt x="231" y="786"/>
                        </a:cubicBezTo>
                        <a:cubicBezTo>
                          <a:pt x="224" y="788"/>
                          <a:pt x="224" y="788"/>
                          <a:pt x="224" y="788"/>
                        </a:cubicBezTo>
                        <a:cubicBezTo>
                          <a:pt x="220" y="781"/>
                          <a:pt x="220" y="781"/>
                          <a:pt x="220" y="781"/>
                        </a:cubicBezTo>
                        <a:cubicBezTo>
                          <a:pt x="215" y="781"/>
                          <a:pt x="215" y="781"/>
                          <a:pt x="215" y="781"/>
                        </a:cubicBezTo>
                        <a:cubicBezTo>
                          <a:pt x="220" y="795"/>
                          <a:pt x="220" y="795"/>
                          <a:pt x="220" y="795"/>
                        </a:cubicBezTo>
                        <a:cubicBezTo>
                          <a:pt x="217" y="807"/>
                          <a:pt x="217" y="807"/>
                          <a:pt x="217" y="807"/>
                        </a:cubicBezTo>
                        <a:cubicBezTo>
                          <a:pt x="202" y="808"/>
                          <a:pt x="202" y="808"/>
                          <a:pt x="202" y="808"/>
                        </a:cubicBezTo>
                        <a:cubicBezTo>
                          <a:pt x="194" y="820"/>
                          <a:pt x="194" y="820"/>
                          <a:pt x="194" y="820"/>
                        </a:cubicBezTo>
                        <a:cubicBezTo>
                          <a:pt x="197" y="837"/>
                          <a:pt x="197" y="837"/>
                          <a:pt x="197" y="837"/>
                        </a:cubicBezTo>
                        <a:cubicBezTo>
                          <a:pt x="212" y="847"/>
                          <a:pt x="212" y="847"/>
                          <a:pt x="212" y="847"/>
                        </a:cubicBezTo>
                        <a:cubicBezTo>
                          <a:pt x="188" y="840"/>
                          <a:pt x="188" y="840"/>
                          <a:pt x="188" y="840"/>
                        </a:cubicBezTo>
                        <a:cubicBezTo>
                          <a:pt x="183" y="834"/>
                          <a:pt x="183" y="834"/>
                          <a:pt x="183" y="834"/>
                        </a:cubicBezTo>
                        <a:cubicBezTo>
                          <a:pt x="175" y="837"/>
                          <a:pt x="175" y="837"/>
                          <a:pt x="175" y="837"/>
                        </a:cubicBezTo>
                        <a:cubicBezTo>
                          <a:pt x="170" y="851"/>
                          <a:pt x="170" y="851"/>
                          <a:pt x="170" y="851"/>
                        </a:cubicBezTo>
                        <a:cubicBezTo>
                          <a:pt x="172" y="860"/>
                          <a:pt x="172" y="860"/>
                          <a:pt x="172" y="860"/>
                        </a:cubicBezTo>
                        <a:cubicBezTo>
                          <a:pt x="162" y="855"/>
                          <a:pt x="162" y="855"/>
                          <a:pt x="162" y="855"/>
                        </a:cubicBezTo>
                        <a:cubicBezTo>
                          <a:pt x="159" y="859"/>
                          <a:pt x="159" y="859"/>
                          <a:pt x="159" y="859"/>
                        </a:cubicBezTo>
                        <a:cubicBezTo>
                          <a:pt x="168" y="869"/>
                          <a:pt x="168" y="869"/>
                          <a:pt x="168" y="869"/>
                        </a:cubicBezTo>
                        <a:cubicBezTo>
                          <a:pt x="168" y="876"/>
                          <a:pt x="168" y="876"/>
                          <a:pt x="168" y="876"/>
                        </a:cubicBezTo>
                        <a:cubicBezTo>
                          <a:pt x="160" y="886"/>
                          <a:pt x="160" y="886"/>
                          <a:pt x="160" y="886"/>
                        </a:cubicBezTo>
                        <a:cubicBezTo>
                          <a:pt x="155" y="894"/>
                          <a:pt x="155" y="894"/>
                          <a:pt x="155" y="894"/>
                        </a:cubicBezTo>
                        <a:cubicBezTo>
                          <a:pt x="142" y="902"/>
                          <a:pt x="142" y="902"/>
                          <a:pt x="142" y="902"/>
                        </a:cubicBezTo>
                        <a:cubicBezTo>
                          <a:pt x="134" y="897"/>
                          <a:pt x="134" y="897"/>
                          <a:pt x="134" y="897"/>
                        </a:cubicBezTo>
                        <a:cubicBezTo>
                          <a:pt x="133" y="892"/>
                          <a:pt x="133" y="892"/>
                          <a:pt x="133" y="892"/>
                        </a:cubicBezTo>
                        <a:cubicBezTo>
                          <a:pt x="124" y="889"/>
                          <a:pt x="124" y="889"/>
                          <a:pt x="124" y="889"/>
                        </a:cubicBezTo>
                        <a:cubicBezTo>
                          <a:pt x="116" y="892"/>
                          <a:pt x="116" y="892"/>
                          <a:pt x="116" y="892"/>
                        </a:cubicBezTo>
                        <a:cubicBezTo>
                          <a:pt x="119" y="905"/>
                          <a:pt x="119" y="905"/>
                          <a:pt x="119" y="905"/>
                        </a:cubicBezTo>
                        <a:cubicBezTo>
                          <a:pt x="111" y="912"/>
                          <a:pt x="111" y="912"/>
                          <a:pt x="111" y="912"/>
                        </a:cubicBezTo>
                        <a:cubicBezTo>
                          <a:pt x="117" y="925"/>
                          <a:pt x="117" y="925"/>
                          <a:pt x="117" y="925"/>
                        </a:cubicBezTo>
                        <a:cubicBezTo>
                          <a:pt x="111" y="939"/>
                          <a:pt x="111" y="939"/>
                          <a:pt x="111" y="939"/>
                        </a:cubicBezTo>
                        <a:cubicBezTo>
                          <a:pt x="104" y="941"/>
                          <a:pt x="104" y="941"/>
                          <a:pt x="104" y="941"/>
                        </a:cubicBezTo>
                        <a:cubicBezTo>
                          <a:pt x="98" y="952"/>
                          <a:pt x="98" y="952"/>
                          <a:pt x="98" y="952"/>
                        </a:cubicBezTo>
                        <a:cubicBezTo>
                          <a:pt x="103" y="965"/>
                          <a:pt x="103" y="965"/>
                          <a:pt x="103" y="965"/>
                        </a:cubicBezTo>
                        <a:cubicBezTo>
                          <a:pt x="107" y="968"/>
                          <a:pt x="107" y="968"/>
                          <a:pt x="107" y="968"/>
                        </a:cubicBezTo>
                        <a:cubicBezTo>
                          <a:pt x="102" y="983"/>
                          <a:pt x="102" y="983"/>
                          <a:pt x="102" y="983"/>
                        </a:cubicBezTo>
                        <a:cubicBezTo>
                          <a:pt x="105" y="991"/>
                          <a:pt x="105" y="991"/>
                          <a:pt x="105" y="991"/>
                        </a:cubicBezTo>
                        <a:cubicBezTo>
                          <a:pt x="113" y="987"/>
                          <a:pt x="113" y="987"/>
                          <a:pt x="113" y="987"/>
                        </a:cubicBezTo>
                        <a:cubicBezTo>
                          <a:pt x="122" y="996"/>
                          <a:pt x="122" y="996"/>
                          <a:pt x="122" y="996"/>
                        </a:cubicBezTo>
                        <a:cubicBezTo>
                          <a:pt x="119" y="1012"/>
                          <a:pt x="119" y="1012"/>
                          <a:pt x="119" y="1012"/>
                        </a:cubicBezTo>
                        <a:cubicBezTo>
                          <a:pt x="116" y="1019"/>
                          <a:pt x="116" y="1019"/>
                          <a:pt x="116" y="1019"/>
                        </a:cubicBezTo>
                        <a:cubicBezTo>
                          <a:pt x="120" y="1032"/>
                          <a:pt x="120" y="1032"/>
                          <a:pt x="120" y="1032"/>
                        </a:cubicBezTo>
                        <a:cubicBezTo>
                          <a:pt x="117" y="1038"/>
                          <a:pt x="117" y="1038"/>
                          <a:pt x="117" y="1038"/>
                        </a:cubicBezTo>
                        <a:cubicBezTo>
                          <a:pt x="131" y="1061"/>
                          <a:pt x="131" y="1061"/>
                          <a:pt x="131" y="1061"/>
                        </a:cubicBezTo>
                        <a:cubicBezTo>
                          <a:pt x="139" y="1067"/>
                          <a:pt x="139" y="1067"/>
                          <a:pt x="139" y="1067"/>
                        </a:cubicBezTo>
                        <a:cubicBezTo>
                          <a:pt x="134" y="1076"/>
                          <a:pt x="134" y="1076"/>
                          <a:pt x="134" y="1076"/>
                        </a:cubicBezTo>
                        <a:cubicBezTo>
                          <a:pt x="145" y="1093"/>
                          <a:pt x="145" y="1093"/>
                          <a:pt x="145" y="1093"/>
                        </a:cubicBezTo>
                        <a:cubicBezTo>
                          <a:pt x="134" y="1098"/>
                          <a:pt x="134" y="1098"/>
                          <a:pt x="134" y="1098"/>
                        </a:cubicBezTo>
                        <a:cubicBezTo>
                          <a:pt x="136" y="1120"/>
                          <a:pt x="136" y="1120"/>
                          <a:pt x="136" y="1120"/>
                        </a:cubicBezTo>
                        <a:cubicBezTo>
                          <a:pt x="131" y="1128"/>
                          <a:pt x="131" y="1128"/>
                          <a:pt x="131" y="1128"/>
                        </a:cubicBezTo>
                        <a:cubicBezTo>
                          <a:pt x="131" y="1157"/>
                          <a:pt x="131" y="1157"/>
                          <a:pt x="131" y="1157"/>
                        </a:cubicBezTo>
                        <a:cubicBezTo>
                          <a:pt x="139" y="1167"/>
                          <a:pt x="139" y="1167"/>
                          <a:pt x="139" y="1167"/>
                        </a:cubicBezTo>
                        <a:cubicBezTo>
                          <a:pt x="131" y="1183"/>
                          <a:pt x="131" y="1183"/>
                          <a:pt x="131" y="1183"/>
                        </a:cubicBezTo>
                        <a:cubicBezTo>
                          <a:pt x="131" y="1194"/>
                          <a:pt x="131" y="1194"/>
                          <a:pt x="131" y="1194"/>
                        </a:cubicBezTo>
                        <a:cubicBezTo>
                          <a:pt x="136" y="1200"/>
                          <a:pt x="136" y="1200"/>
                          <a:pt x="136" y="1200"/>
                        </a:cubicBezTo>
                        <a:cubicBezTo>
                          <a:pt x="155" y="1192"/>
                          <a:pt x="155" y="1192"/>
                          <a:pt x="155" y="1192"/>
                        </a:cubicBezTo>
                        <a:cubicBezTo>
                          <a:pt x="161" y="1197"/>
                          <a:pt x="161" y="1197"/>
                          <a:pt x="161" y="1197"/>
                        </a:cubicBezTo>
                        <a:cubicBezTo>
                          <a:pt x="165" y="1188"/>
                          <a:pt x="165" y="1188"/>
                          <a:pt x="165" y="1188"/>
                        </a:cubicBezTo>
                        <a:cubicBezTo>
                          <a:pt x="181" y="1206"/>
                          <a:pt x="181" y="1206"/>
                          <a:pt x="181" y="1206"/>
                        </a:cubicBezTo>
                        <a:cubicBezTo>
                          <a:pt x="191" y="1204"/>
                          <a:pt x="191" y="1204"/>
                          <a:pt x="191" y="1204"/>
                        </a:cubicBezTo>
                        <a:cubicBezTo>
                          <a:pt x="201" y="1213"/>
                          <a:pt x="201" y="1213"/>
                          <a:pt x="201" y="1213"/>
                        </a:cubicBezTo>
                        <a:cubicBezTo>
                          <a:pt x="221" y="1211"/>
                          <a:pt x="221" y="1211"/>
                          <a:pt x="221" y="1211"/>
                        </a:cubicBezTo>
                        <a:cubicBezTo>
                          <a:pt x="228" y="1214"/>
                          <a:pt x="228" y="1214"/>
                          <a:pt x="228" y="1214"/>
                        </a:cubicBezTo>
                        <a:cubicBezTo>
                          <a:pt x="223" y="1224"/>
                          <a:pt x="223" y="1224"/>
                          <a:pt x="223" y="1224"/>
                        </a:cubicBezTo>
                        <a:cubicBezTo>
                          <a:pt x="229" y="1224"/>
                          <a:pt x="229" y="1224"/>
                          <a:pt x="229" y="1224"/>
                        </a:cubicBezTo>
                        <a:cubicBezTo>
                          <a:pt x="248" y="1211"/>
                          <a:pt x="248" y="1211"/>
                          <a:pt x="248" y="1211"/>
                        </a:cubicBezTo>
                        <a:cubicBezTo>
                          <a:pt x="248" y="1223"/>
                          <a:pt x="248" y="1223"/>
                          <a:pt x="248" y="1223"/>
                        </a:cubicBezTo>
                        <a:cubicBezTo>
                          <a:pt x="239" y="1234"/>
                          <a:pt x="239" y="1234"/>
                          <a:pt x="239" y="1234"/>
                        </a:cubicBezTo>
                        <a:cubicBezTo>
                          <a:pt x="257" y="1259"/>
                          <a:pt x="257" y="1259"/>
                          <a:pt x="257" y="1259"/>
                        </a:cubicBezTo>
                        <a:cubicBezTo>
                          <a:pt x="261" y="1268"/>
                          <a:pt x="261" y="1268"/>
                          <a:pt x="261" y="1268"/>
                        </a:cubicBezTo>
                        <a:lnTo>
                          <a:pt x="256" y="128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7" name="Freeform 59"/>
                  <p:cNvSpPr>
                    <a:spLocks/>
                  </p:cNvSpPr>
                  <p:nvPr/>
                </p:nvSpPr>
                <p:spPr bwMode="auto">
                  <a:xfrm>
                    <a:off x="8371681" y="4862387"/>
                    <a:ext cx="50800" cy="36513"/>
                  </a:xfrm>
                  <a:custGeom>
                    <a:avLst/>
                    <a:gdLst>
                      <a:gd name="T0" fmla="*/ 32 w 32"/>
                      <a:gd name="T1" fmla="*/ 3 h 23"/>
                      <a:gd name="T2" fmla="*/ 12 w 32"/>
                      <a:gd name="T3" fmla="*/ 0 h 23"/>
                      <a:gd name="T4" fmla="*/ 0 w 32"/>
                      <a:gd name="T5" fmla="*/ 9 h 23"/>
                      <a:gd name="T6" fmla="*/ 8 w 32"/>
                      <a:gd name="T7" fmla="*/ 22 h 23"/>
                      <a:gd name="T8" fmla="*/ 20 w 32"/>
                      <a:gd name="T9" fmla="*/ 23 h 23"/>
                      <a:gd name="T10" fmla="*/ 25 w 32"/>
                      <a:gd name="T11" fmla="*/ 16 h 23"/>
                      <a:gd name="T12" fmla="*/ 19 w 32"/>
                      <a:gd name="T13" fmla="*/ 10 h 23"/>
                      <a:gd name="T14" fmla="*/ 30 w 32"/>
                      <a:gd name="T15" fmla="*/ 9 h 23"/>
                      <a:gd name="T16" fmla="*/ 32 w 32"/>
                      <a:gd name="T17" fmla="*/ 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23">
                        <a:moveTo>
                          <a:pt x="32" y="3"/>
                        </a:moveTo>
                        <a:lnTo>
                          <a:pt x="12" y="0"/>
                        </a:lnTo>
                        <a:lnTo>
                          <a:pt x="0" y="9"/>
                        </a:lnTo>
                        <a:lnTo>
                          <a:pt x="8" y="22"/>
                        </a:lnTo>
                        <a:lnTo>
                          <a:pt x="20" y="23"/>
                        </a:lnTo>
                        <a:lnTo>
                          <a:pt x="25" y="16"/>
                        </a:lnTo>
                        <a:lnTo>
                          <a:pt x="19" y="10"/>
                        </a:lnTo>
                        <a:lnTo>
                          <a:pt x="30" y="9"/>
                        </a:lnTo>
                        <a:lnTo>
                          <a:pt x="32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8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8368506" y="4862387"/>
                    <a:ext cx="55563" cy="38100"/>
                  </a:xfrm>
                  <a:custGeom>
                    <a:avLst/>
                    <a:gdLst>
                      <a:gd name="T0" fmla="*/ 22 w 35"/>
                      <a:gd name="T1" fmla="*/ 24 h 24"/>
                      <a:gd name="T2" fmla="*/ 10 w 35"/>
                      <a:gd name="T3" fmla="*/ 23 h 24"/>
                      <a:gd name="T4" fmla="*/ 0 w 35"/>
                      <a:gd name="T5" fmla="*/ 9 h 24"/>
                      <a:gd name="T6" fmla="*/ 14 w 35"/>
                      <a:gd name="T7" fmla="*/ 0 h 24"/>
                      <a:gd name="T8" fmla="*/ 35 w 35"/>
                      <a:gd name="T9" fmla="*/ 2 h 24"/>
                      <a:gd name="T10" fmla="*/ 33 w 35"/>
                      <a:gd name="T11" fmla="*/ 10 h 24"/>
                      <a:gd name="T12" fmla="*/ 23 w 35"/>
                      <a:gd name="T13" fmla="*/ 11 h 24"/>
                      <a:gd name="T14" fmla="*/ 29 w 35"/>
                      <a:gd name="T15" fmla="*/ 16 h 24"/>
                      <a:gd name="T16" fmla="*/ 22 w 35"/>
                      <a:gd name="T17" fmla="*/ 24 h 24"/>
                      <a:gd name="T18" fmla="*/ 11 w 35"/>
                      <a:gd name="T19" fmla="*/ 21 h 24"/>
                      <a:gd name="T20" fmla="*/ 21 w 35"/>
                      <a:gd name="T21" fmla="*/ 22 h 24"/>
                      <a:gd name="T22" fmla="*/ 26 w 35"/>
                      <a:gd name="T23" fmla="*/ 16 h 24"/>
                      <a:gd name="T24" fmla="*/ 19 w 35"/>
                      <a:gd name="T25" fmla="*/ 9 h 24"/>
                      <a:gd name="T26" fmla="*/ 32 w 35"/>
                      <a:gd name="T27" fmla="*/ 8 h 24"/>
                      <a:gd name="T28" fmla="*/ 33 w 35"/>
                      <a:gd name="T29" fmla="*/ 4 h 24"/>
                      <a:gd name="T30" fmla="*/ 14 w 35"/>
                      <a:gd name="T31" fmla="*/ 1 h 24"/>
                      <a:gd name="T32" fmla="*/ 3 w 35"/>
                      <a:gd name="T33" fmla="*/ 9 h 24"/>
                      <a:gd name="T34" fmla="*/ 11 w 35"/>
                      <a:gd name="T35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24">
                        <a:moveTo>
                          <a:pt x="22" y="24"/>
                        </a:moveTo>
                        <a:lnTo>
                          <a:pt x="10" y="23"/>
                        </a:lnTo>
                        <a:lnTo>
                          <a:pt x="0" y="9"/>
                        </a:lnTo>
                        <a:lnTo>
                          <a:pt x="14" y="0"/>
                        </a:lnTo>
                        <a:lnTo>
                          <a:pt x="35" y="2"/>
                        </a:lnTo>
                        <a:lnTo>
                          <a:pt x="33" y="10"/>
                        </a:lnTo>
                        <a:lnTo>
                          <a:pt x="23" y="11"/>
                        </a:lnTo>
                        <a:lnTo>
                          <a:pt x="29" y="16"/>
                        </a:lnTo>
                        <a:lnTo>
                          <a:pt x="22" y="24"/>
                        </a:lnTo>
                        <a:close/>
                        <a:moveTo>
                          <a:pt x="11" y="21"/>
                        </a:moveTo>
                        <a:lnTo>
                          <a:pt x="21" y="22"/>
                        </a:lnTo>
                        <a:lnTo>
                          <a:pt x="26" y="16"/>
                        </a:lnTo>
                        <a:lnTo>
                          <a:pt x="19" y="9"/>
                        </a:lnTo>
                        <a:lnTo>
                          <a:pt x="32" y="8"/>
                        </a:lnTo>
                        <a:lnTo>
                          <a:pt x="33" y="4"/>
                        </a:lnTo>
                        <a:lnTo>
                          <a:pt x="14" y="1"/>
                        </a:lnTo>
                        <a:lnTo>
                          <a:pt x="3" y="9"/>
                        </a:lnTo>
                        <a:lnTo>
                          <a:pt x="11" y="2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19" name="Freeform 61"/>
                  <p:cNvSpPr>
                    <a:spLocks/>
                  </p:cNvSpPr>
                  <p:nvPr/>
                </p:nvSpPr>
                <p:spPr bwMode="auto">
                  <a:xfrm>
                    <a:off x="8100219" y="5200524"/>
                    <a:ext cx="31750" cy="33338"/>
                  </a:xfrm>
                  <a:custGeom>
                    <a:avLst/>
                    <a:gdLst>
                      <a:gd name="T0" fmla="*/ 0 w 20"/>
                      <a:gd name="T1" fmla="*/ 12 h 21"/>
                      <a:gd name="T2" fmla="*/ 7 w 20"/>
                      <a:gd name="T3" fmla="*/ 21 h 21"/>
                      <a:gd name="T4" fmla="*/ 18 w 20"/>
                      <a:gd name="T5" fmla="*/ 14 h 21"/>
                      <a:gd name="T6" fmla="*/ 20 w 20"/>
                      <a:gd name="T7" fmla="*/ 3 h 21"/>
                      <a:gd name="T8" fmla="*/ 12 w 20"/>
                      <a:gd name="T9" fmla="*/ 7 h 21"/>
                      <a:gd name="T10" fmla="*/ 3 w 20"/>
                      <a:gd name="T11" fmla="*/ 0 h 21"/>
                      <a:gd name="T12" fmla="*/ 0 w 20"/>
                      <a:gd name="T13" fmla="*/ 1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21">
                        <a:moveTo>
                          <a:pt x="0" y="12"/>
                        </a:moveTo>
                        <a:lnTo>
                          <a:pt x="7" y="21"/>
                        </a:lnTo>
                        <a:lnTo>
                          <a:pt x="18" y="14"/>
                        </a:lnTo>
                        <a:lnTo>
                          <a:pt x="20" y="3"/>
                        </a:lnTo>
                        <a:lnTo>
                          <a:pt x="12" y="7"/>
                        </a:lnTo>
                        <a:lnTo>
                          <a:pt x="3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20" name="Freeform 62"/>
                  <p:cNvSpPr>
                    <a:spLocks noEditPoints="1"/>
                  </p:cNvSpPr>
                  <p:nvPr/>
                </p:nvSpPr>
                <p:spPr bwMode="auto">
                  <a:xfrm>
                    <a:off x="8098631" y="5200524"/>
                    <a:ext cx="34925" cy="34925"/>
                  </a:xfrm>
                  <a:custGeom>
                    <a:avLst/>
                    <a:gdLst>
                      <a:gd name="T0" fmla="*/ 8 w 22"/>
                      <a:gd name="T1" fmla="*/ 22 h 22"/>
                      <a:gd name="T2" fmla="*/ 0 w 22"/>
                      <a:gd name="T3" fmla="*/ 12 h 22"/>
                      <a:gd name="T4" fmla="*/ 4 w 22"/>
                      <a:gd name="T5" fmla="*/ 0 h 22"/>
                      <a:gd name="T6" fmla="*/ 13 w 22"/>
                      <a:gd name="T7" fmla="*/ 6 h 22"/>
                      <a:gd name="T8" fmla="*/ 22 w 22"/>
                      <a:gd name="T9" fmla="*/ 1 h 22"/>
                      <a:gd name="T10" fmla="*/ 20 w 22"/>
                      <a:gd name="T11" fmla="*/ 14 h 22"/>
                      <a:gd name="T12" fmla="*/ 8 w 22"/>
                      <a:gd name="T13" fmla="*/ 22 h 22"/>
                      <a:gd name="T14" fmla="*/ 2 w 22"/>
                      <a:gd name="T15" fmla="*/ 12 h 22"/>
                      <a:gd name="T16" fmla="*/ 8 w 22"/>
                      <a:gd name="T17" fmla="*/ 20 h 22"/>
                      <a:gd name="T18" fmla="*/ 18 w 22"/>
                      <a:gd name="T19" fmla="*/ 13 h 22"/>
                      <a:gd name="T20" fmla="*/ 20 w 22"/>
                      <a:gd name="T21" fmla="*/ 4 h 22"/>
                      <a:gd name="T22" fmla="*/ 12 w 22"/>
                      <a:gd name="T23" fmla="*/ 8 h 22"/>
                      <a:gd name="T24" fmla="*/ 5 w 22"/>
                      <a:gd name="T25" fmla="*/ 2 h 22"/>
                      <a:gd name="T26" fmla="*/ 2 w 22"/>
                      <a:gd name="T27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" h="22">
                        <a:moveTo>
                          <a:pt x="8" y="22"/>
                        </a:moveTo>
                        <a:lnTo>
                          <a:pt x="0" y="12"/>
                        </a:lnTo>
                        <a:lnTo>
                          <a:pt x="4" y="0"/>
                        </a:lnTo>
                        <a:lnTo>
                          <a:pt x="13" y="6"/>
                        </a:lnTo>
                        <a:lnTo>
                          <a:pt x="22" y="1"/>
                        </a:lnTo>
                        <a:lnTo>
                          <a:pt x="20" y="14"/>
                        </a:lnTo>
                        <a:lnTo>
                          <a:pt x="8" y="22"/>
                        </a:lnTo>
                        <a:close/>
                        <a:moveTo>
                          <a:pt x="2" y="12"/>
                        </a:moveTo>
                        <a:lnTo>
                          <a:pt x="8" y="20"/>
                        </a:lnTo>
                        <a:lnTo>
                          <a:pt x="18" y="13"/>
                        </a:lnTo>
                        <a:lnTo>
                          <a:pt x="20" y="4"/>
                        </a:lnTo>
                        <a:lnTo>
                          <a:pt x="12" y="8"/>
                        </a:lnTo>
                        <a:lnTo>
                          <a:pt x="5" y="2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36" name="Gruppieren 340"/>
                <p:cNvGrpSpPr/>
                <p:nvPr/>
              </p:nvGrpSpPr>
              <p:grpSpPr>
                <a:xfrm>
                  <a:off x="14804492" y="5453551"/>
                  <a:ext cx="2234360" cy="5035700"/>
                  <a:chOff x="7162800" y="7442200"/>
                  <a:chExt cx="1057275" cy="2382837"/>
                </a:xfrm>
                <a:solidFill>
                  <a:schemeClr val="tx2"/>
                </a:solidFill>
              </p:grpSpPr>
              <p:sp>
                <p:nvSpPr>
                  <p:cNvPr id="491" name="Freeform 66"/>
                  <p:cNvSpPr>
                    <a:spLocks/>
                  </p:cNvSpPr>
                  <p:nvPr/>
                </p:nvSpPr>
                <p:spPr bwMode="auto">
                  <a:xfrm>
                    <a:off x="7191375" y="9410700"/>
                    <a:ext cx="15875" cy="17462"/>
                  </a:xfrm>
                  <a:custGeom>
                    <a:avLst/>
                    <a:gdLst>
                      <a:gd name="T0" fmla="*/ 10 w 10"/>
                      <a:gd name="T1" fmla="*/ 0 h 11"/>
                      <a:gd name="T2" fmla="*/ 1 w 10"/>
                      <a:gd name="T3" fmla="*/ 1 h 11"/>
                      <a:gd name="T4" fmla="*/ 0 w 10"/>
                      <a:gd name="T5" fmla="*/ 11 h 11"/>
                      <a:gd name="T6" fmla="*/ 8 w 10"/>
                      <a:gd name="T7" fmla="*/ 11 h 11"/>
                      <a:gd name="T8" fmla="*/ 10 w 10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1">
                        <a:moveTo>
                          <a:pt x="10" y="0"/>
                        </a:moveTo>
                        <a:lnTo>
                          <a:pt x="1" y="1"/>
                        </a:lnTo>
                        <a:lnTo>
                          <a:pt x="0" y="11"/>
                        </a:lnTo>
                        <a:lnTo>
                          <a:pt x="8" y="1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2" name="Freeform 68"/>
                  <p:cNvSpPr>
                    <a:spLocks/>
                  </p:cNvSpPr>
                  <p:nvPr/>
                </p:nvSpPr>
                <p:spPr bwMode="auto">
                  <a:xfrm>
                    <a:off x="7164388" y="7443788"/>
                    <a:ext cx="1054100" cy="2379662"/>
                  </a:xfrm>
                  <a:custGeom>
                    <a:avLst/>
                    <a:gdLst>
                      <a:gd name="T0" fmla="*/ 631 w 664"/>
                      <a:gd name="T1" fmla="*/ 285 h 1499"/>
                      <a:gd name="T2" fmla="*/ 623 w 664"/>
                      <a:gd name="T3" fmla="*/ 202 h 1499"/>
                      <a:gd name="T4" fmla="*/ 607 w 664"/>
                      <a:gd name="T5" fmla="*/ 125 h 1499"/>
                      <a:gd name="T6" fmla="*/ 565 w 664"/>
                      <a:gd name="T7" fmla="*/ 87 h 1499"/>
                      <a:gd name="T8" fmla="*/ 467 w 664"/>
                      <a:gd name="T9" fmla="*/ 22 h 1499"/>
                      <a:gd name="T10" fmla="*/ 405 w 664"/>
                      <a:gd name="T11" fmla="*/ 14 h 1499"/>
                      <a:gd name="T12" fmla="*/ 413 w 664"/>
                      <a:gd name="T13" fmla="*/ 87 h 1499"/>
                      <a:gd name="T14" fmla="*/ 340 w 664"/>
                      <a:gd name="T15" fmla="*/ 62 h 1499"/>
                      <a:gd name="T16" fmla="*/ 308 w 664"/>
                      <a:gd name="T17" fmla="*/ 105 h 1499"/>
                      <a:gd name="T18" fmla="*/ 269 w 664"/>
                      <a:gd name="T19" fmla="*/ 123 h 1499"/>
                      <a:gd name="T20" fmla="*/ 215 w 664"/>
                      <a:gd name="T21" fmla="*/ 191 h 1499"/>
                      <a:gd name="T22" fmla="*/ 187 w 664"/>
                      <a:gd name="T23" fmla="*/ 323 h 1499"/>
                      <a:gd name="T24" fmla="*/ 141 w 664"/>
                      <a:gd name="T25" fmla="*/ 386 h 1499"/>
                      <a:gd name="T26" fmla="*/ 103 w 664"/>
                      <a:gd name="T27" fmla="*/ 555 h 1499"/>
                      <a:gd name="T28" fmla="*/ 45 w 664"/>
                      <a:gd name="T29" fmla="*/ 609 h 1499"/>
                      <a:gd name="T30" fmla="*/ 37 w 664"/>
                      <a:gd name="T31" fmla="*/ 773 h 1499"/>
                      <a:gd name="T32" fmla="*/ 73 w 664"/>
                      <a:gd name="T33" fmla="*/ 899 h 1499"/>
                      <a:gd name="T34" fmla="*/ 69 w 664"/>
                      <a:gd name="T35" fmla="*/ 1010 h 1499"/>
                      <a:gd name="T36" fmla="*/ 36 w 664"/>
                      <a:gd name="T37" fmla="*/ 1077 h 1499"/>
                      <a:gd name="T38" fmla="*/ 19 w 664"/>
                      <a:gd name="T39" fmla="*/ 1152 h 1499"/>
                      <a:gd name="T40" fmla="*/ 9 w 664"/>
                      <a:gd name="T41" fmla="*/ 1212 h 1499"/>
                      <a:gd name="T42" fmla="*/ 28 w 664"/>
                      <a:gd name="T43" fmla="*/ 1210 h 1499"/>
                      <a:gd name="T44" fmla="*/ 30 w 664"/>
                      <a:gd name="T45" fmla="*/ 1252 h 1499"/>
                      <a:gd name="T46" fmla="*/ 51 w 664"/>
                      <a:gd name="T47" fmla="*/ 1313 h 1499"/>
                      <a:gd name="T48" fmla="*/ 100 w 664"/>
                      <a:gd name="T49" fmla="*/ 1392 h 1499"/>
                      <a:gd name="T50" fmla="*/ 99 w 664"/>
                      <a:gd name="T51" fmla="*/ 1433 h 1499"/>
                      <a:gd name="T52" fmla="*/ 133 w 664"/>
                      <a:gd name="T53" fmla="*/ 1499 h 1499"/>
                      <a:gd name="T54" fmla="*/ 197 w 664"/>
                      <a:gd name="T55" fmla="*/ 1445 h 1499"/>
                      <a:gd name="T56" fmla="*/ 276 w 664"/>
                      <a:gd name="T57" fmla="*/ 1432 h 1499"/>
                      <a:gd name="T58" fmla="*/ 322 w 664"/>
                      <a:gd name="T59" fmla="*/ 1344 h 1499"/>
                      <a:gd name="T60" fmla="*/ 309 w 664"/>
                      <a:gd name="T61" fmla="*/ 1274 h 1499"/>
                      <a:gd name="T62" fmla="*/ 331 w 664"/>
                      <a:gd name="T63" fmla="*/ 1225 h 1499"/>
                      <a:gd name="T64" fmla="*/ 318 w 664"/>
                      <a:gd name="T65" fmla="*/ 1185 h 1499"/>
                      <a:gd name="T66" fmla="*/ 347 w 664"/>
                      <a:gd name="T67" fmla="*/ 1167 h 1499"/>
                      <a:gd name="T68" fmla="*/ 370 w 664"/>
                      <a:gd name="T69" fmla="*/ 1158 h 1499"/>
                      <a:gd name="T70" fmla="*/ 397 w 664"/>
                      <a:gd name="T71" fmla="*/ 1114 h 1499"/>
                      <a:gd name="T72" fmla="*/ 330 w 664"/>
                      <a:gd name="T73" fmla="*/ 1105 h 1499"/>
                      <a:gd name="T74" fmla="*/ 277 w 664"/>
                      <a:gd name="T75" fmla="*/ 1095 h 1499"/>
                      <a:gd name="T76" fmla="*/ 327 w 664"/>
                      <a:gd name="T77" fmla="*/ 1079 h 1499"/>
                      <a:gd name="T78" fmla="*/ 375 w 664"/>
                      <a:gd name="T79" fmla="*/ 1090 h 1499"/>
                      <a:gd name="T80" fmla="*/ 431 w 664"/>
                      <a:gd name="T81" fmla="*/ 1049 h 1499"/>
                      <a:gd name="T82" fmla="*/ 376 w 664"/>
                      <a:gd name="T83" fmla="*/ 977 h 1499"/>
                      <a:gd name="T84" fmla="*/ 333 w 664"/>
                      <a:gd name="T85" fmla="*/ 961 h 1499"/>
                      <a:gd name="T86" fmla="*/ 326 w 664"/>
                      <a:gd name="T87" fmla="*/ 906 h 1499"/>
                      <a:gd name="T88" fmla="*/ 336 w 664"/>
                      <a:gd name="T89" fmla="*/ 859 h 1499"/>
                      <a:gd name="T90" fmla="*/ 313 w 664"/>
                      <a:gd name="T91" fmla="*/ 774 h 1499"/>
                      <a:gd name="T92" fmla="*/ 364 w 664"/>
                      <a:gd name="T93" fmla="*/ 743 h 1499"/>
                      <a:gd name="T94" fmla="*/ 392 w 664"/>
                      <a:gd name="T95" fmla="*/ 705 h 1499"/>
                      <a:gd name="T96" fmla="*/ 421 w 664"/>
                      <a:gd name="T97" fmla="*/ 674 h 1499"/>
                      <a:gd name="T98" fmla="*/ 470 w 664"/>
                      <a:gd name="T99" fmla="*/ 648 h 1499"/>
                      <a:gd name="T100" fmla="*/ 509 w 664"/>
                      <a:gd name="T101" fmla="*/ 599 h 1499"/>
                      <a:gd name="T102" fmla="*/ 521 w 664"/>
                      <a:gd name="T103" fmla="*/ 538 h 1499"/>
                      <a:gd name="T104" fmla="*/ 514 w 664"/>
                      <a:gd name="T105" fmla="*/ 502 h 1499"/>
                      <a:gd name="T106" fmla="*/ 511 w 664"/>
                      <a:gd name="T107" fmla="*/ 449 h 1499"/>
                      <a:gd name="T108" fmla="*/ 525 w 664"/>
                      <a:gd name="T109" fmla="*/ 437 h 1499"/>
                      <a:gd name="T110" fmla="*/ 545 w 664"/>
                      <a:gd name="T111" fmla="*/ 416 h 1499"/>
                      <a:gd name="T112" fmla="*/ 587 w 664"/>
                      <a:gd name="T113" fmla="*/ 386 h 1499"/>
                      <a:gd name="T114" fmla="*/ 642 w 664"/>
                      <a:gd name="T115" fmla="*/ 396 h 1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64" h="1499">
                        <a:moveTo>
                          <a:pt x="657" y="369"/>
                        </a:moveTo>
                        <a:lnTo>
                          <a:pt x="645" y="345"/>
                        </a:lnTo>
                        <a:lnTo>
                          <a:pt x="632" y="340"/>
                        </a:lnTo>
                        <a:lnTo>
                          <a:pt x="626" y="321"/>
                        </a:lnTo>
                        <a:lnTo>
                          <a:pt x="631" y="311"/>
                        </a:lnTo>
                        <a:lnTo>
                          <a:pt x="631" y="285"/>
                        </a:lnTo>
                        <a:lnTo>
                          <a:pt x="628" y="275"/>
                        </a:lnTo>
                        <a:lnTo>
                          <a:pt x="631" y="265"/>
                        </a:lnTo>
                        <a:lnTo>
                          <a:pt x="627" y="241"/>
                        </a:lnTo>
                        <a:lnTo>
                          <a:pt x="619" y="230"/>
                        </a:lnTo>
                        <a:lnTo>
                          <a:pt x="617" y="212"/>
                        </a:lnTo>
                        <a:lnTo>
                          <a:pt x="623" y="202"/>
                        </a:lnTo>
                        <a:lnTo>
                          <a:pt x="619" y="187"/>
                        </a:lnTo>
                        <a:lnTo>
                          <a:pt x="602" y="185"/>
                        </a:lnTo>
                        <a:lnTo>
                          <a:pt x="600" y="172"/>
                        </a:lnTo>
                        <a:lnTo>
                          <a:pt x="606" y="157"/>
                        </a:lnTo>
                        <a:lnTo>
                          <a:pt x="603" y="137"/>
                        </a:lnTo>
                        <a:lnTo>
                          <a:pt x="607" y="125"/>
                        </a:lnTo>
                        <a:lnTo>
                          <a:pt x="601" y="116"/>
                        </a:lnTo>
                        <a:lnTo>
                          <a:pt x="592" y="115"/>
                        </a:lnTo>
                        <a:lnTo>
                          <a:pt x="580" y="99"/>
                        </a:lnTo>
                        <a:lnTo>
                          <a:pt x="576" y="101"/>
                        </a:lnTo>
                        <a:lnTo>
                          <a:pt x="570" y="100"/>
                        </a:lnTo>
                        <a:lnTo>
                          <a:pt x="565" y="87"/>
                        </a:lnTo>
                        <a:lnTo>
                          <a:pt x="552" y="72"/>
                        </a:lnTo>
                        <a:lnTo>
                          <a:pt x="543" y="71"/>
                        </a:lnTo>
                        <a:lnTo>
                          <a:pt x="533" y="64"/>
                        </a:lnTo>
                        <a:lnTo>
                          <a:pt x="507" y="62"/>
                        </a:lnTo>
                        <a:lnTo>
                          <a:pt x="490" y="49"/>
                        </a:lnTo>
                        <a:lnTo>
                          <a:pt x="467" y="22"/>
                        </a:lnTo>
                        <a:lnTo>
                          <a:pt x="449" y="13"/>
                        </a:lnTo>
                        <a:lnTo>
                          <a:pt x="438" y="0"/>
                        </a:lnTo>
                        <a:lnTo>
                          <a:pt x="433" y="3"/>
                        </a:lnTo>
                        <a:lnTo>
                          <a:pt x="418" y="5"/>
                        </a:lnTo>
                        <a:lnTo>
                          <a:pt x="404" y="1"/>
                        </a:lnTo>
                        <a:lnTo>
                          <a:pt x="405" y="14"/>
                        </a:lnTo>
                        <a:lnTo>
                          <a:pt x="415" y="20"/>
                        </a:lnTo>
                        <a:lnTo>
                          <a:pt x="418" y="33"/>
                        </a:lnTo>
                        <a:lnTo>
                          <a:pt x="407" y="40"/>
                        </a:lnTo>
                        <a:lnTo>
                          <a:pt x="405" y="60"/>
                        </a:lnTo>
                        <a:lnTo>
                          <a:pt x="413" y="71"/>
                        </a:lnTo>
                        <a:lnTo>
                          <a:pt x="413" y="87"/>
                        </a:lnTo>
                        <a:lnTo>
                          <a:pt x="406" y="83"/>
                        </a:lnTo>
                        <a:lnTo>
                          <a:pt x="400" y="85"/>
                        </a:lnTo>
                        <a:lnTo>
                          <a:pt x="391" y="78"/>
                        </a:lnTo>
                        <a:lnTo>
                          <a:pt x="376" y="77"/>
                        </a:lnTo>
                        <a:lnTo>
                          <a:pt x="363" y="68"/>
                        </a:lnTo>
                        <a:lnTo>
                          <a:pt x="340" y="62"/>
                        </a:lnTo>
                        <a:lnTo>
                          <a:pt x="326" y="70"/>
                        </a:lnTo>
                        <a:lnTo>
                          <a:pt x="307" y="70"/>
                        </a:lnTo>
                        <a:lnTo>
                          <a:pt x="300" y="73"/>
                        </a:lnTo>
                        <a:lnTo>
                          <a:pt x="311" y="90"/>
                        </a:lnTo>
                        <a:lnTo>
                          <a:pt x="308" y="98"/>
                        </a:lnTo>
                        <a:lnTo>
                          <a:pt x="308" y="105"/>
                        </a:lnTo>
                        <a:lnTo>
                          <a:pt x="300" y="111"/>
                        </a:lnTo>
                        <a:lnTo>
                          <a:pt x="308" y="125"/>
                        </a:lnTo>
                        <a:lnTo>
                          <a:pt x="298" y="135"/>
                        </a:lnTo>
                        <a:lnTo>
                          <a:pt x="289" y="137"/>
                        </a:lnTo>
                        <a:lnTo>
                          <a:pt x="284" y="129"/>
                        </a:lnTo>
                        <a:lnTo>
                          <a:pt x="269" y="123"/>
                        </a:lnTo>
                        <a:lnTo>
                          <a:pt x="255" y="133"/>
                        </a:lnTo>
                        <a:lnTo>
                          <a:pt x="244" y="155"/>
                        </a:lnTo>
                        <a:lnTo>
                          <a:pt x="235" y="160"/>
                        </a:lnTo>
                        <a:lnTo>
                          <a:pt x="231" y="176"/>
                        </a:lnTo>
                        <a:lnTo>
                          <a:pt x="223" y="187"/>
                        </a:lnTo>
                        <a:lnTo>
                          <a:pt x="215" y="191"/>
                        </a:lnTo>
                        <a:lnTo>
                          <a:pt x="215" y="222"/>
                        </a:lnTo>
                        <a:lnTo>
                          <a:pt x="223" y="230"/>
                        </a:lnTo>
                        <a:lnTo>
                          <a:pt x="230" y="250"/>
                        </a:lnTo>
                        <a:lnTo>
                          <a:pt x="224" y="266"/>
                        </a:lnTo>
                        <a:lnTo>
                          <a:pt x="205" y="291"/>
                        </a:lnTo>
                        <a:lnTo>
                          <a:pt x="187" y="323"/>
                        </a:lnTo>
                        <a:lnTo>
                          <a:pt x="186" y="337"/>
                        </a:lnTo>
                        <a:lnTo>
                          <a:pt x="176" y="346"/>
                        </a:lnTo>
                        <a:lnTo>
                          <a:pt x="153" y="350"/>
                        </a:lnTo>
                        <a:lnTo>
                          <a:pt x="132" y="363"/>
                        </a:lnTo>
                        <a:lnTo>
                          <a:pt x="131" y="376"/>
                        </a:lnTo>
                        <a:lnTo>
                          <a:pt x="141" y="386"/>
                        </a:lnTo>
                        <a:lnTo>
                          <a:pt x="141" y="405"/>
                        </a:lnTo>
                        <a:lnTo>
                          <a:pt x="135" y="422"/>
                        </a:lnTo>
                        <a:lnTo>
                          <a:pt x="128" y="452"/>
                        </a:lnTo>
                        <a:lnTo>
                          <a:pt x="127" y="483"/>
                        </a:lnTo>
                        <a:lnTo>
                          <a:pt x="104" y="539"/>
                        </a:lnTo>
                        <a:lnTo>
                          <a:pt x="103" y="555"/>
                        </a:lnTo>
                        <a:lnTo>
                          <a:pt x="110" y="565"/>
                        </a:lnTo>
                        <a:lnTo>
                          <a:pt x="111" y="590"/>
                        </a:lnTo>
                        <a:lnTo>
                          <a:pt x="100" y="606"/>
                        </a:lnTo>
                        <a:lnTo>
                          <a:pt x="78" y="604"/>
                        </a:lnTo>
                        <a:lnTo>
                          <a:pt x="60" y="601"/>
                        </a:lnTo>
                        <a:lnTo>
                          <a:pt x="45" y="609"/>
                        </a:lnTo>
                        <a:lnTo>
                          <a:pt x="30" y="636"/>
                        </a:lnTo>
                        <a:lnTo>
                          <a:pt x="26" y="665"/>
                        </a:lnTo>
                        <a:lnTo>
                          <a:pt x="32" y="699"/>
                        </a:lnTo>
                        <a:lnTo>
                          <a:pt x="36" y="735"/>
                        </a:lnTo>
                        <a:lnTo>
                          <a:pt x="30" y="755"/>
                        </a:lnTo>
                        <a:lnTo>
                          <a:pt x="37" y="773"/>
                        </a:lnTo>
                        <a:lnTo>
                          <a:pt x="41" y="800"/>
                        </a:lnTo>
                        <a:lnTo>
                          <a:pt x="36" y="824"/>
                        </a:lnTo>
                        <a:lnTo>
                          <a:pt x="37" y="849"/>
                        </a:lnTo>
                        <a:lnTo>
                          <a:pt x="57" y="858"/>
                        </a:lnTo>
                        <a:lnTo>
                          <a:pt x="80" y="884"/>
                        </a:lnTo>
                        <a:lnTo>
                          <a:pt x="73" y="899"/>
                        </a:lnTo>
                        <a:lnTo>
                          <a:pt x="73" y="921"/>
                        </a:lnTo>
                        <a:lnTo>
                          <a:pt x="43" y="931"/>
                        </a:lnTo>
                        <a:lnTo>
                          <a:pt x="42" y="941"/>
                        </a:lnTo>
                        <a:lnTo>
                          <a:pt x="54" y="966"/>
                        </a:lnTo>
                        <a:lnTo>
                          <a:pt x="59" y="996"/>
                        </a:lnTo>
                        <a:lnTo>
                          <a:pt x="69" y="1010"/>
                        </a:lnTo>
                        <a:lnTo>
                          <a:pt x="59" y="1030"/>
                        </a:lnTo>
                        <a:lnTo>
                          <a:pt x="60" y="1044"/>
                        </a:lnTo>
                        <a:lnTo>
                          <a:pt x="54" y="1054"/>
                        </a:lnTo>
                        <a:lnTo>
                          <a:pt x="33" y="1055"/>
                        </a:lnTo>
                        <a:lnTo>
                          <a:pt x="30" y="1064"/>
                        </a:lnTo>
                        <a:lnTo>
                          <a:pt x="36" y="1077"/>
                        </a:lnTo>
                        <a:lnTo>
                          <a:pt x="27" y="1081"/>
                        </a:lnTo>
                        <a:lnTo>
                          <a:pt x="21" y="1093"/>
                        </a:lnTo>
                        <a:lnTo>
                          <a:pt x="31" y="1111"/>
                        </a:lnTo>
                        <a:lnTo>
                          <a:pt x="34" y="1152"/>
                        </a:lnTo>
                        <a:lnTo>
                          <a:pt x="28" y="1165"/>
                        </a:lnTo>
                        <a:lnTo>
                          <a:pt x="19" y="1152"/>
                        </a:lnTo>
                        <a:lnTo>
                          <a:pt x="12" y="1146"/>
                        </a:lnTo>
                        <a:lnTo>
                          <a:pt x="10" y="1147"/>
                        </a:lnTo>
                        <a:lnTo>
                          <a:pt x="0" y="1154"/>
                        </a:lnTo>
                        <a:lnTo>
                          <a:pt x="3" y="1183"/>
                        </a:lnTo>
                        <a:lnTo>
                          <a:pt x="8" y="1190"/>
                        </a:lnTo>
                        <a:lnTo>
                          <a:pt x="9" y="1212"/>
                        </a:lnTo>
                        <a:lnTo>
                          <a:pt x="18" y="1217"/>
                        </a:lnTo>
                        <a:lnTo>
                          <a:pt x="22" y="1222"/>
                        </a:lnTo>
                        <a:lnTo>
                          <a:pt x="20" y="1236"/>
                        </a:lnTo>
                        <a:lnTo>
                          <a:pt x="35" y="1229"/>
                        </a:lnTo>
                        <a:lnTo>
                          <a:pt x="26" y="1220"/>
                        </a:lnTo>
                        <a:lnTo>
                          <a:pt x="28" y="1210"/>
                        </a:lnTo>
                        <a:lnTo>
                          <a:pt x="34" y="1210"/>
                        </a:lnTo>
                        <a:lnTo>
                          <a:pt x="30" y="1216"/>
                        </a:lnTo>
                        <a:lnTo>
                          <a:pt x="42" y="1223"/>
                        </a:lnTo>
                        <a:lnTo>
                          <a:pt x="45" y="1230"/>
                        </a:lnTo>
                        <a:lnTo>
                          <a:pt x="32" y="1241"/>
                        </a:lnTo>
                        <a:lnTo>
                          <a:pt x="30" y="1252"/>
                        </a:lnTo>
                        <a:lnTo>
                          <a:pt x="34" y="1262"/>
                        </a:lnTo>
                        <a:lnTo>
                          <a:pt x="32" y="1277"/>
                        </a:lnTo>
                        <a:lnTo>
                          <a:pt x="26" y="1282"/>
                        </a:lnTo>
                        <a:lnTo>
                          <a:pt x="33" y="1293"/>
                        </a:lnTo>
                        <a:lnTo>
                          <a:pt x="44" y="1296"/>
                        </a:lnTo>
                        <a:lnTo>
                          <a:pt x="51" y="1313"/>
                        </a:lnTo>
                        <a:lnTo>
                          <a:pt x="57" y="1319"/>
                        </a:lnTo>
                        <a:lnTo>
                          <a:pt x="70" y="1343"/>
                        </a:lnTo>
                        <a:lnTo>
                          <a:pt x="71" y="1361"/>
                        </a:lnTo>
                        <a:lnTo>
                          <a:pt x="84" y="1367"/>
                        </a:lnTo>
                        <a:lnTo>
                          <a:pt x="88" y="1380"/>
                        </a:lnTo>
                        <a:lnTo>
                          <a:pt x="100" y="1392"/>
                        </a:lnTo>
                        <a:lnTo>
                          <a:pt x="114" y="1385"/>
                        </a:lnTo>
                        <a:lnTo>
                          <a:pt x="119" y="1400"/>
                        </a:lnTo>
                        <a:lnTo>
                          <a:pt x="109" y="1418"/>
                        </a:lnTo>
                        <a:lnTo>
                          <a:pt x="92" y="1420"/>
                        </a:lnTo>
                        <a:lnTo>
                          <a:pt x="90" y="1427"/>
                        </a:lnTo>
                        <a:lnTo>
                          <a:pt x="99" y="1433"/>
                        </a:lnTo>
                        <a:lnTo>
                          <a:pt x="101" y="1445"/>
                        </a:lnTo>
                        <a:lnTo>
                          <a:pt x="114" y="1449"/>
                        </a:lnTo>
                        <a:lnTo>
                          <a:pt x="121" y="1480"/>
                        </a:lnTo>
                        <a:lnTo>
                          <a:pt x="113" y="1492"/>
                        </a:lnTo>
                        <a:lnTo>
                          <a:pt x="120" y="1499"/>
                        </a:lnTo>
                        <a:lnTo>
                          <a:pt x="133" y="1499"/>
                        </a:lnTo>
                        <a:lnTo>
                          <a:pt x="166" y="1490"/>
                        </a:lnTo>
                        <a:lnTo>
                          <a:pt x="183" y="1496"/>
                        </a:lnTo>
                        <a:lnTo>
                          <a:pt x="196" y="1484"/>
                        </a:lnTo>
                        <a:lnTo>
                          <a:pt x="195" y="1473"/>
                        </a:lnTo>
                        <a:lnTo>
                          <a:pt x="188" y="1466"/>
                        </a:lnTo>
                        <a:lnTo>
                          <a:pt x="197" y="1445"/>
                        </a:lnTo>
                        <a:lnTo>
                          <a:pt x="217" y="1442"/>
                        </a:lnTo>
                        <a:lnTo>
                          <a:pt x="222" y="1422"/>
                        </a:lnTo>
                        <a:lnTo>
                          <a:pt x="226" y="1431"/>
                        </a:lnTo>
                        <a:lnTo>
                          <a:pt x="250" y="1435"/>
                        </a:lnTo>
                        <a:lnTo>
                          <a:pt x="264" y="1426"/>
                        </a:lnTo>
                        <a:lnTo>
                          <a:pt x="276" y="1432"/>
                        </a:lnTo>
                        <a:lnTo>
                          <a:pt x="284" y="1441"/>
                        </a:lnTo>
                        <a:lnTo>
                          <a:pt x="298" y="1424"/>
                        </a:lnTo>
                        <a:lnTo>
                          <a:pt x="302" y="1398"/>
                        </a:lnTo>
                        <a:lnTo>
                          <a:pt x="313" y="1386"/>
                        </a:lnTo>
                        <a:lnTo>
                          <a:pt x="315" y="1354"/>
                        </a:lnTo>
                        <a:lnTo>
                          <a:pt x="322" y="1344"/>
                        </a:lnTo>
                        <a:lnTo>
                          <a:pt x="310" y="1333"/>
                        </a:lnTo>
                        <a:lnTo>
                          <a:pt x="311" y="1319"/>
                        </a:lnTo>
                        <a:lnTo>
                          <a:pt x="323" y="1307"/>
                        </a:lnTo>
                        <a:lnTo>
                          <a:pt x="312" y="1293"/>
                        </a:lnTo>
                        <a:lnTo>
                          <a:pt x="324" y="1283"/>
                        </a:lnTo>
                        <a:lnTo>
                          <a:pt x="309" y="1274"/>
                        </a:lnTo>
                        <a:lnTo>
                          <a:pt x="315" y="1263"/>
                        </a:lnTo>
                        <a:lnTo>
                          <a:pt x="308" y="1250"/>
                        </a:lnTo>
                        <a:lnTo>
                          <a:pt x="322" y="1255"/>
                        </a:lnTo>
                        <a:lnTo>
                          <a:pt x="338" y="1253"/>
                        </a:lnTo>
                        <a:lnTo>
                          <a:pt x="324" y="1239"/>
                        </a:lnTo>
                        <a:lnTo>
                          <a:pt x="331" y="1225"/>
                        </a:lnTo>
                        <a:lnTo>
                          <a:pt x="330" y="1216"/>
                        </a:lnTo>
                        <a:lnTo>
                          <a:pt x="310" y="1210"/>
                        </a:lnTo>
                        <a:lnTo>
                          <a:pt x="335" y="1208"/>
                        </a:lnTo>
                        <a:lnTo>
                          <a:pt x="322" y="1195"/>
                        </a:lnTo>
                        <a:lnTo>
                          <a:pt x="311" y="1193"/>
                        </a:lnTo>
                        <a:lnTo>
                          <a:pt x="318" y="1185"/>
                        </a:lnTo>
                        <a:lnTo>
                          <a:pt x="325" y="1185"/>
                        </a:lnTo>
                        <a:lnTo>
                          <a:pt x="327" y="1187"/>
                        </a:lnTo>
                        <a:lnTo>
                          <a:pt x="335" y="1180"/>
                        </a:lnTo>
                        <a:lnTo>
                          <a:pt x="334" y="1172"/>
                        </a:lnTo>
                        <a:lnTo>
                          <a:pt x="345" y="1180"/>
                        </a:lnTo>
                        <a:lnTo>
                          <a:pt x="347" y="1167"/>
                        </a:lnTo>
                        <a:lnTo>
                          <a:pt x="356" y="1157"/>
                        </a:lnTo>
                        <a:lnTo>
                          <a:pt x="364" y="1156"/>
                        </a:lnTo>
                        <a:lnTo>
                          <a:pt x="363" y="1147"/>
                        </a:lnTo>
                        <a:lnTo>
                          <a:pt x="368" y="1140"/>
                        </a:lnTo>
                        <a:lnTo>
                          <a:pt x="372" y="1146"/>
                        </a:lnTo>
                        <a:lnTo>
                          <a:pt x="370" y="1158"/>
                        </a:lnTo>
                        <a:lnTo>
                          <a:pt x="378" y="1159"/>
                        </a:lnTo>
                        <a:lnTo>
                          <a:pt x="389" y="1141"/>
                        </a:lnTo>
                        <a:lnTo>
                          <a:pt x="398" y="1141"/>
                        </a:lnTo>
                        <a:lnTo>
                          <a:pt x="407" y="1133"/>
                        </a:lnTo>
                        <a:lnTo>
                          <a:pt x="405" y="1120"/>
                        </a:lnTo>
                        <a:lnTo>
                          <a:pt x="397" y="1114"/>
                        </a:lnTo>
                        <a:lnTo>
                          <a:pt x="381" y="1109"/>
                        </a:lnTo>
                        <a:lnTo>
                          <a:pt x="370" y="1116"/>
                        </a:lnTo>
                        <a:lnTo>
                          <a:pt x="364" y="1113"/>
                        </a:lnTo>
                        <a:lnTo>
                          <a:pt x="352" y="1119"/>
                        </a:lnTo>
                        <a:lnTo>
                          <a:pt x="344" y="1107"/>
                        </a:lnTo>
                        <a:lnTo>
                          <a:pt x="330" y="1105"/>
                        </a:lnTo>
                        <a:lnTo>
                          <a:pt x="322" y="1099"/>
                        </a:lnTo>
                        <a:lnTo>
                          <a:pt x="304" y="1100"/>
                        </a:lnTo>
                        <a:lnTo>
                          <a:pt x="302" y="1107"/>
                        </a:lnTo>
                        <a:lnTo>
                          <a:pt x="298" y="1102"/>
                        </a:lnTo>
                        <a:lnTo>
                          <a:pt x="277" y="1100"/>
                        </a:lnTo>
                        <a:lnTo>
                          <a:pt x="277" y="1095"/>
                        </a:lnTo>
                        <a:lnTo>
                          <a:pt x="286" y="1092"/>
                        </a:lnTo>
                        <a:lnTo>
                          <a:pt x="298" y="1097"/>
                        </a:lnTo>
                        <a:lnTo>
                          <a:pt x="307" y="1084"/>
                        </a:lnTo>
                        <a:lnTo>
                          <a:pt x="312" y="1090"/>
                        </a:lnTo>
                        <a:lnTo>
                          <a:pt x="323" y="1087"/>
                        </a:lnTo>
                        <a:lnTo>
                          <a:pt x="327" y="1079"/>
                        </a:lnTo>
                        <a:lnTo>
                          <a:pt x="338" y="1080"/>
                        </a:lnTo>
                        <a:lnTo>
                          <a:pt x="344" y="1087"/>
                        </a:lnTo>
                        <a:lnTo>
                          <a:pt x="352" y="1086"/>
                        </a:lnTo>
                        <a:lnTo>
                          <a:pt x="352" y="1079"/>
                        </a:lnTo>
                        <a:lnTo>
                          <a:pt x="359" y="1085"/>
                        </a:lnTo>
                        <a:lnTo>
                          <a:pt x="375" y="1090"/>
                        </a:lnTo>
                        <a:lnTo>
                          <a:pt x="373" y="1099"/>
                        </a:lnTo>
                        <a:lnTo>
                          <a:pt x="384" y="1105"/>
                        </a:lnTo>
                        <a:lnTo>
                          <a:pt x="402" y="1100"/>
                        </a:lnTo>
                        <a:lnTo>
                          <a:pt x="406" y="1087"/>
                        </a:lnTo>
                        <a:lnTo>
                          <a:pt x="423" y="1068"/>
                        </a:lnTo>
                        <a:lnTo>
                          <a:pt x="431" y="1049"/>
                        </a:lnTo>
                        <a:lnTo>
                          <a:pt x="418" y="1036"/>
                        </a:lnTo>
                        <a:lnTo>
                          <a:pt x="418" y="1026"/>
                        </a:lnTo>
                        <a:lnTo>
                          <a:pt x="399" y="1014"/>
                        </a:lnTo>
                        <a:lnTo>
                          <a:pt x="403" y="1007"/>
                        </a:lnTo>
                        <a:lnTo>
                          <a:pt x="378" y="988"/>
                        </a:lnTo>
                        <a:lnTo>
                          <a:pt x="376" y="977"/>
                        </a:lnTo>
                        <a:lnTo>
                          <a:pt x="366" y="970"/>
                        </a:lnTo>
                        <a:lnTo>
                          <a:pt x="355" y="984"/>
                        </a:lnTo>
                        <a:lnTo>
                          <a:pt x="348" y="972"/>
                        </a:lnTo>
                        <a:lnTo>
                          <a:pt x="341" y="975"/>
                        </a:lnTo>
                        <a:lnTo>
                          <a:pt x="341" y="963"/>
                        </a:lnTo>
                        <a:lnTo>
                          <a:pt x="333" y="961"/>
                        </a:lnTo>
                        <a:lnTo>
                          <a:pt x="326" y="951"/>
                        </a:lnTo>
                        <a:lnTo>
                          <a:pt x="319" y="943"/>
                        </a:lnTo>
                        <a:lnTo>
                          <a:pt x="327" y="932"/>
                        </a:lnTo>
                        <a:lnTo>
                          <a:pt x="321" y="917"/>
                        </a:lnTo>
                        <a:lnTo>
                          <a:pt x="326" y="913"/>
                        </a:lnTo>
                        <a:lnTo>
                          <a:pt x="326" y="906"/>
                        </a:lnTo>
                        <a:lnTo>
                          <a:pt x="316" y="901"/>
                        </a:lnTo>
                        <a:lnTo>
                          <a:pt x="326" y="889"/>
                        </a:lnTo>
                        <a:lnTo>
                          <a:pt x="323" y="869"/>
                        </a:lnTo>
                        <a:lnTo>
                          <a:pt x="325" y="865"/>
                        </a:lnTo>
                        <a:lnTo>
                          <a:pt x="334" y="873"/>
                        </a:lnTo>
                        <a:lnTo>
                          <a:pt x="336" y="859"/>
                        </a:lnTo>
                        <a:lnTo>
                          <a:pt x="325" y="849"/>
                        </a:lnTo>
                        <a:lnTo>
                          <a:pt x="329" y="829"/>
                        </a:lnTo>
                        <a:lnTo>
                          <a:pt x="326" y="815"/>
                        </a:lnTo>
                        <a:lnTo>
                          <a:pt x="330" y="809"/>
                        </a:lnTo>
                        <a:lnTo>
                          <a:pt x="328" y="793"/>
                        </a:lnTo>
                        <a:lnTo>
                          <a:pt x="313" y="774"/>
                        </a:lnTo>
                        <a:lnTo>
                          <a:pt x="324" y="777"/>
                        </a:lnTo>
                        <a:lnTo>
                          <a:pt x="343" y="774"/>
                        </a:lnTo>
                        <a:lnTo>
                          <a:pt x="353" y="758"/>
                        </a:lnTo>
                        <a:lnTo>
                          <a:pt x="348" y="747"/>
                        </a:lnTo>
                        <a:lnTo>
                          <a:pt x="351" y="739"/>
                        </a:lnTo>
                        <a:lnTo>
                          <a:pt x="364" y="743"/>
                        </a:lnTo>
                        <a:lnTo>
                          <a:pt x="381" y="727"/>
                        </a:lnTo>
                        <a:lnTo>
                          <a:pt x="382" y="720"/>
                        </a:lnTo>
                        <a:lnTo>
                          <a:pt x="374" y="718"/>
                        </a:lnTo>
                        <a:lnTo>
                          <a:pt x="378" y="707"/>
                        </a:lnTo>
                        <a:lnTo>
                          <a:pt x="387" y="697"/>
                        </a:lnTo>
                        <a:lnTo>
                          <a:pt x="392" y="705"/>
                        </a:lnTo>
                        <a:lnTo>
                          <a:pt x="398" y="703"/>
                        </a:lnTo>
                        <a:lnTo>
                          <a:pt x="402" y="689"/>
                        </a:lnTo>
                        <a:lnTo>
                          <a:pt x="407" y="689"/>
                        </a:lnTo>
                        <a:lnTo>
                          <a:pt x="413" y="697"/>
                        </a:lnTo>
                        <a:lnTo>
                          <a:pt x="421" y="689"/>
                        </a:lnTo>
                        <a:lnTo>
                          <a:pt x="421" y="674"/>
                        </a:lnTo>
                        <a:lnTo>
                          <a:pt x="428" y="661"/>
                        </a:lnTo>
                        <a:lnTo>
                          <a:pt x="438" y="661"/>
                        </a:lnTo>
                        <a:lnTo>
                          <a:pt x="439" y="670"/>
                        </a:lnTo>
                        <a:lnTo>
                          <a:pt x="447" y="670"/>
                        </a:lnTo>
                        <a:lnTo>
                          <a:pt x="454" y="657"/>
                        </a:lnTo>
                        <a:lnTo>
                          <a:pt x="470" y="648"/>
                        </a:lnTo>
                        <a:lnTo>
                          <a:pt x="465" y="636"/>
                        </a:lnTo>
                        <a:lnTo>
                          <a:pt x="467" y="625"/>
                        </a:lnTo>
                        <a:lnTo>
                          <a:pt x="474" y="633"/>
                        </a:lnTo>
                        <a:lnTo>
                          <a:pt x="487" y="620"/>
                        </a:lnTo>
                        <a:lnTo>
                          <a:pt x="496" y="621"/>
                        </a:lnTo>
                        <a:lnTo>
                          <a:pt x="509" y="599"/>
                        </a:lnTo>
                        <a:lnTo>
                          <a:pt x="507" y="577"/>
                        </a:lnTo>
                        <a:lnTo>
                          <a:pt x="517" y="565"/>
                        </a:lnTo>
                        <a:lnTo>
                          <a:pt x="525" y="565"/>
                        </a:lnTo>
                        <a:lnTo>
                          <a:pt x="538" y="549"/>
                        </a:lnTo>
                        <a:lnTo>
                          <a:pt x="528" y="549"/>
                        </a:lnTo>
                        <a:lnTo>
                          <a:pt x="521" y="538"/>
                        </a:lnTo>
                        <a:lnTo>
                          <a:pt x="529" y="535"/>
                        </a:lnTo>
                        <a:lnTo>
                          <a:pt x="525" y="526"/>
                        </a:lnTo>
                        <a:lnTo>
                          <a:pt x="514" y="524"/>
                        </a:lnTo>
                        <a:lnTo>
                          <a:pt x="501" y="514"/>
                        </a:lnTo>
                        <a:lnTo>
                          <a:pt x="518" y="511"/>
                        </a:lnTo>
                        <a:lnTo>
                          <a:pt x="514" y="502"/>
                        </a:lnTo>
                        <a:lnTo>
                          <a:pt x="523" y="479"/>
                        </a:lnTo>
                        <a:lnTo>
                          <a:pt x="526" y="471"/>
                        </a:lnTo>
                        <a:lnTo>
                          <a:pt x="520" y="463"/>
                        </a:lnTo>
                        <a:lnTo>
                          <a:pt x="512" y="463"/>
                        </a:lnTo>
                        <a:lnTo>
                          <a:pt x="507" y="454"/>
                        </a:lnTo>
                        <a:lnTo>
                          <a:pt x="511" y="449"/>
                        </a:lnTo>
                        <a:lnTo>
                          <a:pt x="519" y="453"/>
                        </a:lnTo>
                        <a:lnTo>
                          <a:pt x="522" y="457"/>
                        </a:lnTo>
                        <a:lnTo>
                          <a:pt x="526" y="456"/>
                        </a:lnTo>
                        <a:lnTo>
                          <a:pt x="527" y="448"/>
                        </a:lnTo>
                        <a:lnTo>
                          <a:pt x="515" y="443"/>
                        </a:lnTo>
                        <a:lnTo>
                          <a:pt x="525" y="437"/>
                        </a:lnTo>
                        <a:lnTo>
                          <a:pt x="537" y="438"/>
                        </a:lnTo>
                        <a:lnTo>
                          <a:pt x="548" y="428"/>
                        </a:lnTo>
                        <a:lnTo>
                          <a:pt x="538" y="421"/>
                        </a:lnTo>
                        <a:lnTo>
                          <a:pt x="530" y="405"/>
                        </a:lnTo>
                        <a:lnTo>
                          <a:pt x="539" y="408"/>
                        </a:lnTo>
                        <a:lnTo>
                          <a:pt x="545" y="416"/>
                        </a:lnTo>
                        <a:lnTo>
                          <a:pt x="555" y="414"/>
                        </a:lnTo>
                        <a:lnTo>
                          <a:pt x="560" y="403"/>
                        </a:lnTo>
                        <a:lnTo>
                          <a:pt x="561" y="390"/>
                        </a:lnTo>
                        <a:lnTo>
                          <a:pt x="568" y="385"/>
                        </a:lnTo>
                        <a:lnTo>
                          <a:pt x="576" y="400"/>
                        </a:lnTo>
                        <a:lnTo>
                          <a:pt x="587" y="386"/>
                        </a:lnTo>
                        <a:lnTo>
                          <a:pt x="592" y="397"/>
                        </a:lnTo>
                        <a:lnTo>
                          <a:pt x="603" y="402"/>
                        </a:lnTo>
                        <a:lnTo>
                          <a:pt x="608" y="390"/>
                        </a:lnTo>
                        <a:lnTo>
                          <a:pt x="618" y="397"/>
                        </a:lnTo>
                        <a:lnTo>
                          <a:pt x="634" y="387"/>
                        </a:lnTo>
                        <a:lnTo>
                          <a:pt x="642" y="396"/>
                        </a:lnTo>
                        <a:lnTo>
                          <a:pt x="655" y="397"/>
                        </a:lnTo>
                        <a:lnTo>
                          <a:pt x="663" y="390"/>
                        </a:lnTo>
                        <a:lnTo>
                          <a:pt x="663" y="391"/>
                        </a:lnTo>
                        <a:lnTo>
                          <a:pt x="664" y="376"/>
                        </a:lnTo>
                        <a:lnTo>
                          <a:pt x="657" y="369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rgbClr val="A1C61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3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191375" y="9409113"/>
                    <a:ext cx="19050" cy="22225"/>
                  </a:xfrm>
                  <a:custGeom>
                    <a:avLst/>
                    <a:gdLst>
                      <a:gd name="T0" fmla="*/ 0 w 12"/>
                      <a:gd name="T1" fmla="*/ 14 h 14"/>
                      <a:gd name="T2" fmla="*/ 0 w 12"/>
                      <a:gd name="T3" fmla="*/ 1 h 14"/>
                      <a:gd name="T4" fmla="*/ 12 w 12"/>
                      <a:gd name="T5" fmla="*/ 0 h 14"/>
                      <a:gd name="T6" fmla="*/ 8 w 12"/>
                      <a:gd name="T7" fmla="*/ 13 h 14"/>
                      <a:gd name="T8" fmla="*/ 0 w 12"/>
                      <a:gd name="T9" fmla="*/ 14 h 14"/>
                      <a:gd name="T10" fmla="*/ 2 w 12"/>
                      <a:gd name="T11" fmla="*/ 3 h 14"/>
                      <a:gd name="T12" fmla="*/ 1 w 12"/>
                      <a:gd name="T13" fmla="*/ 11 h 14"/>
                      <a:gd name="T14" fmla="*/ 7 w 12"/>
                      <a:gd name="T15" fmla="*/ 11 h 14"/>
                      <a:gd name="T16" fmla="*/ 9 w 12"/>
                      <a:gd name="T17" fmla="*/ 1 h 14"/>
                      <a:gd name="T18" fmla="*/ 2 w 12"/>
                      <a:gd name="T19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14">
                        <a:moveTo>
                          <a:pt x="0" y="14"/>
                        </a:moveTo>
                        <a:lnTo>
                          <a:pt x="0" y="1"/>
                        </a:lnTo>
                        <a:lnTo>
                          <a:pt x="12" y="0"/>
                        </a:lnTo>
                        <a:lnTo>
                          <a:pt x="8" y="13"/>
                        </a:lnTo>
                        <a:lnTo>
                          <a:pt x="0" y="14"/>
                        </a:lnTo>
                        <a:close/>
                        <a:moveTo>
                          <a:pt x="2" y="3"/>
                        </a:moveTo>
                        <a:lnTo>
                          <a:pt x="1" y="11"/>
                        </a:lnTo>
                        <a:lnTo>
                          <a:pt x="7" y="11"/>
                        </a:lnTo>
                        <a:lnTo>
                          <a:pt x="9" y="1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4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7162800" y="7442200"/>
                    <a:ext cx="1057275" cy="2382837"/>
                  </a:xfrm>
                  <a:custGeom>
                    <a:avLst/>
                    <a:gdLst>
                      <a:gd name="T0" fmla="*/ 115 w 666"/>
                      <a:gd name="T1" fmla="*/ 1386 h 1501"/>
                      <a:gd name="T2" fmla="*/ 34 w 666"/>
                      <a:gd name="T3" fmla="*/ 1263 h 1501"/>
                      <a:gd name="T4" fmla="*/ 19 w 666"/>
                      <a:gd name="T5" fmla="*/ 1218 h 1501"/>
                      <a:gd name="T6" fmla="*/ 27 w 666"/>
                      <a:gd name="T7" fmla="*/ 1082 h 1501"/>
                      <a:gd name="T8" fmla="*/ 73 w 666"/>
                      <a:gd name="T9" fmla="*/ 921 h 1501"/>
                      <a:gd name="T10" fmla="*/ 26 w 666"/>
                      <a:gd name="T11" fmla="*/ 666 h 1501"/>
                      <a:gd name="T12" fmla="*/ 135 w 666"/>
                      <a:gd name="T13" fmla="*/ 423 h 1501"/>
                      <a:gd name="T14" fmla="*/ 223 w 666"/>
                      <a:gd name="T15" fmla="*/ 232 h 1501"/>
                      <a:gd name="T16" fmla="*/ 308 w 666"/>
                      <a:gd name="T17" fmla="*/ 126 h 1501"/>
                      <a:gd name="T18" fmla="*/ 401 w 666"/>
                      <a:gd name="T19" fmla="*/ 85 h 1501"/>
                      <a:gd name="T20" fmla="*/ 440 w 666"/>
                      <a:gd name="T21" fmla="*/ 0 h 1501"/>
                      <a:gd name="T22" fmla="*/ 593 w 666"/>
                      <a:gd name="T23" fmla="*/ 115 h 1501"/>
                      <a:gd name="T24" fmla="*/ 633 w 666"/>
                      <a:gd name="T25" fmla="*/ 266 h 1501"/>
                      <a:gd name="T26" fmla="*/ 643 w 666"/>
                      <a:gd name="T27" fmla="*/ 398 h 1501"/>
                      <a:gd name="T28" fmla="*/ 546 w 666"/>
                      <a:gd name="T29" fmla="*/ 417 h 1501"/>
                      <a:gd name="T30" fmla="*/ 512 w 666"/>
                      <a:gd name="T31" fmla="*/ 451 h 1501"/>
                      <a:gd name="T32" fmla="*/ 524 w 666"/>
                      <a:gd name="T33" fmla="*/ 539 h 1501"/>
                      <a:gd name="T34" fmla="*/ 467 w 666"/>
                      <a:gd name="T35" fmla="*/ 637 h 1501"/>
                      <a:gd name="T36" fmla="*/ 400 w 666"/>
                      <a:gd name="T37" fmla="*/ 705 h 1501"/>
                      <a:gd name="T38" fmla="*/ 325 w 666"/>
                      <a:gd name="T39" fmla="*/ 779 h 1501"/>
                      <a:gd name="T40" fmla="*/ 319 w 666"/>
                      <a:gd name="T41" fmla="*/ 902 h 1501"/>
                      <a:gd name="T42" fmla="*/ 367 w 666"/>
                      <a:gd name="T43" fmla="*/ 969 h 1501"/>
                      <a:gd name="T44" fmla="*/ 373 w 666"/>
                      <a:gd name="T45" fmla="*/ 1100 h 1501"/>
                      <a:gd name="T46" fmla="*/ 287 w 666"/>
                      <a:gd name="T47" fmla="*/ 1094 h 1501"/>
                      <a:gd name="T48" fmla="*/ 382 w 666"/>
                      <a:gd name="T49" fmla="*/ 1109 h 1501"/>
                      <a:gd name="T50" fmla="*/ 367 w 666"/>
                      <a:gd name="T51" fmla="*/ 1158 h 1501"/>
                      <a:gd name="T52" fmla="*/ 316 w 666"/>
                      <a:gd name="T53" fmla="*/ 1211 h 1501"/>
                      <a:gd name="T54" fmla="*/ 313 w 666"/>
                      <a:gd name="T55" fmla="*/ 1321 h 1501"/>
                      <a:gd name="T56" fmla="*/ 250 w 666"/>
                      <a:gd name="T57" fmla="*/ 1437 h 1501"/>
                      <a:gd name="T58" fmla="*/ 134 w 666"/>
                      <a:gd name="T59" fmla="*/ 1499 h 1501"/>
                      <a:gd name="T60" fmla="*/ 265 w 666"/>
                      <a:gd name="T61" fmla="*/ 1426 h 1501"/>
                      <a:gd name="T62" fmla="*/ 323 w 666"/>
                      <a:gd name="T63" fmla="*/ 1284 h 1501"/>
                      <a:gd name="T64" fmla="*/ 310 w 666"/>
                      <a:gd name="T65" fmla="*/ 1195 h 1501"/>
                      <a:gd name="T66" fmla="*/ 374 w 666"/>
                      <a:gd name="T67" fmla="*/ 1147 h 1501"/>
                      <a:gd name="T68" fmla="*/ 345 w 666"/>
                      <a:gd name="T69" fmla="*/ 1109 h 1501"/>
                      <a:gd name="T70" fmla="*/ 323 w 666"/>
                      <a:gd name="T71" fmla="*/ 1087 h 1501"/>
                      <a:gd name="T72" fmla="*/ 423 w 666"/>
                      <a:gd name="T73" fmla="*/ 1069 h 1501"/>
                      <a:gd name="T74" fmla="*/ 341 w 666"/>
                      <a:gd name="T75" fmla="*/ 965 h 1501"/>
                      <a:gd name="T76" fmla="*/ 335 w 666"/>
                      <a:gd name="T77" fmla="*/ 871 h 1501"/>
                      <a:gd name="T78" fmla="*/ 352 w 666"/>
                      <a:gd name="T79" fmla="*/ 739 h 1501"/>
                      <a:gd name="T80" fmla="*/ 421 w 666"/>
                      <a:gd name="T81" fmla="*/ 690 h 1501"/>
                      <a:gd name="T82" fmla="*/ 497 w 666"/>
                      <a:gd name="T83" fmla="*/ 621 h 1501"/>
                      <a:gd name="T84" fmla="*/ 517 w 666"/>
                      <a:gd name="T85" fmla="*/ 511 h 1501"/>
                      <a:gd name="T86" fmla="*/ 514 w 666"/>
                      <a:gd name="T87" fmla="*/ 444 h 1501"/>
                      <a:gd name="T88" fmla="*/ 577 w 666"/>
                      <a:gd name="T89" fmla="*/ 399 h 1501"/>
                      <a:gd name="T90" fmla="*/ 646 w 666"/>
                      <a:gd name="T91" fmla="*/ 346 h 1501"/>
                      <a:gd name="T92" fmla="*/ 602 w 666"/>
                      <a:gd name="T93" fmla="*/ 187 h 1501"/>
                      <a:gd name="T94" fmla="*/ 544 w 666"/>
                      <a:gd name="T95" fmla="*/ 72 h 1501"/>
                      <a:gd name="T96" fmla="*/ 420 w 666"/>
                      <a:gd name="T97" fmla="*/ 35 h 1501"/>
                      <a:gd name="T98" fmla="*/ 309 w 666"/>
                      <a:gd name="T99" fmla="*/ 72 h 1501"/>
                      <a:gd name="T100" fmla="*/ 246 w 666"/>
                      <a:gd name="T101" fmla="*/ 156 h 1501"/>
                      <a:gd name="T102" fmla="*/ 177 w 666"/>
                      <a:gd name="T103" fmla="*/ 348 h 1501"/>
                      <a:gd name="T104" fmla="*/ 113 w 666"/>
                      <a:gd name="T105" fmla="*/ 591 h 1501"/>
                      <a:gd name="T106" fmla="*/ 43 w 666"/>
                      <a:gd name="T107" fmla="*/ 801 h 1501"/>
                      <a:gd name="T108" fmla="*/ 61 w 666"/>
                      <a:gd name="T109" fmla="*/ 1031 h 1501"/>
                      <a:gd name="T110" fmla="*/ 13 w 666"/>
                      <a:gd name="T111" fmla="*/ 1148 h 1501"/>
                      <a:gd name="T112" fmla="*/ 36 w 666"/>
                      <a:gd name="T113" fmla="*/ 1210 h 1501"/>
                      <a:gd name="T114" fmla="*/ 59 w 666"/>
                      <a:gd name="T115" fmla="*/ 1319 h 1501"/>
                      <a:gd name="T116" fmla="*/ 103 w 666"/>
                      <a:gd name="T117" fmla="*/ 1445 h 1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66" h="1501">
                        <a:moveTo>
                          <a:pt x="134" y="1501"/>
                        </a:moveTo>
                        <a:lnTo>
                          <a:pt x="121" y="1501"/>
                        </a:lnTo>
                        <a:lnTo>
                          <a:pt x="112" y="1493"/>
                        </a:lnTo>
                        <a:lnTo>
                          <a:pt x="121" y="1481"/>
                        </a:lnTo>
                        <a:lnTo>
                          <a:pt x="114" y="1451"/>
                        </a:lnTo>
                        <a:lnTo>
                          <a:pt x="101" y="1447"/>
                        </a:lnTo>
                        <a:lnTo>
                          <a:pt x="99" y="1435"/>
                        </a:lnTo>
                        <a:lnTo>
                          <a:pt x="90" y="1428"/>
                        </a:lnTo>
                        <a:lnTo>
                          <a:pt x="93" y="1421"/>
                        </a:lnTo>
                        <a:lnTo>
                          <a:pt x="110" y="1418"/>
                        </a:lnTo>
                        <a:lnTo>
                          <a:pt x="119" y="1401"/>
                        </a:lnTo>
                        <a:lnTo>
                          <a:pt x="115" y="1386"/>
                        </a:lnTo>
                        <a:lnTo>
                          <a:pt x="101" y="1394"/>
                        </a:lnTo>
                        <a:lnTo>
                          <a:pt x="88" y="1381"/>
                        </a:lnTo>
                        <a:lnTo>
                          <a:pt x="85" y="1369"/>
                        </a:lnTo>
                        <a:lnTo>
                          <a:pt x="71" y="1363"/>
                        </a:lnTo>
                        <a:lnTo>
                          <a:pt x="70" y="1345"/>
                        </a:lnTo>
                        <a:lnTo>
                          <a:pt x="58" y="1320"/>
                        </a:lnTo>
                        <a:lnTo>
                          <a:pt x="51" y="1315"/>
                        </a:lnTo>
                        <a:lnTo>
                          <a:pt x="45" y="1298"/>
                        </a:lnTo>
                        <a:lnTo>
                          <a:pt x="34" y="1295"/>
                        </a:lnTo>
                        <a:lnTo>
                          <a:pt x="26" y="1283"/>
                        </a:lnTo>
                        <a:lnTo>
                          <a:pt x="32" y="1277"/>
                        </a:lnTo>
                        <a:lnTo>
                          <a:pt x="34" y="1263"/>
                        </a:lnTo>
                        <a:lnTo>
                          <a:pt x="30" y="1253"/>
                        </a:lnTo>
                        <a:lnTo>
                          <a:pt x="32" y="1241"/>
                        </a:lnTo>
                        <a:lnTo>
                          <a:pt x="45" y="1231"/>
                        </a:lnTo>
                        <a:lnTo>
                          <a:pt x="42" y="1225"/>
                        </a:lnTo>
                        <a:lnTo>
                          <a:pt x="31" y="1218"/>
                        </a:lnTo>
                        <a:lnTo>
                          <a:pt x="33" y="1212"/>
                        </a:lnTo>
                        <a:lnTo>
                          <a:pt x="30" y="1212"/>
                        </a:lnTo>
                        <a:lnTo>
                          <a:pt x="28" y="1221"/>
                        </a:lnTo>
                        <a:lnTo>
                          <a:pt x="37" y="1231"/>
                        </a:lnTo>
                        <a:lnTo>
                          <a:pt x="20" y="1239"/>
                        </a:lnTo>
                        <a:lnTo>
                          <a:pt x="22" y="1223"/>
                        </a:lnTo>
                        <a:lnTo>
                          <a:pt x="19" y="1218"/>
                        </a:lnTo>
                        <a:lnTo>
                          <a:pt x="9" y="1214"/>
                        </a:lnTo>
                        <a:lnTo>
                          <a:pt x="8" y="1191"/>
                        </a:lnTo>
                        <a:lnTo>
                          <a:pt x="3" y="1184"/>
                        </a:lnTo>
                        <a:lnTo>
                          <a:pt x="0" y="1154"/>
                        </a:lnTo>
                        <a:lnTo>
                          <a:pt x="11" y="1148"/>
                        </a:lnTo>
                        <a:lnTo>
                          <a:pt x="12" y="1147"/>
                        </a:lnTo>
                        <a:lnTo>
                          <a:pt x="21" y="1152"/>
                        </a:lnTo>
                        <a:lnTo>
                          <a:pt x="29" y="1164"/>
                        </a:lnTo>
                        <a:lnTo>
                          <a:pt x="34" y="1153"/>
                        </a:lnTo>
                        <a:lnTo>
                          <a:pt x="31" y="1112"/>
                        </a:lnTo>
                        <a:lnTo>
                          <a:pt x="21" y="1094"/>
                        </a:lnTo>
                        <a:lnTo>
                          <a:pt x="27" y="1082"/>
                        </a:lnTo>
                        <a:lnTo>
                          <a:pt x="36" y="1078"/>
                        </a:lnTo>
                        <a:lnTo>
                          <a:pt x="30" y="1065"/>
                        </a:lnTo>
                        <a:lnTo>
                          <a:pt x="34" y="1056"/>
                        </a:lnTo>
                        <a:lnTo>
                          <a:pt x="55" y="1054"/>
                        </a:lnTo>
                        <a:lnTo>
                          <a:pt x="60" y="1044"/>
                        </a:lnTo>
                        <a:lnTo>
                          <a:pt x="59" y="1031"/>
                        </a:lnTo>
                        <a:lnTo>
                          <a:pt x="69" y="1011"/>
                        </a:lnTo>
                        <a:lnTo>
                          <a:pt x="59" y="997"/>
                        </a:lnTo>
                        <a:lnTo>
                          <a:pt x="55" y="967"/>
                        </a:lnTo>
                        <a:lnTo>
                          <a:pt x="42" y="943"/>
                        </a:lnTo>
                        <a:lnTo>
                          <a:pt x="43" y="931"/>
                        </a:lnTo>
                        <a:lnTo>
                          <a:pt x="73" y="921"/>
                        </a:lnTo>
                        <a:lnTo>
                          <a:pt x="73" y="899"/>
                        </a:lnTo>
                        <a:lnTo>
                          <a:pt x="80" y="885"/>
                        </a:lnTo>
                        <a:lnTo>
                          <a:pt x="57" y="860"/>
                        </a:lnTo>
                        <a:lnTo>
                          <a:pt x="37" y="851"/>
                        </a:lnTo>
                        <a:lnTo>
                          <a:pt x="36" y="825"/>
                        </a:lnTo>
                        <a:lnTo>
                          <a:pt x="41" y="801"/>
                        </a:lnTo>
                        <a:lnTo>
                          <a:pt x="37" y="774"/>
                        </a:lnTo>
                        <a:lnTo>
                          <a:pt x="31" y="756"/>
                        </a:lnTo>
                        <a:lnTo>
                          <a:pt x="36" y="735"/>
                        </a:lnTo>
                        <a:lnTo>
                          <a:pt x="32" y="700"/>
                        </a:lnTo>
                        <a:lnTo>
                          <a:pt x="26" y="666"/>
                        </a:lnTo>
                        <a:lnTo>
                          <a:pt x="26" y="666"/>
                        </a:lnTo>
                        <a:lnTo>
                          <a:pt x="31" y="636"/>
                        </a:lnTo>
                        <a:lnTo>
                          <a:pt x="45" y="610"/>
                        </a:lnTo>
                        <a:lnTo>
                          <a:pt x="60" y="601"/>
                        </a:lnTo>
                        <a:lnTo>
                          <a:pt x="79" y="604"/>
                        </a:lnTo>
                        <a:lnTo>
                          <a:pt x="100" y="606"/>
                        </a:lnTo>
                        <a:lnTo>
                          <a:pt x="112" y="590"/>
                        </a:lnTo>
                        <a:lnTo>
                          <a:pt x="110" y="566"/>
                        </a:lnTo>
                        <a:lnTo>
                          <a:pt x="103" y="556"/>
                        </a:lnTo>
                        <a:lnTo>
                          <a:pt x="105" y="539"/>
                        </a:lnTo>
                        <a:lnTo>
                          <a:pt x="127" y="484"/>
                        </a:lnTo>
                        <a:lnTo>
                          <a:pt x="128" y="453"/>
                        </a:lnTo>
                        <a:lnTo>
                          <a:pt x="135" y="423"/>
                        </a:lnTo>
                        <a:lnTo>
                          <a:pt x="141" y="406"/>
                        </a:lnTo>
                        <a:lnTo>
                          <a:pt x="141" y="388"/>
                        </a:lnTo>
                        <a:lnTo>
                          <a:pt x="131" y="377"/>
                        </a:lnTo>
                        <a:lnTo>
                          <a:pt x="132" y="364"/>
                        </a:lnTo>
                        <a:lnTo>
                          <a:pt x="153" y="351"/>
                        </a:lnTo>
                        <a:lnTo>
                          <a:pt x="176" y="346"/>
                        </a:lnTo>
                        <a:lnTo>
                          <a:pt x="186" y="338"/>
                        </a:lnTo>
                        <a:lnTo>
                          <a:pt x="187" y="324"/>
                        </a:lnTo>
                        <a:lnTo>
                          <a:pt x="205" y="292"/>
                        </a:lnTo>
                        <a:lnTo>
                          <a:pt x="224" y="266"/>
                        </a:lnTo>
                        <a:lnTo>
                          <a:pt x="230" y="251"/>
                        </a:lnTo>
                        <a:lnTo>
                          <a:pt x="223" y="232"/>
                        </a:lnTo>
                        <a:lnTo>
                          <a:pt x="215" y="223"/>
                        </a:lnTo>
                        <a:lnTo>
                          <a:pt x="215" y="191"/>
                        </a:lnTo>
                        <a:lnTo>
                          <a:pt x="224" y="187"/>
                        </a:lnTo>
                        <a:lnTo>
                          <a:pt x="232" y="177"/>
                        </a:lnTo>
                        <a:lnTo>
                          <a:pt x="235" y="160"/>
                        </a:lnTo>
                        <a:lnTo>
                          <a:pt x="245" y="155"/>
                        </a:lnTo>
                        <a:lnTo>
                          <a:pt x="255" y="133"/>
                        </a:lnTo>
                        <a:lnTo>
                          <a:pt x="269" y="123"/>
                        </a:lnTo>
                        <a:lnTo>
                          <a:pt x="285" y="129"/>
                        </a:lnTo>
                        <a:lnTo>
                          <a:pt x="291" y="137"/>
                        </a:lnTo>
                        <a:lnTo>
                          <a:pt x="299" y="135"/>
                        </a:lnTo>
                        <a:lnTo>
                          <a:pt x="308" y="126"/>
                        </a:lnTo>
                        <a:lnTo>
                          <a:pt x="299" y="112"/>
                        </a:lnTo>
                        <a:lnTo>
                          <a:pt x="308" y="105"/>
                        </a:lnTo>
                        <a:lnTo>
                          <a:pt x="308" y="98"/>
                        </a:lnTo>
                        <a:lnTo>
                          <a:pt x="311" y="91"/>
                        </a:lnTo>
                        <a:lnTo>
                          <a:pt x="300" y="74"/>
                        </a:lnTo>
                        <a:lnTo>
                          <a:pt x="308" y="70"/>
                        </a:lnTo>
                        <a:lnTo>
                          <a:pt x="327" y="70"/>
                        </a:lnTo>
                        <a:lnTo>
                          <a:pt x="341" y="62"/>
                        </a:lnTo>
                        <a:lnTo>
                          <a:pt x="364" y="68"/>
                        </a:lnTo>
                        <a:lnTo>
                          <a:pt x="378" y="77"/>
                        </a:lnTo>
                        <a:lnTo>
                          <a:pt x="392" y="78"/>
                        </a:lnTo>
                        <a:lnTo>
                          <a:pt x="401" y="85"/>
                        </a:lnTo>
                        <a:lnTo>
                          <a:pt x="407" y="83"/>
                        </a:lnTo>
                        <a:lnTo>
                          <a:pt x="413" y="86"/>
                        </a:lnTo>
                        <a:lnTo>
                          <a:pt x="413" y="72"/>
                        </a:lnTo>
                        <a:lnTo>
                          <a:pt x="406" y="61"/>
                        </a:lnTo>
                        <a:lnTo>
                          <a:pt x="407" y="40"/>
                        </a:lnTo>
                        <a:lnTo>
                          <a:pt x="419" y="34"/>
                        </a:lnTo>
                        <a:lnTo>
                          <a:pt x="415" y="21"/>
                        </a:lnTo>
                        <a:lnTo>
                          <a:pt x="405" y="16"/>
                        </a:lnTo>
                        <a:lnTo>
                          <a:pt x="404" y="1"/>
                        </a:lnTo>
                        <a:lnTo>
                          <a:pt x="419" y="6"/>
                        </a:lnTo>
                        <a:lnTo>
                          <a:pt x="434" y="3"/>
                        </a:lnTo>
                        <a:lnTo>
                          <a:pt x="440" y="0"/>
                        </a:lnTo>
                        <a:lnTo>
                          <a:pt x="451" y="14"/>
                        </a:lnTo>
                        <a:lnTo>
                          <a:pt x="468" y="22"/>
                        </a:lnTo>
                        <a:lnTo>
                          <a:pt x="492" y="49"/>
                        </a:lnTo>
                        <a:lnTo>
                          <a:pt x="509" y="62"/>
                        </a:lnTo>
                        <a:lnTo>
                          <a:pt x="535" y="64"/>
                        </a:lnTo>
                        <a:lnTo>
                          <a:pt x="544" y="71"/>
                        </a:lnTo>
                        <a:lnTo>
                          <a:pt x="553" y="72"/>
                        </a:lnTo>
                        <a:lnTo>
                          <a:pt x="567" y="88"/>
                        </a:lnTo>
                        <a:lnTo>
                          <a:pt x="572" y="100"/>
                        </a:lnTo>
                        <a:lnTo>
                          <a:pt x="577" y="101"/>
                        </a:lnTo>
                        <a:lnTo>
                          <a:pt x="582" y="99"/>
                        </a:lnTo>
                        <a:lnTo>
                          <a:pt x="593" y="115"/>
                        </a:lnTo>
                        <a:lnTo>
                          <a:pt x="603" y="116"/>
                        </a:lnTo>
                        <a:lnTo>
                          <a:pt x="609" y="126"/>
                        </a:lnTo>
                        <a:lnTo>
                          <a:pt x="605" y="138"/>
                        </a:lnTo>
                        <a:lnTo>
                          <a:pt x="608" y="158"/>
                        </a:lnTo>
                        <a:lnTo>
                          <a:pt x="602" y="173"/>
                        </a:lnTo>
                        <a:lnTo>
                          <a:pt x="604" y="185"/>
                        </a:lnTo>
                        <a:lnTo>
                          <a:pt x="620" y="187"/>
                        </a:lnTo>
                        <a:lnTo>
                          <a:pt x="625" y="203"/>
                        </a:lnTo>
                        <a:lnTo>
                          <a:pt x="619" y="213"/>
                        </a:lnTo>
                        <a:lnTo>
                          <a:pt x="621" y="231"/>
                        </a:lnTo>
                        <a:lnTo>
                          <a:pt x="629" y="242"/>
                        </a:lnTo>
                        <a:lnTo>
                          <a:pt x="633" y="266"/>
                        </a:lnTo>
                        <a:lnTo>
                          <a:pt x="630" y="276"/>
                        </a:lnTo>
                        <a:lnTo>
                          <a:pt x="633" y="286"/>
                        </a:lnTo>
                        <a:lnTo>
                          <a:pt x="633" y="312"/>
                        </a:lnTo>
                        <a:lnTo>
                          <a:pt x="628" y="322"/>
                        </a:lnTo>
                        <a:lnTo>
                          <a:pt x="634" y="340"/>
                        </a:lnTo>
                        <a:lnTo>
                          <a:pt x="646" y="345"/>
                        </a:lnTo>
                        <a:lnTo>
                          <a:pt x="659" y="369"/>
                        </a:lnTo>
                        <a:lnTo>
                          <a:pt x="666" y="377"/>
                        </a:lnTo>
                        <a:lnTo>
                          <a:pt x="665" y="395"/>
                        </a:lnTo>
                        <a:lnTo>
                          <a:pt x="664" y="393"/>
                        </a:lnTo>
                        <a:lnTo>
                          <a:pt x="656" y="399"/>
                        </a:lnTo>
                        <a:lnTo>
                          <a:pt x="643" y="398"/>
                        </a:lnTo>
                        <a:lnTo>
                          <a:pt x="635" y="389"/>
                        </a:lnTo>
                        <a:lnTo>
                          <a:pt x="619" y="399"/>
                        </a:lnTo>
                        <a:lnTo>
                          <a:pt x="609" y="393"/>
                        </a:lnTo>
                        <a:lnTo>
                          <a:pt x="604" y="404"/>
                        </a:lnTo>
                        <a:lnTo>
                          <a:pt x="592" y="399"/>
                        </a:lnTo>
                        <a:lnTo>
                          <a:pt x="587" y="389"/>
                        </a:lnTo>
                        <a:lnTo>
                          <a:pt x="577" y="402"/>
                        </a:lnTo>
                        <a:lnTo>
                          <a:pt x="568" y="387"/>
                        </a:lnTo>
                        <a:lnTo>
                          <a:pt x="563" y="391"/>
                        </a:lnTo>
                        <a:lnTo>
                          <a:pt x="561" y="404"/>
                        </a:lnTo>
                        <a:lnTo>
                          <a:pt x="556" y="416"/>
                        </a:lnTo>
                        <a:lnTo>
                          <a:pt x="546" y="417"/>
                        </a:lnTo>
                        <a:lnTo>
                          <a:pt x="539" y="410"/>
                        </a:lnTo>
                        <a:lnTo>
                          <a:pt x="533" y="408"/>
                        </a:lnTo>
                        <a:lnTo>
                          <a:pt x="540" y="422"/>
                        </a:lnTo>
                        <a:lnTo>
                          <a:pt x="550" y="429"/>
                        </a:lnTo>
                        <a:lnTo>
                          <a:pt x="538" y="440"/>
                        </a:lnTo>
                        <a:lnTo>
                          <a:pt x="526" y="439"/>
                        </a:lnTo>
                        <a:lnTo>
                          <a:pt x="518" y="444"/>
                        </a:lnTo>
                        <a:lnTo>
                          <a:pt x="529" y="448"/>
                        </a:lnTo>
                        <a:lnTo>
                          <a:pt x="528" y="457"/>
                        </a:lnTo>
                        <a:lnTo>
                          <a:pt x="522" y="459"/>
                        </a:lnTo>
                        <a:lnTo>
                          <a:pt x="519" y="455"/>
                        </a:lnTo>
                        <a:lnTo>
                          <a:pt x="512" y="451"/>
                        </a:lnTo>
                        <a:lnTo>
                          <a:pt x="509" y="455"/>
                        </a:lnTo>
                        <a:lnTo>
                          <a:pt x="513" y="463"/>
                        </a:lnTo>
                        <a:lnTo>
                          <a:pt x="522" y="463"/>
                        </a:lnTo>
                        <a:lnTo>
                          <a:pt x="529" y="472"/>
                        </a:lnTo>
                        <a:lnTo>
                          <a:pt x="525" y="480"/>
                        </a:lnTo>
                        <a:lnTo>
                          <a:pt x="516" y="503"/>
                        </a:lnTo>
                        <a:lnTo>
                          <a:pt x="520" y="513"/>
                        </a:lnTo>
                        <a:lnTo>
                          <a:pt x="505" y="516"/>
                        </a:lnTo>
                        <a:lnTo>
                          <a:pt x="516" y="524"/>
                        </a:lnTo>
                        <a:lnTo>
                          <a:pt x="526" y="526"/>
                        </a:lnTo>
                        <a:lnTo>
                          <a:pt x="531" y="537"/>
                        </a:lnTo>
                        <a:lnTo>
                          <a:pt x="524" y="539"/>
                        </a:lnTo>
                        <a:lnTo>
                          <a:pt x="530" y="549"/>
                        </a:lnTo>
                        <a:lnTo>
                          <a:pt x="541" y="549"/>
                        </a:lnTo>
                        <a:lnTo>
                          <a:pt x="526" y="567"/>
                        </a:lnTo>
                        <a:lnTo>
                          <a:pt x="518" y="567"/>
                        </a:lnTo>
                        <a:lnTo>
                          <a:pt x="509" y="578"/>
                        </a:lnTo>
                        <a:lnTo>
                          <a:pt x="511" y="600"/>
                        </a:lnTo>
                        <a:lnTo>
                          <a:pt x="511" y="601"/>
                        </a:lnTo>
                        <a:lnTo>
                          <a:pt x="498" y="623"/>
                        </a:lnTo>
                        <a:lnTo>
                          <a:pt x="489" y="622"/>
                        </a:lnTo>
                        <a:lnTo>
                          <a:pt x="475" y="636"/>
                        </a:lnTo>
                        <a:lnTo>
                          <a:pt x="469" y="628"/>
                        </a:lnTo>
                        <a:lnTo>
                          <a:pt x="467" y="637"/>
                        </a:lnTo>
                        <a:lnTo>
                          <a:pt x="472" y="649"/>
                        </a:lnTo>
                        <a:lnTo>
                          <a:pt x="456" y="658"/>
                        </a:lnTo>
                        <a:lnTo>
                          <a:pt x="449" y="672"/>
                        </a:lnTo>
                        <a:lnTo>
                          <a:pt x="439" y="672"/>
                        </a:lnTo>
                        <a:lnTo>
                          <a:pt x="438" y="663"/>
                        </a:lnTo>
                        <a:lnTo>
                          <a:pt x="430" y="663"/>
                        </a:lnTo>
                        <a:lnTo>
                          <a:pt x="423" y="675"/>
                        </a:lnTo>
                        <a:lnTo>
                          <a:pt x="423" y="691"/>
                        </a:lnTo>
                        <a:lnTo>
                          <a:pt x="413" y="699"/>
                        </a:lnTo>
                        <a:lnTo>
                          <a:pt x="407" y="691"/>
                        </a:lnTo>
                        <a:lnTo>
                          <a:pt x="404" y="691"/>
                        </a:lnTo>
                        <a:lnTo>
                          <a:pt x="400" y="705"/>
                        </a:lnTo>
                        <a:lnTo>
                          <a:pt x="392" y="707"/>
                        </a:lnTo>
                        <a:lnTo>
                          <a:pt x="387" y="699"/>
                        </a:lnTo>
                        <a:lnTo>
                          <a:pt x="379" y="708"/>
                        </a:lnTo>
                        <a:lnTo>
                          <a:pt x="376" y="718"/>
                        </a:lnTo>
                        <a:lnTo>
                          <a:pt x="384" y="720"/>
                        </a:lnTo>
                        <a:lnTo>
                          <a:pt x="383" y="728"/>
                        </a:lnTo>
                        <a:lnTo>
                          <a:pt x="365" y="745"/>
                        </a:lnTo>
                        <a:lnTo>
                          <a:pt x="353" y="742"/>
                        </a:lnTo>
                        <a:lnTo>
                          <a:pt x="351" y="748"/>
                        </a:lnTo>
                        <a:lnTo>
                          <a:pt x="355" y="759"/>
                        </a:lnTo>
                        <a:lnTo>
                          <a:pt x="344" y="776"/>
                        </a:lnTo>
                        <a:lnTo>
                          <a:pt x="325" y="779"/>
                        </a:lnTo>
                        <a:lnTo>
                          <a:pt x="317" y="776"/>
                        </a:lnTo>
                        <a:lnTo>
                          <a:pt x="330" y="793"/>
                        </a:lnTo>
                        <a:lnTo>
                          <a:pt x="332" y="811"/>
                        </a:lnTo>
                        <a:lnTo>
                          <a:pt x="328" y="816"/>
                        </a:lnTo>
                        <a:lnTo>
                          <a:pt x="331" y="830"/>
                        </a:lnTo>
                        <a:lnTo>
                          <a:pt x="327" y="850"/>
                        </a:lnTo>
                        <a:lnTo>
                          <a:pt x="338" y="860"/>
                        </a:lnTo>
                        <a:lnTo>
                          <a:pt x="336" y="876"/>
                        </a:lnTo>
                        <a:lnTo>
                          <a:pt x="326" y="868"/>
                        </a:lnTo>
                        <a:lnTo>
                          <a:pt x="325" y="870"/>
                        </a:lnTo>
                        <a:lnTo>
                          <a:pt x="328" y="890"/>
                        </a:lnTo>
                        <a:lnTo>
                          <a:pt x="319" y="902"/>
                        </a:lnTo>
                        <a:lnTo>
                          <a:pt x="328" y="906"/>
                        </a:lnTo>
                        <a:lnTo>
                          <a:pt x="328" y="915"/>
                        </a:lnTo>
                        <a:lnTo>
                          <a:pt x="323" y="918"/>
                        </a:lnTo>
                        <a:lnTo>
                          <a:pt x="330" y="933"/>
                        </a:lnTo>
                        <a:lnTo>
                          <a:pt x="321" y="944"/>
                        </a:lnTo>
                        <a:lnTo>
                          <a:pt x="327" y="951"/>
                        </a:lnTo>
                        <a:lnTo>
                          <a:pt x="334" y="962"/>
                        </a:lnTo>
                        <a:lnTo>
                          <a:pt x="343" y="963"/>
                        </a:lnTo>
                        <a:lnTo>
                          <a:pt x="343" y="975"/>
                        </a:lnTo>
                        <a:lnTo>
                          <a:pt x="350" y="972"/>
                        </a:lnTo>
                        <a:lnTo>
                          <a:pt x="356" y="983"/>
                        </a:lnTo>
                        <a:lnTo>
                          <a:pt x="367" y="969"/>
                        </a:lnTo>
                        <a:lnTo>
                          <a:pt x="378" y="977"/>
                        </a:lnTo>
                        <a:lnTo>
                          <a:pt x="380" y="989"/>
                        </a:lnTo>
                        <a:lnTo>
                          <a:pt x="405" y="1008"/>
                        </a:lnTo>
                        <a:lnTo>
                          <a:pt x="401" y="1015"/>
                        </a:lnTo>
                        <a:lnTo>
                          <a:pt x="420" y="1027"/>
                        </a:lnTo>
                        <a:lnTo>
                          <a:pt x="420" y="1037"/>
                        </a:lnTo>
                        <a:lnTo>
                          <a:pt x="433" y="1049"/>
                        </a:lnTo>
                        <a:lnTo>
                          <a:pt x="425" y="1070"/>
                        </a:lnTo>
                        <a:lnTo>
                          <a:pt x="408" y="1088"/>
                        </a:lnTo>
                        <a:lnTo>
                          <a:pt x="404" y="1102"/>
                        </a:lnTo>
                        <a:lnTo>
                          <a:pt x="385" y="1107"/>
                        </a:lnTo>
                        <a:lnTo>
                          <a:pt x="373" y="1100"/>
                        </a:lnTo>
                        <a:lnTo>
                          <a:pt x="374" y="1092"/>
                        </a:lnTo>
                        <a:lnTo>
                          <a:pt x="360" y="1086"/>
                        </a:lnTo>
                        <a:lnTo>
                          <a:pt x="354" y="1081"/>
                        </a:lnTo>
                        <a:lnTo>
                          <a:pt x="354" y="1088"/>
                        </a:lnTo>
                        <a:lnTo>
                          <a:pt x="345" y="1089"/>
                        </a:lnTo>
                        <a:lnTo>
                          <a:pt x="339" y="1082"/>
                        </a:lnTo>
                        <a:lnTo>
                          <a:pt x="328" y="1081"/>
                        </a:lnTo>
                        <a:lnTo>
                          <a:pt x="325" y="1089"/>
                        </a:lnTo>
                        <a:lnTo>
                          <a:pt x="313" y="1092"/>
                        </a:lnTo>
                        <a:lnTo>
                          <a:pt x="308" y="1087"/>
                        </a:lnTo>
                        <a:lnTo>
                          <a:pt x="299" y="1099"/>
                        </a:lnTo>
                        <a:lnTo>
                          <a:pt x="287" y="1094"/>
                        </a:lnTo>
                        <a:lnTo>
                          <a:pt x="279" y="1097"/>
                        </a:lnTo>
                        <a:lnTo>
                          <a:pt x="279" y="1100"/>
                        </a:lnTo>
                        <a:lnTo>
                          <a:pt x="299" y="1102"/>
                        </a:lnTo>
                        <a:lnTo>
                          <a:pt x="303" y="1106"/>
                        </a:lnTo>
                        <a:lnTo>
                          <a:pt x="304" y="1100"/>
                        </a:lnTo>
                        <a:lnTo>
                          <a:pt x="323" y="1099"/>
                        </a:lnTo>
                        <a:lnTo>
                          <a:pt x="331" y="1105"/>
                        </a:lnTo>
                        <a:lnTo>
                          <a:pt x="346" y="1108"/>
                        </a:lnTo>
                        <a:lnTo>
                          <a:pt x="354" y="1119"/>
                        </a:lnTo>
                        <a:lnTo>
                          <a:pt x="365" y="1113"/>
                        </a:lnTo>
                        <a:lnTo>
                          <a:pt x="371" y="1116"/>
                        </a:lnTo>
                        <a:lnTo>
                          <a:pt x="382" y="1109"/>
                        </a:lnTo>
                        <a:lnTo>
                          <a:pt x="382" y="1109"/>
                        </a:lnTo>
                        <a:lnTo>
                          <a:pt x="399" y="1114"/>
                        </a:lnTo>
                        <a:lnTo>
                          <a:pt x="407" y="1121"/>
                        </a:lnTo>
                        <a:lnTo>
                          <a:pt x="409" y="1134"/>
                        </a:lnTo>
                        <a:lnTo>
                          <a:pt x="399" y="1143"/>
                        </a:lnTo>
                        <a:lnTo>
                          <a:pt x="391" y="1143"/>
                        </a:lnTo>
                        <a:lnTo>
                          <a:pt x="379" y="1161"/>
                        </a:lnTo>
                        <a:lnTo>
                          <a:pt x="370" y="1160"/>
                        </a:lnTo>
                        <a:lnTo>
                          <a:pt x="372" y="1147"/>
                        </a:lnTo>
                        <a:lnTo>
                          <a:pt x="369" y="1143"/>
                        </a:lnTo>
                        <a:lnTo>
                          <a:pt x="365" y="1148"/>
                        </a:lnTo>
                        <a:lnTo>
                          <a:pt x="367" y="1158"/>
                        </a:lnTo>
                        <a:lnTo>
                          <a:pt x="357" y="1159"/>
                        </a:lnTo>
                        <a:lnTo>
                          <a:pt x="349" y="1168"/>
                        </a:lnTo>
                        <a:lnTo>
                          <a:pt x="347" y="1183"/>
                        </a:lnTo>
                        <a:lnTo>
                          <a:pt x="337" y="1174"/>
                        </a:lnTo>
                        <a:lnTo>
                          <a:pt x="337" y="1182"/>
                        </a:lnTo>
                        <a:lnTo>
                          <a:pt x="328" y="1189"/>
                        </a:lnTo>
                        <a:lnTo>
                          <a:pt x="325" y="1187"/>
                        </a:lnTo>
                        <a:lnTo>
                          <a:pt x="320" y="1187"/>
                        </a:lnTo>
                        <a:lnTo>
                          <a:pt x="313" y="1193"/>
                        </a:lnTo>
                        <a:lnTo>
                          <a:pt x="323" y="1195"/>
                        </a:lnTo>
                        <a:lnTo>
                          <a:pt x="338" y="1210"/>
                        </a:lnTo>
                        <a:lnTo>
                          <a:pt x="316" y="1211"/>
                        </a:lnTo>
                        <a:lnTo>
                          <a:pt x="331" y="1216"/>
                        </a:lnTo>
                        <a:lnTo>
                          <a:pt x="333" y="1226"/>
                        </a:lnTo>
                        <a:lnTo>
                          <a:pt x="325" y="1240"/>
                        </a:lnTo>
                        <a:lnTo>
                          <a:pt x="340" y="1254"/>
                        </a:lnTo>
                        <a:lnTo>
                          <a:pt x="323" y="1257"/>
                        </a:lnTo>
                        <a:lnTo>
                          <a:pt x="311" y="1253"/>
                        </a:lnTo>
                        <a:lnTo>
                          <a:pt x="318" y="1264"/>
                        </a:lnTo>
                        <a:lnTo>
                          <a:pt x="312" y="1275"/>
                        </a:lnTo>
                        <a:lnTo>
                          <a:pt x="326" y="1284"/>
                        </a:lnTo>
                        <a:lnTo>
                          <a:pt x="314" y="1294"/>
                        </a:lnTo>
                        <a:lnTo>
                          <a:pt x="325" y="1308"/>
                        </a:lnTo>
                        <a:lnTo>
                          <a:pt x="313" y="1321"/>
                        </a:lnTo>
                        <a:lnTo>
                          <a:pt x="312" y="1334"/>
                        </a:lnTo>
                        <a:lnTo>
                          <a:pt x="324" y="1345"/>
                        </a:lnTo>
                        <a:lnTo>
                          <a:pt x="317" y="1355"/>
                        </a:lnTo>
                        <a:lnTo>
                          <a:pt x="315" y="1388"/>
                        </a:lnTo>
                        <a:lnTo>
                          <a:pt x="304" y="1400"/>
                        </a:lnTo>
                        <a:lnTo>
                          <a:pt x="299" y="1426"/>
                        </a:lnTo>
                        <a:lnTo>
                          <a:pt x="299" y="1426"/>
                        </a:lnTo>
                        <a:lnTo>
                          <a:pt x="285" y="1444"/>
                        </a:lnTo>
                        <a:lnTo>
                          <a:pt x="277" y="1434"/>
                        </a:lnTo>
                        <a:lnTo>
                          <a:pt x="265" y="1429"/>
                        </a:lnTo>
                        <a:lnTo>
                          <a:pt x="251" y="1437"/>
                        </a:lnTo>
                        <a:lnTo>
                          <a:pt x="250" y="1437"/>
                        </a:lnTo>
                        <a:lnTo>
                          <a:pt x="226" y="1433"/>
                        </a:lnTo>
                        <a:lnTo>
                          <a:pt x="223" y="1426"/>
                        </a:lnTo>
                        <a:lnTo>
                          <a:pt x="219" y="1444"/>
                        </a:lnTo>
                        <a:lnTo>
                          <a:pt x="199" y="1447"/>
                        </a:lnTo>
                        <a:lnTo>
                          <a:pt x="190" y="1467"/>
                        </a:lnTo>
                        <a:lnTo>
                          <a:pt x="197" y="1474"/>
                        </a:lnTo>
                        <a:lnTo>
                          <a:pt x="198" y="1485"/>
                        </a:lnTo>
                        <a:lnTo>
                          <a:pt x="185" y="1498"/>
                        </a:lnTo>
                        <a:lnTo>
                          <a:pt x="167" y="1492"/>
                        </a:lnTo>
                        <a:lnTo>
                          <a:pt x="134" y="1501"/>
                        </a:lnTo>
                        <a:close/>
                        <a:moveTo>
                          <a:pt x="122" y="1499"/>
                        </a:moveTo>
                        <a:lnTo>
                          <a:pt x="134" y="1499"/>
                        </a:lnTo>
                        <a:lnTo>
                          <a:pt x="168" y="1490"/>
                        </a:lnTo>
                        <a:lnTo>
                          <a:pt x="168" y="1490"/>
                        </a:lnTo>
                        <a:lnTo>
                          <a:pt x="184" y="1495"/>
                        </a:lnTo>
                        <a:lnTo>
                          <a:pt x="196" y="1484"/>
                        </a:lnTo>
                        <a:lnTo>
                          <a:pt x="195" y="1475"/>
                        </a:lnTo>
                        <a:lnTo>
                          <a:pt x="188" y="1467"/>
                        </a:lnTo>
                        <a:lnTo>
                          <a:pt x="197" y="1445"/>
                        </a:lnTo>
                        <a:lnTo>
                          <a:pt x="218" y="1442"/>
                        </a:lnTo>
                        <a:lnTo>
                          <a:pt x="223" y="1419"/>
                        </a:lnTo>
                        <a:lnTo>
                          <a:pt x="227" y="1431"/>
                        </a:lnTo>
                        <a:lnTo>
                          <a:pt x="250" y="1435"/>
                        </a:lnTo>
                        <a:lnTo>
                          <a:pt x="265" y="1426"/>
                        </a:lnTo>
                        <a:lnTo>
                          <a:pt x="278" y="1433"/>
                        </a:lnTo>
                        <a:lnTo>
                          <a:pt x="285" y="1441"/>
                        </a:lnTo>
                        <a:lnTo>
                          <a:pt x="299" y="1425"/>
                        </a:lnTo>
                        <a:lnTo>
                          <a:pt x="302" y="1399"/>
                        </a:lnTo>
                        <a:lnTo>
                          <a:pt x="313" y="1387"/>
                        </a:lnTo>
                        <a:lnTo>
                          <a:pt x="316" y="1355"/>
                        </a:lnTo>
                        <a:lnTo>
                          <a:pt x="322" y="1345"/>
                        </a:lnTo>
                        <a:lnTo>
                          <a:pt x="310" y="1334"/>
                        </a:lnTo>
                        <a:lnTo>
                          <a:pt x="312" y="1320"/>
                        </a:lnTo>
                        <a:lnTo>
                          <a:pt x="323" y="1308"/>
                        </a:lnTo>
                        <a:lnTo>
                          <a:pt x="312" y="1294"/>
                        </a:lnTo>
                        <a:lnTo>
                          <a:pt x="323" y="1284"/>
                        </a:lnTo>
                        <a:lnTo>
                          <a:pt x="309" y="1276"/>
                        </a:lnTo>
                        <a:lnTo>
                          <a:pt x="315" y="1264"/>
                        </a:lnTo>
                        <a:lnTo>
                          <a:pt x="306" y="1249"/>
                        </a:lnTo>
                        <a:lnTo>
                          <a:pt x="324" y="1255"/>
                        </a:lnTo>
                        <a:lnTo>
                          <a:pt x="337" y="1253"/>
                        </a:lnTo>
                        <a:lnTo>
                          <a:pt x="324" y="1240"/>
                        </a:lnTo>
                        <a:lnTo>
                          <a:pt x="331" y="1226"/>
                        </a:lnTo>
                        <a:lnTo>
                          <a:pt x="330" y="1218"/>
                        </a:lnTo>
                        <a:lnTo>
                          <a:pt x="306" y="1210"/>
                        </a:lnTo>
                        <a:lnTo>
                          <a:pt x="334" y="1209"/>
                        </a:lnTo>
                        <a:lnTo>
                          <a:pt x="322" y="1197"/>
                        </a:lnTo>
                        <a:lnTo>
                          <a:pt x="310" y="1195"/>
                        </a:lnTo>
                        <a:lnTo>
                          <a:pt x="319" y="1185"/>
                        </a:lnTo>
                        <a:lnTo>
                          <a:pt x="326" y="1185"/>
                        </a:lnTo>
                        <a:lnTo>
                          <a:pt x="328" y="1187"/>
                        </a:lnTo>
                        <a:lnTo>
                          <a:pt x="335" y="1181"/>
                        </a:lnTo>
                        <a:lnTo>
                          <a:pt x="334" y="1171"/>
                        </a:lnTo>
                        <a:lnTo>
                          <a:pt x="345" y="1179"/>
                        </a:lnTo>
                        <a:lnTo>
                          <a:pt x="347" y="1167"/>
                        </a:lnTo>
                        <a:lnTo>
                          <a:pt x="356" y="1157"/>
                        </a:lnTo>
                        <a:lnTo>
                          <a:pt x="365" y="1156"/>
                        </a:lnTo>
                        <a:lnTo>
                          <a:pt x="363" y="1147"/>
                        </a:lnTo>
                        <a:lnTo>
                          <a:pt x="369" y="1139"/>
                        </a:lnTo>
                        <a:lnTo>
                          <a:pt x="374" y="1147"/>
                        </a:lnTo>
                        <a:lnTo>
                          <a:pt x="372" y="1159"/>
                        </a:lnTo>
                        <a:lnTo>
                          <a:pt x="378" y="1159"/>
                        </a:lnTo>
                        <a:lnTo>
                          <a:pt x="390" y="1141"/>
                        </a:lnTo>
                        <a:lnTo>
                          <a:pt x="399" y="1141"/>
                        </a:lnTo>
                        <a:lnTo>
                          <a:pt x="407" y="1134"/>
                        </a:lnTo>
                        <a:lnTo>
                          <a:pt x="406" y="1122"/>
                        </a:lnTo>
                        <a:lnTo>
                          <a:pt x="398" y="1116"/>
                        </a:lnTo>
                        <a:lnTo>
                          <a:pt x="382" y="1111"/>
                        </a:lnTo>
                        <a:lnTo>
                          <a:pt x="371" y="1118"/>
                        </a:lnTo>
                        <a:lnTo>
                          <a:pt x="365" y="1115"/>
                        </a:lnTo>
                        <a:lnTo>
                          <a:pt x="353" y="1121"/>
                        </a:lnTo>
                        <a:lnTo>
                          <a:pt x="345" y="1109"/>
                        </a:lnTo>
                        <a:lnTo>
                          <a:pt x="331" y="1107"/>
                        </a:lnTo>
                        <a:lnTo>
                          <a:pt x="323" y="1101"/>
                        </a:lnTo>
                        <a:lnTo>
                          <a:pt x="306" y="1102"/>
                        </a:lnTo>
                        <a:lnTo>
                          <a:pt x="304" y="1109"/>
                        </a:lnTo>
                        <a:lnTo>
                          <a:pt x="299" y="1104"/>
                        </a:lnTo>
                        <a:lnTo>
                          <a:pt x="277" y="1102"/>
                        </a:lnTo>
                        <a:lnTo>
                          <a:pt x="277" y="1095"/>
                        </a:lnTo>
                        <a:lnTo>
                          <a:pt x="287" y="1091"/>
                        </a:lnTo>
                        <a:lnTo>
                          <a:pt x="299" y="1096"/>
                        </a:lnTo>
                        <a:lnTo>
                          <a:pt x="308" y="1083"/>
                        </a:lnTo>
                        <a:lnTo>
                          <a:pt x="313" y="1090"/>
                        </a:lnTo>
                        <a:lnTo>
                          <a:pt x="323" y="1087"/>
                        </a:lnTo>
                        <a:lnTo>
                          <a:pt x="327" y="1078"/>
                        </a:lnTo>
                        <a:lnTo>
                          <a:pt x="340" y="1081"/>
                        </a:lnTo>
                        <a:lnTo>
                          <a:pt x="346" y="1087"/>
                        </a:lnTo>
                        <a:lnTo>
                          <a:pt x="352" y="1086"/>
                        </a:lnTo>
                        <a:lnTo>
                          <a:pt x="352" y="1077"/>
                        </a:lnTo>
                        <a:lnTo>
                          <a:pt x="361" y="1085"/>
                        </a:lnTo>
                        <a:lnTo>
                          <a:pt x="377" y="1091"/>
                        </a:lnTo>
                        <a:lnTo>
                          <a:pt x="375" y="1099"/>
                        </a:lnTo>
                        <a:lnTo>
                          <a:pt x="385" y="1105"/>
                        </a:lnTo>
                        <a:lnTo>
                          <a:pt x="403" y="1100"/>
                        </a:lnTo>
                        <a:lnTo>
                          <a:pt x="406" y="1087"/>
                        </a:lnTo>
                        <a:lnTo>
                          <a:pt x="423" y="1069"/>
                        </a:lnTo>
                        <a:lnTo>
                          <a:pt x="432" y="1050"/>
                        </a:lnTo>
                        <a:lnTo>
                          <a:pt x="419" y="1038"/>
                        </a:lnTo>
                        <a:lnTo>
                          <a:pt x="419" y="1028"/>
                        </a:lnTo>
                        <a:lnTo>
                          <a:pt x="399" y="1015"/>
                        </a:lnTo>
                        <a:lnTo>
                          <a:pt x="403" y="1008"/>
                        </a:lnTo>
                        <a:lnTo>
                          <a:pt x="379" y="990"/>
                        </a:lnTo>
                        <a:lnTo>
                          <a:pt x="376" y="978"/>
                        </a:lnTo>
                        <a:lnTo>
                          <a:pt x="368" y="972"/>
                        </a:lnTo>
                        <a:lnTo>
                          <a:pt x="356" y="987"/>
                        </a:lnTo>
                        <a:lnTo>
                          <a:pt x="349" y="974"/>
                        </a:lnTo>
                        <a:lnTo>
                          <a:pt x="341" y="978"/>
                        </a:lnTo>
                        <a:lnTo>
                          <a:pt x="341" y="965"/>
                        </a:lnTo>
                        <a:lnTo>
                          <a:pt x="333" y="963"/>
                        </a:lnTo>
                        <a:lnTo>
                          <a:pt x="326" y="952"/>
                        </a:lnTo>
                        <a:lnTo>
                          <a:pt x="318" y="944"/>
                        </a:lnTo>
                        <a:lnTo>
                          <a:pt x="327" y="933"/>
                        </a:lnTo>
                        <a:lnTo>
                          <a:pt x="320" y="918"/>
                        </a:lnTo>
                        <a:lnTo>
                          <a:pt x="326" y="914"/>
                        </a:lnTo>
                        <a:lnTo>
                          <a:pt x="326" y="907"/>
                        </a:lnTo>
                        <a:lnTo>
                          <a:pt x="316" y="903"/>
                        </a:lnTo>
                        <a:lnTo>
                          <a:pt x="326" y="890"/>
                        </a:lnTo>
                        <a:lnTo>
                          <a:pt x="323" y="870"/>
                        </a:lnTo>
                        <a:lnTo>
                          <a:pt x="326" y="865"/>
                        </a:lnTo>
                        <a:lnTo>
                          <a:pt x="335" y="871"/>
                        </a:lnTo>
                        <a:lnTo>
                          <a:pt x="336" y="861"/>
                        </a:lnTo>
                        <a:lnTo>
                          <a:pt x="325" y="850"/>
                        </a:lnTo>
                        <a:lnTo>
                          <a:pt x="329" y="830"/>
                        </a:lnTo>
                        <a:lnTo>
                          <a:pt x="326" y="816"/>
                        </a:lnTo>
                        <a:lnTo>
                          <a:pt x="330" y="810"/>
                        </a:lnTo>
                        <a:lnTo>
                          <a:pt x="328" y="794"/>
                        </a:lnTo>
                        <a:lnTo>
                          <a:pt x="312" y="773"/>
                        </a:lnTo>
                        <a:lnTo>
                          <a:pt x="325" y="777"/>
                        </a:lnTo>
                        <a:lnTo>
                          <a:pt x="343" y="775"/>
                        </a:lnTo>
                        <a:lnTo>
                          <a:pt x="353" y="759"/>
                        </a:lnTo>
                        <a:lnTo>
                          <a:pt x="348" y="748"/>
                        </a:lnTo>
                        <a:lnTo>
                          <a:pt x="352" y="739"/>
                        </a:lnTo>
                        <a:lnTo>
                          <a:pt x="364" y="742"/>
                        </a:lnTo>
                        <a:lnTo>
                          <a:pt x="381" y="727"/>
                        </a:lnTo>
                        <a:lnTo>
                          <a:pt x="382" y="722"/>
                        </a:lnTo>
                        <a:lnTo>
                          <a:pt x="373" y="719"/>
                        </a:lnTo>
                        <a:lnTo>
                          <a:pt x="378" y="707"/>
                        </a:lnTo>
                        <a:lnTo>
                          <a:pt x="388" y="696"/>
                        </a:lnTo>
                        <a:lnTo>
                          <a:pt x="393" y="704"/>
                        </a:lnTo>
                        <a:lnTo>
                          <a:pt x="398" y="703"/>
                        </a:lnTo>
                        <a:lnTo>
                          <a:pt x="402" y="689"/>
                        </a:lnTo>
                        <a:lnTo>
                          <a:pt x="408" y="689"/>
                        </a:lnTo>
                        <a:lnTo>
                          <a:pt x="414" y="696"/>
                        </a:lnTo>
                        <a:lnTo>
                          <a:pt x="421" y="690"/>
                        </a:lnTo>
                        <a:lnTo>
                          <a:pt x="421" y="675"/>
                        </a:lnTo>
                        <a:lnTo>
                          <a:pt x="428" y="661"/>
                        </a:lnTo>
                        <a:lnTo>
                          <a:pt x="440" y="661"/>
                        </a:lnTo>
                        <a:lnTo>
                          <a:pt x="441" y="670"/>
                        </a:lnTo>
                        <a:lnTo>
                          <a:pt x="447" y="670"/>
                        </a:lnTo>
                        <a:lnTo>
                          <a:pt x="454" y="657"/>
                        </a:lnTo>
                        <a:lnTo>
                          <a:pt x="470" y="649"/>
                        </a:lnTo>
                        <a:lnTo>
                          <a:pt x="465" y="637"/>
                        </a:lnTo>
                        <a:lnTo>
                          <a:pt x="467" y="623"/>
                        </a:lnTo>
                        <a:lnTo>
                          <a:pt x="475" y="633"/>
                        </a:lnTo>
                        <a:lnTo>
                          <a:pt x="488" y="620"/>
                        </a:lnTo>
                        <a:lnTo>
                          <a:pt x="497" y="621"/>
                        </a:lnTo>
                        <a:lnTo>
                          <a:pt x="509" y="600"/>
                        </a:lnTo>
                        <a:lnTo>
                          <a:pt x="507" y="578"/>
                        </a:lnTo>
                        <a:lnTo>
                          <a:pt x="517" y="565"/>
                        </a:lnTo>
                        <a:lnTo>
                          <a:pt x="526" y="565"/>
                        </a:lnTo>
                        <a:lnTo>
                          <a:pt x="538" y="550"/>
                        </a:lnTo>
                        <a:lnTo>
                          <a:pt x="529" y="550"/>
                        </a:lnTo>
                        <a:lnTo>
                          <a:pt x="521" y="538"/>
                        </a:lnTo>
                        <a:lnTo>
                          <a:pt x="529" y="536"/>
                        </a:lnTo>
                        <a:lnTo>
                          <a:pt x="526" y="528"/>
                        </a:lnTo>
                        <a:lnTo>
                          <a:pt x="515" y="526"/>
                        </a:lnTo>
                        <a:lnTo>
                          <a:pt x="500" y="515"/>
                        </a:lnTo>
                        <a:lnTo>
                          <a:pt x="517" y="511"/>
                        </a:lnTo>
                        <a:lnTo>
                          <a:pt x="514" y="503"/>
                        </a:lnTo>
                        <a:lnTo>
                          <a:pt x="523" y="480"/>
                        </a:lnTo>
                        <a:lnTo>
                          <a:pt x="526" y="472"/>
                        </a:lnTo>
                        <a:lnTo>
                          <a:pt x="521" y="465"/>
                        </a:lnTo>
                        <a:lnTo>
                          <a:pt x="512" y="465"/>
                        </a:lnTo>
                        <a:lnTo>
                          <a:pt x="506" y="455"/>
                        </a:lnTo>
                        <a:lnTo>
                          <a:pt x="512" y="448"/>
                        </a:lnTo>
                        <a:lnTo>
                          <a:pt x="521" y="453"/>
                        </a:lnTo>
                        <a:lnTo>
                          <a:pt x="523" y="457"/>
                        </a:lnTo>
                        <a:lnTo>
                          <a:pt x="526" y="456"/>
                        </a:lnTo>
                        <a:lnTo>
                          <a:pt x="527" y="449"/>
                        </a:lnTo>
                        <a:lnTo>
                          <a:pt x="514" y="444"/>
                        </a:lnTo>
                        <a:lnTo>
                          <a:pt x="526" y="437"/>
                        </a:lnTo>
                        <a:lnTo>
                          <a:pt x="537" y="438"/>
                        </a:lnTo>
                        <a:lnTo>
                          <a:pt x="547" y="429"/>
                        </a:lnTo>
                        <a:lnTo>
                          <a:pt x="539" y="423"/>
                        </a:lnTo>
                        <a:lnTo>
                          <a:pt x="529" y="404"/>
                        </a:lnTo>
                        <a:lnTo>
                          <a:pt x="540" y="409"/>
                        </a:lnTo>
                        <a:lnTo>
                          <a:pt x="547" y="416"/>
                        </a:lnTo>
                        <a:lnTo>
                          <a:pt x="555" y="414"/>
                        </a:lnTo>
                        <a:lnTo>
                          <a:pt x="560" y="404"/>
                        </a:lnTo>
                        <a:lnTo>
                          <a:pt x="561" y="391"/>
                        </a:lnTo>
                        <a:lnTo>
                          <a:pt x="569" y="384"/>
                        </a:lnTo>
                        <a:lnTo>
                          <a:pt x="577" y="399"/>
                        </a:lnTo>
                        <a:lnTo>
                          <a:pt x="588" y="386"/>
                        </a:lnTo>
                        <a:lnTo>
                          <a:pt x="593" y="398"/>
                        </a:lnTo>
                        <a:lnTo>
                          <a:pt x="603" y="402"/>
                        </a:lnTo>
                        <a:lnTo>
                          <a:pt x="608" y="391"/>
                        </a:lnTo>
                        <a:lnTo>
                          <a:pt x="619" y="397"/>
                        </a:lnTo>
                        <a:lnTo>
                          <a:pt x="635" y="387"/>
                        </a:lnTo>
                        <a:lnTo>
                          <a:pt x="644" y="396"/>
                        </a:lnTo>
                        <a:lnTo>
                          <a:pt x="655" y="397"/>
                        </a:lnTo>
                        <a:lnTo>
                          <a:pt x="663" y="391"/>
                        </a:lnTo>
                        <a:lnTo>
                          <a:pt x="664" y="378"/>
                        </a:lnTo>
                        <a:lnTo>
                          <a:pt x="657" y="370"/>
                        </a:lnTo>
                        <a:lnTo>
                          <a:pt x="646" y="346"/>
                        </a:lnTo>
                        <a:lnTo>
                          <a:pt x="633" y="342"/>
                        </a:lnTo>
                        <a:lnTo>
                          <a:pt x="626" y="322"/>
                        </a:lnTo>
                        <a:lnTo>
                          <a:pt x="631" y="312"/>
                        </a:lnTo>
                        <a:lnTo>
                          <a:pt x="631" y="286"/>
                        </a:lnTo>
                        <a:lnTo>
                          <a:pt x="628" y="276"/>
                        </a:lnTo>
                        <a:lnTo>
                          <a:pt x="631" y="266"/>
                        </a:lnTo>
                        <a:lnTo>
                          <a:pt x="627" y="242"/>
                        </a:lnTo>
                        <a:lnTo>
                          <a:pt x="619" y="231"/>
                        </a:lnTo>
                        <a:lnTo>
                          <a:pt x="617" y="213"/>
                        </a:lnTo>
                        <a:lnTo>
                          <a:pt x="623" y="203"/>
                        </a:lnTo>
                        <a:lnTo>
                          <a:pt x="619" y="189"/>
                        </a:lnTo>
                        <a:lnTo>
                          <a:pt x="602" y="187"/>
                        </a:lnTo>
                        <a:lnTo>
                          <a:pt x="600" y="173"/>
                        </a:lnTo>
                        <a:lnTo>
                          <a:pt x="606" y="158"/>
                        </a:lnTo>
                        <a:lnTo>
                          <a:pt x="603" y="138"/>
                        </a:lnTo>
                        <a:lnTo>
                          <a:pt x="607" y="126"/>
                        </a:lnTo>
                        <a:lnTo>
                          <a:pt x="602" y="118"/>
                        </a:lnTo>
                        <a:lnTo>
                          <a:pt x="593" y="117"/>
                        </a:lnTo>
                        <a:lnTo>
                          <a:pt x="581" y="101"/>
                        </a:lnTo>
                        <a:lnTo>
                          <a:pt x="577" y="103"/>
                        </a:lnTo>
                        <a:lnTo>
                          <a:pt x="570" y="101"/>
                        </a:lnTo>
                        <a:lnTo>
                          <a:pt x="566" y="89"/>
                        </a:lnTo>
                        <a:lnTo>
                          <a:pt x="552" y="74"/>
                        </a:lnTo>
                        <a:lnTo>
                          <a:pt x="544" y="72"/>
                        </a:lnTo>
                        <a:lnTo>
                          <a:pt x="534" y="66"/>
                        </a:lnTo>
                        <a:lnTo>
                          <a:pt x="508" y="64"/>
                        </a:lnTo>
                        <a:lnTo>
                          <a:pt x="490" y="51"/>
                        </a:lnTo>
                        <a:lnTo>
                          <a:pt x="467" y="23"/>
                        </a:lnTo>
                        <a:lnTo>
                          <a:pt x="449" y="15"/>
                        </a:lnTo>
                        <a:lnTo>
                          <a:pt x="439" y="3"/>
                        </a:lnTo>
                        <a:lnTo>
                          <a:pt x="434" y="5"/>
                        </a:lnTo>
                        <a:lnTo>
                          <a:pt x="419" y="7"/>
                        </a:lnTo>
                        <a:lnTo>
                          <a:pt x="406" y="3"/>
                        </a:lnTo>
                        <a:lnTo>
                          <a:pt x="406" y="15"/>
                        </a:lnTo>
                        <a:lnTo>
                          <a:pt x="417" y="20"/>
                        </a:lnTo>
                        <a:lnTo>
                          <a:pt x="420" y="35"/>
                        </a:lnTo>
                        <a:lnTo>
                          <a:pt x="409" y="41"/>
                        </a:lnTo>
                        <a:lnTo>
                          <a:pt x="407" y="61"/>
                        </a:lnTo>
                        <a:lnTo>
                          <a:pt x="415" y="72"/>
                        </a:lnTo>
                        <a:lnTo>
                          <a:pt x="415" y="89"/>
                        </a:lnTo>
                        <a:lnTo>
                          <a:pt x="407" y="85"/>
                        </a:lnTo>
                        <a:lnTo>
                          <a:pt x="401" y="87"/>
                        </a:lnTo>
                        <a:lnTo>
                          <a:pt x="392" y="80"/>
                        </a:lnTo>
                        <a:lnTo>
                          <a:pt x="377" y="79"/>
                        </a:lnTo>
                        <a:lnTo>
                          <a:pt x="364" y="70"/>
                        </a:lnTo>
                        <a:lnTo>
                          <a:pt x="341" y="64"/>
                        </a:lnTo>
                        <a:lnTo>
                          <a:pt x="327" y="72"/>
                        </a:lnTo>
                        <a:lnTo>
                          <a:pt x="309" y="72"/>
                        </a:lnTo>
                        <a:lnTo>
                          <a:pt x="302" y="74"/>
                        </a:lnTo>
                        <a:lnTo>
                          <a:pt x="313" y="91"/>
                        </a:lnTo>
                        <a:lnTo>
                          <a:pt x="310" y="99"/>
                        </a:lnTo>
                        <a:lnTo>
                          <a:pt x="310" y="106"/>
                        </a:lnTo>
                        <a:lnTo>
                          <a:pt x="302" y="113"/>
                        </a:lnTo>
                        <a:lnTo>
                          <a:pt x="311" y="127"/>
                        </a:lnTo>
                        <a:lnTo>
                          <a:pt x="299" y="137"/>
                        </a:lnTo>
                        <a:lnTo>
                          <a:pt x="290" y="138"/>
                        </a:lnTo>
                        <a:lnTo>
                          <a:pt x="284" y="131"/>
                        </a:lnTo>
                        <a:lnTo>
                          <a:pt x="270" y="125"/>
                        </a:lnTo>
                        <a:lnTo>
                          <a:pt x="256" y="135"/>
                        </a:lnTo>
                        <a:lnTo>
                          <a:pt x="246" y="156"/>
                        </a:lnTo>
                        <a:lnTo>
                          <a:pt x="237" y="162"/>
                        </a:lnTo>
                        <a:lnTo>
                          <a:pt x="233" y="178"/>
                        </a:lnTo>
                        <a:lnTo>
                          <a:pt x="225" y="189"/>
                        </a:lnTo>
                        <a:lnTo>
                          <a:pt x="217" y="192"/>
                        </a:lnTo>
                        <a:lnTo>
                          <a:pt x="217" y="222"/>
                        </a:lnTo>
                        <a:lnTo>
                          <a:pt x="225" y="231"/>
                        </a:lnTo>
                        <a:lnTo>
                          <a:pt x="232" y="251"/>
                        </a:lnTo>
                        <a:lnTo>
                          <a:pt x="226" y="267"/>
                        </a:lnTo>
                        <a:lnTo>
                          <a:pt x="206" y="293"/>
                        </a:lnTo>
                        <a:lnTo>
                          <a:pt x="189" y="324"/>
                        </a:lnTo>
                        <a:lnTo>
                          <a:pt x="188" y="338"/>
                        </a:lnTo>
                        <a:lnTo>
                          <a:pt x="177" y="348"/>
                        </a:lnTo>
                        <a:lnTo>
                          <a:pt x="154" y="352"/>
                        </a:lnTo>
                        <a:lnTo>
                          <a:pt x="134" y="364"/>
                        </a:lnTo>
                        <a:lnTo>
                          <a:pt x="133" y="377"/>
                        </a:lnTo>
                        <a:lnTo>
                          <a:pt x="143" y="387"/>
                        </a:lnTo>
                        <a:lnTo>
                          <a:pt x="143" y="406"/>
                        </a:lnTo>
                        <a:lnTo>
                          <a:pt x="137" y="423"/>
                        </a:lnTo>
                        <a:lnTo>
                          <a:pt x="130" y="454"/>
                        </a:lnTo>
                        <a:lnTo>
                          <a:pt x="129" y="485"/>
                        </a:lnTo>
                        <a:lnTo>
                          <a:pt x="106" y="540"/>
                        </a:lnTo>
                        <a:lnTo>
                          <a:pt x="105" y="556"/>
                        </a:lnTo>
                        <a:lnTo>
                          <a:pt x="112" y="566"/>
                        </a:lnTo>
                        <a:lnTo>
                          <a:pt x="113" y="591"/>
                        </a:lnTo>
                        <a:lnTo>
                          <a:pt x="101" y="608"/>
                        </a:lnTo>
                        <a:lnTo>
                          <a:pt x="79" y="606"/>
                        </a:lnTo>
                        <a:lnTo>
                          <a:pt x="61" y="603"/>
                        </a:lnTo>
                        <a:lnTo>
                          <a:pt x="47" y="611"/>
                        </a:lnTo>
                        <a:lnTo>
                          <a:pt x="32" y="637"/>
                        </a:lnTo>
                        <a:lnTo>
                          <a:pt x="28" y="666"/>
                        </a:lnTo>
                        <a:lnTo>
                          <a:pt x="34" y="700"/>
                        </a:lnTo>
                        <a:lnTo>
                          <a:pt x="38" y="736"/>
                        </a:lnTo>
                        <a:lnTo>
                          <a:pt x="32" y="756"/>
                        </a:lnTo>
                        <a:lnTo>
                          <a:pt x="39" y="774"/>
                        </a:lnTo>
                        <a:lnTo>
                          <a:pt x="43" y="801"/>
                        </a:lnTo>
                        <a:lnTo>
                          <a:pt x="43" y="801"/>
                        </a:lnTo>
                        <a:lnTo>
                          <a:pt x="38" y="826"/>
                        </a:lnTo>
                        <a:lnTo>
                          <a:pt x="39" y="849"/>
                        </a:lnTo>
                        <a:lnTo>
                          <a:pt x="58" y="859"/>
                        </a:lnTo>
                        <a:lnTo>
                          <a:pt x="82" y="885"/>
                        </a:lnTo>
                        <a:lnTo>
                          <a:pt x="75" y="900"/>
                        </a:lnTo>
                        <a:lnTo>
                          <a:pt x="75" y="922"/>
                        </a:lnTo>
                        <a:lnTo>
                          <a:pt x="45" y="932"/>
                        </a:lnTo>
                        <a:lnTo>
                          <a:pt x="44" y="942"/>
                        </a:lnTo>
                        <a:lnTo>
                          <a:pt x="56" y="967"/>
                        </a:lnTo>
                        <a:lnTo>
                          <a:pt x="61" y="997"/>
                        </a:lnTo>
                        <a:lnTo>
                          <a:pt x="71" y="1010"/>
                        </a:lnTo>
                        <a:lnTo>
                          <a:pt x="61" y="1031"/>
                        </a:lnTo>
                        <a:lnTo>
                          <a:pt x="62" y="1045"/>
                        </a:lnTo>
                        <a:lnTo>
                          <a:pt x="56" y="1055"/>
                        </a:lnTo>
                        <a:lnTo>
                          <a:pt x="35" y="1057"/>
                        </a:lnTo>
                        <a:lnTo>
                          <a:pt x="31" y="1065"/>
                        </a:lnTo>
                        <a:lnTo>
                          <a:pt x="38" y="1079"/>
                        </a:lnTo>
                        <a:lnTo>
                          <a:pt x="29" y="1083"/>
                        </a:lnTo>
                        <a:lnTo>
                          <a:pt x="24" y="1094"/>
                        </a:lnTo>
                        <a:lnTo>
                          <a:pt x="33" y="1112"/>
                        </a:lnTo>
                        <a:lnTo>
                          <a:pt x="36" y="1153"/>
                        </a:lnTo>
                        <a:lnTo>
                          <a:pt x="29" y="1168"/>
                        </a:lnTo>
                        <a:lnTo>
                          <a:pt x="20" y="1154"/>
                        </a:lnTo>
                        <a:lnTo>
                          <a:pt x="13" y="1148"/>
                        </a:lnTo>
                        <a:lnTo>
                          <a:pt x="12" y="1149"/>
                        </a:lnTo>
                        <a:lnTo>
                          <a:pt x="2" y="1155"/>
                        </a:lnTo>
                        <a:lnTo>
                          <a:pt x="5" y="1183"/>
                        </a:lnTo>
                        <a:lnTo>
                          <a:pt x="10" y="1191"/>
                        </a:lnTo>
                        <a:lnTo>
                          <a:pt x="11" y="1213"/>
                        </a:lnTo>
                        <a:lnTo>
                          <a:pt x="20" y="1217"/>
                        </a:lnTo>
                        <a:lnTo>
                          <a:pt x="24" y="1223"/>
                        </a:lnTo>
                        <a:lnTo>
                          <a:pt x="22" y="1235"/>
                        </a:lnTo>
                        <a:lnTo>
                          <a:pt x="34" y="1230"/>
                        </a:lnTo>
                        <a:lnTo>
                          <a:pt x="26" y="1221"/>
                        </a:lnTo>
                        <a:lnTo>
                          <a:pt x="28" y="1210"/>
                        </a:lnTo>
                        <a:lnTo>
                          <a:pt x="36" y="1210"/>
                        </a:lnTo>
                        <a:lnTo>
                          <a:pt x="33" y="1217"/>
                        </a:lnTo>
                        <a:lnTo>
                          <a:pt x="44" y="1224"/>
                        </a:lnTo>
                        <a:lnTo>
                          <a:pt x="47" y="1231"/>
                        </a:lnTo>
                        <a:lnTo>
                          <a:pt x="34" y="1242"/>
                        </a:lnTo>
                        <a:lnTo>
                          <a:pt x="31" y="1253"/>
                        </a:lnTo>
                        <a:lnTo>
                          <a:pt x="36" y="1263"/>
                        </a:lnTo>
                        <a:lnTo>
                          <a:pt x="34" y="1278"/>
                        </a:lnTo>
                        <a:lnTo>
                          <a:pt x="28" y="1283"/>
                        </a:lnTo>
                        <a:lnTo>
                          <a:pt x="35" y="1294"/>
                        </a:lnTo>
                        <a:lnTo>
                          <a:pt x="46" y="1296"/>
                        </a:lnTo>
                        <a:lnTo>
                          <a:pt x="53" y="1314"/>
                        </a:lnTo>
                        <a:lnTo>
                          <a:pt x="59" y="1319"/>
                        </a:lnTo>
                        <a:lnTo>
                          <a:pt x="72" y="1344"/>
                        </a:lnTo>
                        <a:lnTo>
                          <a:pt x="72" y="1362"/>
                        </a:lnTo>
                        <a:lnTo>
                          <a:pt x="86" y="1367"/>
                        </a:lnTo>
                        <a:lnTo>
                          <a:pt x="89" y="1380"/>
                        </a:lnTo>
                        <a:lnTo>
                          <a:pt x="101" y="1392"/>
                        </a:lnTo>
                        <a:lnTo>
                          <a:pt x="116" y="1384"/>
                        </a:lnTo>
                        <a:lnTo>
                          <a:pt x="121" y="1401"/>
                        </a:lnTo>
                        <a:lnTo>
                          <a:pt x="111" y="1420"/>
                        </a:lnTo>
                        <a:lnTo>
                          <a:pt x="94" y="1422"/>
                        </a:lnTo>
                        <a:lnTo>
                          <a:pt x="92" y="1428"/>
                        </a:lnTo>
                        <a:lnTo>
                          <a:pt x="100" y="1433"/>
                        </a:lnTo>
                        <a:lnTo>
                          <a:pt x="103" y="1445"/>
                        </a:lnTo>
                        <a:lnTo>
                          <a:pt x="116" y="1450"/>
                        </a:lnTo>
                        <a:lnTo>
                          <a:pt x="123" y="1481"/>
                        </a:lnTo>
                        <a:lnTo>
                          <a:pt x="115" y="1493"/>
                        </a:lnTo>
                        <a:lnTo>
                          <a:pt x="122" y="149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5" name="Freeform 70"/>
                  <p:cNvSpPr>
                    <a:spLocks/>
                  </p:cNvSpPr>
                  <p:nvPr/>
                </p:nvSpPr>
                <p:spPr bwMode="auto">
                  <a:xfrm>
                    <a:off x="7815263" y="9451975"/>
                    <a:ext cx="84137" cy="155575"/>
                  </a:xfrm>
                  <a:custGeom>
                    <a:avLst/>
                    <a:gdLst>
                      <a:gd name="T0" fmla="*/ 13 w 53"/>
                      <a:gd name="T1" fmla="*/ 73 h 98"/>
                      <a:gd name="T2" fmla="*/ 19 w 53"/>
                      <a:gd name="T3" fmla="*/ 71 h 98"/>
                      <a:gd name="T4" fmla="*/ 15 w 53"/>
                      <a:gd name="T5" fmla="*/ 82 h 98"/>
                      <a:gd name="T6" fmla="*/ 8 w 53"/>
                      <a:gd name="T7" fmla="*/ 93 h 98"/>
                      <a:gd name="T8" fmla="*/ 9 w 53"/>
                      <a:gd name="T9" fmla="*/ 98 h 98"/>
                      <a:gd name="T10" fmla="*/ 24 w 53"/>
                      <a:gd name="T11" fmla="*/ 94 h 98"/>
                      <a:gd name="T12" fmla="*/ 27 w 53"/>
                      <a:gd name="T13" fmla="*/ 86 h 98"/>
                      <a:gd name="T14" fmla="*/ 22 w 53"/>
                      <a:gd name="T15" fmla="*/ 82 h 98"/>
                      <a:gd name="T16" fmla="*/ 25 w 53"/>
                      <a:gd name="T17" fmla="*/ 74 h 98"/>
                      <a:gd name="T18" fmla="*/ 41 w 53"/>
                      <a:gd name="T19" fmla="*/ 62 h 98"/>
                      <a:gd name="T20" fmla="*/ 43 w 53"/>
                      <a:gd name="T21" fmla="*/ 54 h 98"/>
                      <a:gd name="T22" fmla="*/ 52 w 53"/>
                      <a:gd name="T23" fmla="*/ 42 h 98"/>
                      <a:gd name="T24" fmla="*/ 50 w 53"/>
                      <a:gd name="T25" fmla="*/ 36 h 98"/>
                      <a:gd name="T26" fmla="*/ 41 w 53"/>
                      <a:gd name="T27" fmla="*/ 28 h 98"/>
                      <a:gd name="T28" fmla="*/ 47 w 53"/>
                      <a:gd name="T29" fmla="*/ 16 h 98"/>
                      <a:gd name="T30" fmla="*/ 48 w 53"/>
                      <a:gd name="T31" fmla="*/ 9 h 98"/>
                      <a:gd name="T32" fmla="*/ 53 w 53"/>
                      <a:gd name="T33" fmla="*/ 4 h 98"/>
                      <a:gd name="T34" fmla="*/ 46 w 53"/>
                      <a:gd name="T35" fmla="*/ 0 h 98"/>
                      <a:gd name="T36" fmla="*/ 39 w 53"/>
                      <a:gd name="T37" fmla="*/ 4 h 98"/>
                      <a:gd name="T38" fmla="*/ 25 w 53"/>
                      <a:gd name="T39" fmla="*/ 3 h 98"/>
                      <a:gd name="T40" fmla="*/ 16 w 53"/>
                      <a:gd name="T41" fmla="*/ 14 h 98"/>
                      <a:gd name="T42" fmla="*/ 9 w 53"/>
                      <a:gd name="T43" fmla="*/ 27 h 98"/>
                      <a:gd name="T44" fmla="*/ 1 w 53"/>
                      <a:gd name="T45" fmla="*/ 36 h 98"/>
                      <a:gd name="T46" fmla="*/ 5 w 53"/>
                      <a:gd name="T47" fmla="*/ 51 h 98"/>
                      <a:gd name="T48" fmla="*/ 0 w 53"/>
                      <a:gd name="T49" fmla="*/ 54 h 98"/>
                      <a:gd name="T50" fmla="*/ 13 w 53"/>
                      <a:gd name="T51" fmla="*/ 7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3" h="98">
                        <a:moveTo>
                          <a:pt x="13" y="73"/>
                        </a:moveTo>
                        <a:lnTo>
                          <a:pt x="19" y="71"/>
                        </a:lnTo>
                        <a:lnTo>
                          <a:pt x="15" y="82"/>
                        </a:lnTo>
                        <a:lnTo>
                          <a:pt x="8" y="93"/>
                        </a:lnTo>
                        <a:lnTo>
                          <a:pt x="9" y="98"/>
                        </a:lnTo>
                        <a:lnTo>
                          <a:pt x="24" y="94"/>
                        </a:lnTo>
                        <a:lnTo>
                          <a:pt x="27" y="86"/>
                        </a:lnTo>
                        <a:lnTo>
                          <a:pt x="22" y="82"/>
                        </a:lnTo>
                        <a:lnTo>
                          <a:pt x="25" y="74"/>
                        </a:lnTo>
                        <a:lnTo>
                          <a:pt x="41" y="62"/>
                        </a:lnTo>
                        <a:lnTo>
                          <a:pt x="43" y="54"/>
                        </a:lnTo>
                        <a:lnTo>
                          <a:pt x="52" y="42"/>
                        </a:lnTo>
                        <a:lnTo>
                          <a:pt x="50" y="36"/>
                        </a:lnTo>
                        <a:lnTo>
                          <a:pt x="41" y="28"/>
                        </a:lnTo>
                        <a:lnTo>
                          <a:pt x="47" y="16"/>
                        </a:lnTo>
                        <a:lnTo>
                          <a:pt x="48" y="9"/>
                        </a:lnTo>
                        <a:lnTo>
                          <a:pt x="53" y="4"/>
                        </a:lnTo>
                        <a:lnTo>
                          <a:pt x="46" y="0"/>
                        </a:lnTo>
                        <a:lnTo>
                          <a:pt x="39" y="4"/>
                        </a:lnTo>
                        <a:lnTo>
                          <a:pt x="25" y="3"/>
                        </a:lnTo>
                        <a:lnTo>
                          <a:pt x="16" y="14"/>
                        </a:lnTo>
                        <a:lnTo>
                          <a:pt x="9" y="27"/>
                        </a:lnTo>
                        <a:lnTo>
                          <a:pt x="1" y="36"/>
                        </a:lnTo>
                        <a:lnTo>
                          <a:pt x="5" y="51"/>
                        </a:lnTo>
                        <a:lnTo>
                          <a:pt x="0" y="54"/>
                        </a:lnTo>
                        <a:lnTo>
                          <a:pt x="13" y="7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6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813675" y="9450388"/>
                    <a:ext cx="88900" cy="158750"/>
                  </a:xfrm>
                  <a:custGeom>
                    <a:avLst/>
                    <a:gdLst>
                      <a:gd name="T0" fmla="*/ 9 w 56"/>
                      <a:gd name="T1" fmla="*/ 100 h 100"/>
                      <a:gd name="T2" fmla="*/ 8 w 56"/>
                      <a:gd name="T3" fmla="*/ 93 h 100"/>
                      <a:gd name="T4" fmla="*/ 16 w 56"/>
                      <a:gd name="T5" fmla="*/ 83 h 100"/>
                      <a:gd name="T6" fmla="*/ 18 w 56"/>
                      <a:gd name="T7" fmla="*/ 74 h 100"/>
                      <a:gd name="T8" fmla="*/ 14 w 56"/>
                      <a:gd name="T9" fmla="*/ 76 h 100"/>
                      <a:gd name="T10" fmla="*/ 0 w 56"/>
                      <a:gd name="T11" fmla="*/ 55 h 100"/>
                      <a:gd name="T12" fmla="*/ 5 w 56"/>
                      <a:gd name="T13" fmla="*/ 52 h 100"/>
                      <a:gd name="T14" fmla="*/ 1 w 56"/>
                      <a:gd name="T15" fmla="*/ 37 h 100"/>
                      <a:gd name="T16" fmla="*/ 9 w 56"/>
                      <a:gd name="T17" fmla="*/ 27 h 100"/>
                      <a:gd name="T18" fmla="*/ 16 w 56"/>
                      <a:gd name="T19" fmla="*/ 15 h 100"/>
                      <a:gd name="T20" fmla="*/ 25 w 56"/>
                      <a:gd name="T21" fmla="*/ 3 h 100"/>
                      <a:gd name="T22" fmla="*/ 39 w 56"/>
                      <a:gd name="T23" fmla="*/ 4 h 100"/>
                      <a:gd name="T24" fmla="*/ 47 w 56"/>
                      <a:gd name="T25" fmla="*/ 0 h 100"/>
                      <a:gd name="T26" fmla="*/ 56 w 56"/>
                      <a:gd name="T27" fmla="*/ 4 h 100"/>
                      <a:gd name="T28" fmla="*/ 49 w 56"/>
                      <a:gd name="T29" fmla="*/ 10 h 100"/>
                      <a:gd name="T30" fmla="*/ 49 w 56"/>
                      <a:gd name="T31" fmla="*/ 17 h 100"/>
                      <a:gd name="T32" fmla="*/ 43 w 56"/>
                      <a:gd name="T33" fmla="*/ 29 h 100"/>
                      <a:gd name="T34" fmla="*/ 52 w 56"/>
                      <a:gd name="T35" fmla="*/ 37 h 100"/>
                      <a:gd name="T36" fmla="*/ 54 w 56"/>
                      <a:gd name="T37" fmla="*/ 43 h 100"/>
                      <a:gd name="T38" fmla="*/ 45 w 56"/>
                      <a:gd name="T39" fmla="*/ 55 h 100"/>
                      <a:gd name="T40" fmla="*/ 42 w 56"/>
                      <a:gd name="T41" fmla="*/ 64 h 100"/>
                      <a:gd name="T42" fmla="*/ 27 w 56"/>
                      <a:gd name="T43" fmla="*/ 76 h 100"/>
                      <a:gd name="T44" fmla="*/ 25 w 56"/>
                      <a:gd name="T45" fmla="*/ 83 h 100"/>
                      <a:gd name="T46" fmla="*/ 30 w 56"/>
                      <a:gd name="T47" fmla="*/ 86 h 100"/>
                      <a:gd name="T48" fmla="*/ 26 w 56"/>
                      <a:gd name="T49" fmla="*/ 95 h 100"/>
                      <a:gd name="T50" fmla="*/ 9 w 56"/>
                      <a:gd name="T51" fmla="*/ 100 h 100"/>
                      <a:gd name="T52" fmla="*/ 9 w 56"/>
                      <a:gd name="T53" fmla="*/ 94 h 100"/>
                      <a:gd name="T54" fmla="*/ 10 w 56"/>
                      <a:gd name="T55" fmla="*/ 98 h 100"/>
                      <a:gd name="T56" fmla="*/ 24 w 56"/>
                      <a:gd name="T57" fmla="*/ 94 h 100"/>
                      <a:gd name="T58" fmla="*/ 27 w 56"/>
                      <a:gd name="T59" fmla="*/ 87 h 100"/>
                      <a:gd name="T60" fmla="*/ 22 w 56"/>
                      <a:gd name="T61" fmla="*/ 83 h 100"/>
                      <a:gd name="T62" fmla="*/ 25 w 56"/>
                      <a:gd name="T63" fmla="*/ 75 h 100"/>
                      <a:gd name="T64" fmla="*/ 41 w 56"/>
                      <a:gd name="T65" fmla="*/ 63 h 100"/>
                      <a:gd name="T66" fmla="*/ 43 w 56"/>
                      <a:gd name="T67" fmla="*/ 54 h 100"/>
                      <a:gd name="T68" fmla="*/ 52 w 56"/>
                      <a:gd name="T69" fmla="*/ 42 h 100"/>
                      <a:gd name="T70" fmla="*/ 50 w 56"/>
                      <a:gd name="T71" fmla="*/ 38 h 100"/>
                      <a:gd name="T72" fmla="*/ 41 w 56"/>
                      <a:gd name="T73" fmla="*/ 29 h 100"/>
                      <a:gd name="T74" fmla="*/ 47 w 56"/>
                      <a:gd name="T75" fmla="*/ 17 h 100"/>
                      <a:gd name="T76" fmla="*/ 49 w 56"/>
                      <a:gd name="T77" fmla="*/ 9 h 100"/>
                      <a:gd name="T78" fmla="*/ 53 w 56"/>
                      <a:gd name="T79" fmla="*/ 5 h 100"/>
                      <a:gd name="T80" fmla="*/ 47 w 56"/>
                      <a:gd name="T81" fmla="*/ 2 h 100"/>
                      <a:gd name="T82" fmla="*/ 40 w 56"/>
                      <a:gd name="T83" fmla="*/ 6 h 100"/>
                      <a:gd name="T84" fmla="*/ 26 w 56"/>
                      <a:gd name="T85" fmla="*/ 5 h 100"/>
                      <a:gd name="T86" fmla="*/ 18 w 56"/>
                      <a:gd name="T87" fmla="*/ 16 h 100"/>
                      <a:gd name="T88" fmla="*/ 11 w 56"/>
                      <a:gd name="T89" fmla="*/ 29 h 100"/>
                      <a:gd name="T90" fmla="*/ 3 w 56"/>
                      <a:gd name="T91" fmla="*/ 37 h 100"/>
                      <a:gd name="T92" fmla="*/ 7 w 56"/>
                      <a:gd name="T93" fmla="*/ 53 h 100"/>
                      <a:gd name="T94" fmla="*/ 2 w 56"/>
                      <a:gd name="T95" fmla="*/ 55 h 100"/>
                      <a:gd name="T96" fmla="*/ 15 w 56"/>
                      <a:gd name="T97" fmla="*/ 73 h 100"/>
                      <a:gd name="T98" fmla="*/ 21 w 56"/>
                      <a:gd name="T99" fmla="*/ 71 h 100"/>
                      <a:gd name="T100" fmla="*/ 17 w 56"/>
                      <a:gd name="T101" fmla="*/ 84 h 100"/>
                      <a:gd name="T102" fmla="*/ 9 w 56"/>
                      <a:gd name="T103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6" h="100">
                        <a:moveTo>
                          <a:pt x="9" y="100"/>
                        </a:moveTo>
                        <a:lnTo>
                          <a:pt x="8" y="93"/>
                        </a:lnTo>
                        <a:lnTo>
                          <a:pt x="16" y="83"/>
                        </a:lnTo>
                        <a:lnTo>
                          <a:pt x="18" y="74"/>
                        </a:lnTo>
                        <a:lnTo>
                          <a:pt x="14" y="76"/>
                        </a:lnTo>
                        <a:lnTo>
                          <a:pt x="0" y="55"/>
                        </a:lnTo>
                        <a:lnTo>
                          <a:pt x="5" y="52"/>
                        </a:lnTo>
                        <a:lnTo>
                          <a:pt x="1" y="37"/>
                        </a:lnTo>
                        <a:lnTo>
                          <a:pt x="9" y="27"/>
                        </a:lnTo>
                        <a:lnTo>
                          <a:pt x="16" y="15"/>
                        </a:lnTo>
                        <a:lnTo>
                          <a:pt x="25" y="3"/>
                        </a:lnTo>
                        <a:lnTo>
                          <a:pt x="39" y="4"/>
                        </a:lnTo>
                        <a:lnTo>
                          <a:pt x="47" y="0"/>
                        </a:lnTo>
                        <a:lnTo>
                          <a:pt x="56" y="4"/>
                        </a:lnTo>
                        <a:lnTo>
                          <a:pt x="49" y="10"/>
                        </a:lnTo>
                        <a:lnTo>
                          <a:pt x="49" y="17"/>
                        </a:lnTo>
                        <a:lnTo>
                          <a:pt x="43" y="29"/>
                        </a:lnTo>
                        <a:lnTo>
                          <a:pt x="52" y="37"/>
                        </a:lnTo>
                        <a:lnTo>
                          <a:pt x="54" y="43"/>
                        </a:lnTo>
                        <a:lnTo>
                          <a:pt x="45" y="55"/>
                        </a:lnTo>
                        <a:lnTo>
                          <a:pt x="42" y="64"/>
                        </a:lnTo>
                        <a:lnTo>
                          <a:pt x="27" y="76"/>
                        </a:lnTo>
                        <a:lnTo>
                          <a:pt x="25" y="83"/>
                        </a:lnTo>
                        <a:lnTo>
                          <a:pt x="30" y="86"/>
                        </a:lnTo>
                        <a:lnTo>
                          <a:pt x="26" y="95"/>
                        </a:lnTo>
                        <a:lnTo>
                          <a:pt x="9" y="100"/>
                        </a:lnTo>
                        <a:close/>
                        <a:moveTo>
                          <a:pt x="9" y="94"/>
                        </a:moveTo>
                        <a:lnTo>
                          <a:pt x="10" y="98"/>
                        </a:lnTo>
                        <a:lnTo>
                          <a:pt x="24" y="94"/>
                        </a:lnTo>
                        <a:lnTo>
                          <a:pt x="27" y="87"/>
                        </a:lnTo>
                        <a:lnTo>
                          <a:pt x="22" y="83"/>
                        </a:lnTo>
                        <a:lnTo>
                          <a:pt x="25" y="75"/>
                        </a:lnTo>
                        <a:lnTo>
                          <a:pt x="41" y="63"/>
                        </a:lnTo>
                        <a:lnTo>
                          <a:pt x="43" y="54"/>
                        </a:lnTo>
                        <a:lnTo>
                          <a:pt x="52" y="42"/>
                        </a:lnTo>
                        <a:lnTo>
                          <a:pt x="50" y="38"/>
                        </a:lnTo>
                        <a:lnTo>
                          <a:pt x="41" y="29"/>
                        </a:lnTo>
                        <a:lnTo>
                          <a:pt x="47" y="17"/>
                        </a:lnTo>
                        <a:lnTo>
                          <a:pt x="49" y="9"/>
                        </a:lnTo>
                        <a:lnTo>
                          <a:pt x="53" y="5"/>
                        </a:lnTo>
                        <a:lnTo>
                          <a:pt x="47" y="2"/>
                        </a:lnTo>
                        <a:lnTo>
                          <a:pt x="40" y="6"/>
                        </a:lnTo>
                        <a:lnTo>
                          <a:pt x="26" y="5"/>
                        </a:lnTo>
                        <a:lnTo>
                          <a:pt x="18" y="16"/>
                        </a:lnTo>
                        <a:lnTo>
                          <a:pt x="11" y="29"/>
                        </a:lnTo>
                        <a:lnTo>
                          <a:pt x="3" y="37"/>
                        </a:lnTo>
                        <a:lnTo>
                          <a:pt x="7" y="53"/>
                        </a:lnTo>
                        <a:lnTo>
                          <a:pt x="2" y="55"/>
                        </a:lnTo>
                        <a:lnTo>
                          <a:pt x="15" y="73"/>
                        </a:lnTo>
                        <a:lnTo>
                          <a:pt x="21" y="71"/>
                        </a:lnTo>
                        <a:lnTo>
                          <a:pt x="17" y="84"/>
                        </a:lnTo>
                        <a:lnTo>
                          <a:pt x="9" y="9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7" name="Freeform 74"/>
                  <p:cNvSpPr>
                    <a:spLocks/>
                  </p:cNvSpPr>
                  <p:nvPr/>
                </p:nvSpPr>
                <p:spPr bwMode="auto">
                  <a:xfrm>
                    <a:off x="7902575" y="9431338"/>
                    <a:ext cx="36512" cy="22225"/>
                  </a:xfrm>
                  <a:custGeom>
                    <a:avLst/>
                    <a:gdLst>
                      <a:gd name="T0" fmla="*/ 0 w 23"/>
                      <a:gd name="T1" fmla="*/ 8 h 14"/>
                      <a:gd name="T2" fmla="*/ 5 w 23"/>
                      <a:gd name="T3" fmla="*/ 14 h 14"/>
                      <a:gd name="T4" fmla="*/ 11 w 23"/>
                      <a:gd name="T5" fmla="*/ 8 h 14"/>
                      <a:gd name="T6" fmla="*/ 23 w 23"/>
                      <a:gd name="T7" fmla="*/ 4 h 14"/>
                      <a:gd name="T8" fmla="*/ 20 w 23"/>
                      <a:gd name="T9" fmla="*/ 0 h 14"/>
                      <a:gd name="T10" fmla="*/ 6 w 23"/>
                      <a:gd name="T11" fmla="*/ 1 h 14"/>
                      <a:gd name="T12" fmla="*/ 0 w 23"/>
                      <a:gd name="T13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14">
                        <a:moveTo>
                          <a:pt x="0" y="8"/>
                        </a:moveTo>
                        <a:lnTo>
                          <a:pt x="5" y="14"/>
                        </a:lnTo>
                        <a:lnTo>
                          <a:pt x="11" y="8"/>
                        </a:lnTo>
                        <a:lnTo>
                          <a:pt x="23" y="4"/>
                        </a:lnTo>
                        <a:lnTo>
                          <a:pt x="20" y="0"/>
                        </a:lnTo>
                        <a:lnTo>
                          <a:pt x="6" y="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8" name="Freeform 75"/>
                  <p:cNvSpPr>
                    <a:spLocks noEditPoints="1"/>
                  </p:cNvSpPr>
                  <p:nvPr/>
                </p:nvSpPr>
                <p:spPr bwMode="auto">
                  <a:xfrm>
                    <a:off x="7899400" y="9429750"/>
                    <a:ext cx="42862" cy="26987"/>
                  </a:xfrm>
                  <a:custGeom>
                    <a:avLst/>
                    <a:gdLst>
                      <a:gd name="T0" fmla="*/ 6 w 27"/>
                      <a:gd name="T1" fmla="*/ 17 h 17"/>
                      <a:gd name="T2" fmla="*/ 0 w 27"/>
                      <a:gd name="T3" fmla="*/ 9 h 17"/>
                      <a:gd name="T4" fmla="*/ 8 w 27"/>
                      <a:gd name="T5" fmla="*/ 1 h 17"/>
                      <a:gd name="T6" fmla="*/ 22 w 27"/>
                      <a:gd name="T7" fmla="*/ 0 h 17"/>
                      <a:gd name="T8" fmla="*/ 27 w 27"/>
                      <a:gd name="T9" fmla="*/ 6 h 17"/>
                      <a:gd name="T10" fmla="*/ 14 w 27"/>
                      <a:gd name="T11" fmla="*/ 10 h 17"/>
                      <a:gd name="T12" fmla="*/ 6 w 27"/>
                      <a:gd name="T13" fmla="*/ 17 h 17"/>
                      <a:gd name="T14" fmla="*/ 3 w 27"/>
                      <a:gd name="T15" fmla="*/ 10 h 17"/>
                      <a:gd name="T16" fmla="*/ 7 w 27"/>
                      <a:gd name="T17" fmla="*/ 15 h 17"/>
                      <a:gd name="T18" fmla="*/ 13 w 27"/>
                      <a:gd name="T19" fmla="*/ 8 h 17"/>
                      <a:gd name="T20" fmla="*/ 23 w 27"/>
                      <a:gd name="T21" fmla="*/ 5 h 17"/>
                      <a:gd name="T22" fmla="*/ 22 w 27"/>
                      <a:gd name="T23" fmla="*/ 2 h 17"/>
                      <a:gd name="T24" fmla="*/ 9 w 27"/>
                      <a:gd name="T25" fmla="*/ 2 h 17"/>
                      <a:gd name="T26" fmla="*/ 3 w 27"/>
                      <a:gd name="T27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7" h="17">
                        <a:moveTo>
                          <a:pt x="6" y="17"/>
                        </a:moveTo>
                        <a:lnTo>
                          <a:pt x="0" y="9"/>
                        </a:lnTo>
                        <a:lnTo>
                          <a:pt x="8" y="1"/>
                        </a:lnTo>
                        <a:lnTo>
                          <a:pt x="22" y="0"/>
                        </a:lnTo>
                        <a:lnTo>
                          <a:pt x="27" y="6"/>
                        </a:lnTo>
                        <a:lnTo>
                          <a:pt x="14" y="10"/>
                        </a:lnTo>
                        <a:lnTo>
                          <a:pt x="6" y="17"/>
                        </a:lnTo>
                        <a:close/>
                        <a:moveTo>
                          <a:pt x="3" y="10"/>
                        </a:moveTo>
                        <a:lnTo>
                          <a:pt x="7" y="15"/>
                        </a:lnTo>
                        <a:lnTo>
                          <a:pt x="13" y="8"/>
                        </a:lnTo>
                        <a:lnTo>
                          <a:pt x="23" y="5"/>
                        </a:lnTo>
                        <a:lnTo>
                          <a:pt x="22" y="2"/>
                        </a:lnTo>
                        <a:lnTo>
                          <a:pt x="9" y="2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9" name="Freeform 76"/>
                  <p:cNvSpPr>
                    <a:spLocks/>
                  </p:cNvSpPr>
                  <p:nvPr/>
                </p:nvSpPr>
                <p:spPr bwMode="auto">
                  <a:xfrm>
                    <a:off x="7893050" y="9342438"/>
                    <a:ext cx="20637" cy="22225"/>
                  </a:xfrm>
                  <a:custGeom>
                    <a:avLst/>
                    <a:gdLst>
                      <a:gd name="T0" fmla="*/ 0 w 13"/>
                      <a:gd name="T1" fmla="*/ 3 h 14"/>
                      <a:gd name="T2" fmla="*/ 6 w 13"/>
                      <a:gd name="T3" fmla="*/ 14 h 14"/>
                      <a:gd name="T4" fmla="*/ 13 w 13"/>
                      <a:gd name="T5" fmla="*/ 5 h 14"/>
                      <a:gd name="T6" fmla="*/ 6 w 13"/>
                      <a:gd name="T7" fmla="*/ 0 h 14"/>
                      <a:gd name="T8" fmla="*/ 0 w 13"/>
                      <a:gd name="T9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4">
                        <a:moveTo>
                          <a:pt x="0" y="3"/>
                        </a:moveTo>
                        <a:lnTo>
                          <a:pt x="6" y="14"/>
                        </a:lnTo>
                        <a:lnTo>
                          <a:pt x="13" y="5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00" name="Freeform 77"/>
                  <p:cNvSpPr>
                    <a:spLocks noEditPoints="1"/>
                  </p:cNvSpPr>
                  <p:nvPr/>
                </p:nvSpPr>
                <p:spPr bwMode="auto">
                  <a:xfrm>
                    <a:off x="7891463" y="9339263"/>
                    <a:ext cx="23812" cy="28575"/>
                  </a:xfrm>
                  <a:custGeom>
                    <a:avLst/>
                    <a:gdLst>
                      <a:gd name="T0" fmla="*/ 7 w 15"/>
                      <a:gd name="T1" fmla="*/ 18 h 18"/>
                      <a:gd name="T2" fmla="*/ 0 w 15"/>
                      <a:gd name="T3" fmla="*/ 5 h 18"/>
                      <a:gd name="T4" fmla="*/ 7 w 15"/>
                      <a:gd name="T5" fmla="*/ 0 h 18"/>
                      <a:gd name="T6" fmla="*/ 15 w 15"/>
                      <a:gd name="T7" fmla="*/ 7 h 18"/>
                      <a:gd name="T8" fmla="*/ 7 w 15"/>
                      <a:gd name="T9" fmla="*/ 18 h 18"/>
                      <a:gd name="T10" fmla="*/ 3 w 15"/>
                      <a:gd name="T11" fmla="*/ 6 h 18"/>
                      <a:gd name="T12" fmla="*/ 7 w 15"/>
                      <a:gd name="T13" fmla="*/ 14 h 18"/>
                      <a:gd name="T14" fmla="*/ 13 w 15"/>
                      <a:gd name="T15" fmla="*/ 7 h 18"/>
                      <a:gd name="T16" fmla="*/ 7 w 15"/>
                      <a:gd name="T17" fmla="*/ 3 h 18"/>
                      <a:gd name="T18" fmla="*/ 3 w 15"/>
                      <a:gd name="T1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18">
                        <a:moveTo>
                          <a:pt x="7" y="18"/>
                        </a:moveTo>
                        <a:lnTo>
                          <a:pt x="0" y="5"/>
                        </a:lnTo>
                        <a:lnTo>
                          <a:pt x="7" y="0"/>
                        </a:lnTo>
                        <a:lnTo>
                          <a:pt x="15" y="7"/>
                        </a:lnTo>
                        <a:lnTo>
                          <a:pt x="7" y="18"/>
                        </a:lnTo>
                        <a:close/>
                        <a:moveTo>
                          <a:pt x="3" y="6"/>
                        </a:moveTo>
                        <a:lnTo>
                          <a:pt x="7" y="14"/>
                        </a:lnTo>
                        <a:lnTo>
                          <a:pt x="13" y="7"/>
                        </a:lnTo>
                        <a:lnTo>
                          <a:pt x="7" y="3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37" name="Gruppieren 353"/>
                <p:cNvGrpSpPr/>
                <p:nvPr/>
              </p:nvGrpSpPr>
              <p:grpSpPr>
                <a:xfrm>
                  <a:off x="16804097" y="10079654"/>
                  <a:ext cx="1110470" cy="818596"/>
                  <a:chOff x="12954000" y="4849812"/>
                  <a:chExt cx="525462" cy="387351"/>
                </a:xfrm>
                <a:solidFill>
                  <a:schemeClr val="tx2"/>
                </a:solidFill>
              </p:grpSpPr>
              <p:sp>
                <p:nvSpPr>
                  <p:cNvPr id="489" name="Freeform 191"/>
                  <p:cNvSpPr>
                    <a:spLocks/>
                  </p:cNvSpPr>
                  <p:nvPr/>
                </p:nvSpPr>
                <p:spPr bwMode="auto">
                  <a:xfrm>
                    <a:off x="12955588" y="4851400"/>
                    <a:ext cx="520700" cy="382588"/>
                  </a:xfrm>
                  <a:custGeom>
                    <a:avLst/>
                    <a:gdLst>
                      <a:gd name="T0" fmla="*/ 134 w 328"/>
                      <a:gd name="T1" fmla="*/ 187 h 241"/>
                      <a:gd name="T2" fmla="*/ 144 w 328"/>
                      <a:gd name="T3" fmla="*/ 188 h 241"/>
                      <a:gd name="T4" fmla="*/ 150 w 328"/>
                      <a:gd name="T5" fmla="*/ 212 h 241"/>
                      <a:gd name="T6" fmla="*/ 149 w 328"/>
                      <a:gd name="T7" fmla="*/ 228 h 241"/>
                      <a:gd name="T8" fmla="*/ 157 w 328"/>
                      <a:gd name="T9" fmla="*/ 241 h 241"/>
                      <a:gd name="T10" fmla="*/ 172 w 328"/>
                      <a:gd name="T11" fmla="*/ 231 h 241"/>
                      <a:gd name="T12" fmla="*/ 196 w 328"/>
                      <a:gd name="T13" fmla="*/ 223 h 241"/>
                      <a:gd name="T14" fmla="*/ 213 w 328"/>
                      <a:gd name="T15" fmla="*/ 233 h 241"/>
                      <a:gd name="T16" fmla="*/ 231 w 328"/>
                      <a:gd name="T17" fmla="*/ 223 h 241"/>
                      <a:gd name="T18" fmla="*/ 242 w 328"/>
                      <a:gd name="T19" fmla="*/ 223 h 241"/>
                      <a:gd name="T20" fmla="*/ 235 w 328"/>
                      <a:gd name="T21" fmla="*/ 204 h 241"/>
                      <a:gd name="T22" fmla="*/ 255 w 328"/>
                      <a:gd name="T23" fmla="*/ 203 h 241"/>
                      <a:gd name="T24" fmla="*/ 261 w 328"/>
                      <a:gd name="T25" fmla="*/ 185 h 241"/>
                      <a:gd name="T26" fmla="*/ 272 w 328"/>
                      <a:gd name="T27" fmla="*/ 182 h 241"/>
                      <a:gd name="T28" fmla="*/ 278 w 328"/>
                      <a:gd name="T29" fmla="*/ 189 h 241"/>
                      <a:gd name="T30" fmla="*/ 292 w 328"/>
                      <a:gd name="T31" fmla="*/ 189 h 241"/>
                      <a:gd name="T32" fmla="*/ 292 w 328"/>
                      <a:gd name="T33" fmla="*/ 175 h 241"/>
                      <a:gd name="T34" fmla="*/ 274 w 328"/>
                      <a:gd name="T35" fmla="*/ 166 h 241"/>
                      <a:gd name="T36" fmla="*/ 279 w 328"/>
                      <a:gd name="T37" fmla="*/ 146 h 241"/>
                      <a:gd name="T38" fmla="*/ 288 w 328"/>
                      <a:gd name="T39" fmla="*/ 144 h 241"/>
                      <a:gd name="T40" fmla="*/ 300 w 328"/>
                      <a:gd name="T41" fmla="*/ 122 h 241"/>
                      <a:gd name="T42" fmla="*/ 323 w 328"/>
                      <a:gd name="T43" fmla="*/ 112 h 241"/>
                      <a:gd name="T44" fmla="*/ 323 w 328"/>
                      <a:gd name="T45" fmla="*/ 98 h 241"/>
                      <a:gd name="T46" fmla="*/ 313 w 328"/>
                      <a:gd name="T47" fmla="*/ 93 h 241"/>
                      <a:gd name="T48" fmla="*/ 328 w 328"/>
                      <a:gd name="T49" fmla="*/ 73 h 241"/>
                      <a:gd name="T50" fmla="*/ 322 w 328"/>
                      <a:gd name="T51" fmla="*/ 67 h 241"/>
                      <a:gd name="T52" fmla="*/ 303 w 328"/>
                      <a:gd name="T53" fmla="*/ 66 h 241"/>
                      <a:gd name="T54" fmla="*/ 287 w 328"/>
                      <a:gd name="T55" fmla="*/ 46 h 241"/>
                      <a:gd name="T56" fmla="*/ 273 w 328"/>
                      <a:gd name="T57" fmla="*/ 44 h 241"/>
                      <a:gd name="T58" fmla="*/ 256 w 328"/>
                      <a:gd name="T59" fmla="*/ 23 h 241"/>
                      <a:gd name="T60" fmla="*/ 235 w 328"/>
                      <a:gd name="T61" fmla="*/ 20 h 241"/>
                      <a:gd name="T62" fmla="*/ 212 w 328"/>
                      <a:gd name="T63" fmla="*/ 9 h 241"/>
                      <a:gd name="T64" fmla="*/ 191 w 328"/>
                      <a:gd name="T65" fmla="*/ 23 h 241"/>
                      <a:gd name="T66" fmla="*/ 184 w 328"/>
                      <a:gd name="T67" fmla="*/ 20 h 241"/>
                      <a:gd name="T68" fmla="*/ 164 w 328"/>
                      <a:gd name="T69" fmla="*/ 20 h 241"/>
                      <a:gd name="T70" fmla="*/ 153 w 328"/>
                      <a:gd name="T71" fmla="*/ 8 h 241"/>
                      <a:gd name="T72" fmla="*/ 142 w 328"/>
                      <a:gd name="T73" fmla="*/ 7 h 241"/>
                      <a:gd name="T74" fmla="*/ 139 w 328"/>
                      <a:gd name="T75" fmla="*/ 0 h 241"/>
                      <a:gd name="T76" fmla="*/ 125 w 328"/>
                      <a:gd name="T77" fmla="*/ 2 h 241"/>
                      <a:gd name="T78" fmla="*/ 112 w 328"/>
                      <a:gd name="T79" fmla="*/ 12 h 241"/>
                      <a:gd name="T80" fmla="*/ 104 w 328"/>
                      <a:gd name="T81" fmla="*/ 5 h 241"/>
                      <a:gd name="T82" fmla="*/ 88 w 328"/>
                      <a:gd name="T83" fmla="*/ 6 h 241"/>
                      <a:gd name="T84" fmla="*/ 65 w 328"/>
                      <a:gd name="T85" fmla="*/ 4 h 241"/>
                      <a:gd name="T86" fmla="*/ 35 w 328"/>
                      <a:gd name="T87" fmla="*/ 10 h 241"/>
                      <a:gd name="T88" fmla="*/ 17 w 328"/>
                      <a:gd name="T89" fmla="*/ 28 h 241"/>
                      <a:gd name="T90" fmla="*/ 11 w 328"/>
                      <a:gd name="T91" fmla="*/ 41 h 241"/>
                      <a:gd name="T92" fmla="*/ 0 w 328"/>
                      <a:gd name="T93" fmla="*/ 45 h 241"/>
                      <a:gd name="T94" fmla="*/ 1 w 328"/>
                      <a:gd name="T95" fmla="*/ 64 h 241"/>
                      <a:gd name="T96" fmla="*/ 5 w 328"/>
                      <a:gd name="T97" fmla="*/ 81 h 241"/>
                      <a:gd name="T98" fmla="*/ 0 w 328"/>
                      <a:gd name="T99" fmla="*/ 90 h 241"/>
                      <a:gd name="T100" fmla="*/ 4 w 328"/>
                      <a:gd name="T101" fmla="*/ 92 h 241"/>
                      <a:gd name="T102" fmla="*/ 26 w 328"/>
                      <a:gd name="T103" fmla="*/ 88 h 241"/>
                      <a:gd name="T104" fmla="*/ 44 w 328"/>
                      <a:gd name="T105" fmla="*/ 113 h 241"/>
                      <a:gd name="T106" fmla="*/ 61 w 328"/>
                      <a:gd name="T107" fmla="*/ 121 h 241"/>
                      <a:gd name="T108" fmla="*/ 85 w 328"/>
                      <a:gd name="T109" fmla="*/ 115 h 241"/>
                      <a:gd name="T110" fmla="*/ 94 w 328"/>
                      <a:gd name="T111" fmla="*/ 120 h 241"/>
                      <a:gd name="T112" fmla="*/ 97 w 328"/>
                      <a:gd name="T113" fmla="*/ 133 h 241"/>
                      <a:gd name="T114" fmla="*/ 105 w 328"/>
                      <a:gd name="T115" fmla="*/ 135 h 241"/>
                      <a:gd name="T116" fmla="*/ 112 w 328"/>
                      <a:gd name="T117" fmla="*/ 142 h 241"/>
                      <a:gd name="T118" fmla="*/ 104 w 328"/>
                      <a:gd name="T119" fmla="*/ 153 h 241"/>
                      <a:gd name="T120" fmla="*/ 106 w 328"/>
                      <a:gd name="T121" fmla="*/ 176 h 241"/>
                      <a:gd name="T122" fmla="*/ 119 w 328"/>
                      <a:gd name="T123" fmla="*/ 175 h 241"/>
                      <a:gd name="T124" fmla="*/ 134 w 328"/>
                      <a:gd name="T125" fmla="*/ 187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8" h="241">
                        <a:moveTo>
                          <a:pt x="134" y="187"/>
                        </a:moveTo>
                        <a:lnTo>
                          <a:pt x="144" y="188"/>
                        </a:lnTo>
                        <a:lnTo>
                          <a:pt x="150" y="212"/>
                        </a:lnTo>
                        <a:lnTo>
                          <a:pt x="149" y="228"/>
                        </a:lnTo>
                        <a:lnTo>
                          <a:pt x="157" y="241"/>
                        </a:lnTo>
                        <a:lnTo>
                          <a:pt x="172" y="231"/>
                        </a:lnTo>
                        <a:lnTo>
                          <a:pt x="196" y="223"/>
                        </a:lnTo>
                        <a:lnTo>
                          <a:pt x="213" y="233"/>
                        </a:lnTo>
                        <a:lnTo>
                          <a:pt x="231" y="223"/>
                        </a:lnTo>
                        <a:lnTo>
                          <a:pt x="242" y="223"/>
                        </a:lnTo>
                        <a:lnTo>
                          <a:pt x="235" y="204"/>
                        </a:lnTo>
                        <a:lnTo>
                          <a:pt x="255" y="203"/>
                        </a:lnTo>
                        <a:lnTo>
                          <a:pt x="261" y="185"/>
                        </a:lnTo>
                        <a:lnTo>
                          <a:pt x="272" y="182"/>
                        </a:lnTo>
                        <a:lnTo>
                          <a:pt x="278" y="189"/>
                        </a:lnTo>
                        <a:lnTo>
                          <a:pt x="292" y="189"/>
                        </a:lnTo>
                        <a:lnTo>
                          <a:pt x="292" y="175"/>
                        </a:lnTo>
                        <a:lnTo>
                          <a:pt x="274" y="166"/>
                        </a:lnTo>
                        <a:lnTo>
                          <a:pt x="279" y="146"/>
                        </a:lnTo>
                        <a:lnTo>
                          <a:pt x="288" y="144"/>
                        </a:lnTo>
                        <a:lnTo>
                          <a:pt x="300" y="122"/>
                        </a:lnTo>
                        <a:lnTo>
                          <a:pt x="323" y="112"/>
                        </a:lnTo>
                        <a:lnTo>
                          <a:pt x="323" y="98"/>
                        </a:lnTo>
                        <a:lnTo>
                          <a:pt x="313" y="93"/>
                        </a:lnTo>
                        <a:lnTo>
                          <a:pt x="328" y="73"/>
                        </a:lnTo>
                        <a:lnTo>
                          <a:pt x="322" y="67"/>
                        </a:lnTo>
                        <a:lnTo>
                          <a:pt x="303" y="66"/>
                        </a:lnTo>
                        <a:lnTo>
                          <a:pt x="287" y="46"/>
                        </a:lnTo>
                        <a:lnTo>
                          <a:pt x="273" y="44"/>
                        </a:lnTo>
                        <a:lnTo>
                          <a:pt x="256" y="23"/>
                        </a:lnTo>
                        <a:lnTo>
                          <a:pt x="235" y="20"/>
                        </a:lnTo>
                        <a:lnTo>
                          <a:pt x="212" y="9"/>
                        </a:lnTo>
                        <a:lnTo>
                          <a:pt x="191" y="23"/>
                        </a:lnTo>
                        <a:lnTo>
                          <a:pt x="184" y="20"/>
                        </a:lnTo>
                        <a:lnTo>
                          <a:pt x="164" y="20"/>
                        </a:lnTo>
                        <a:lnTo>
                          <a:pt x="153" y="8"/>
                        </a:lnTo>
                        <a:lnTo>
                          <a:pt x="142" y="7"/>
                        </a:lnTo>
                        <a:lnTo>
                          <a:pt x="139" y="0"/>
                        </a:lnTo>
                        <a:lnTo>
                          <a:pt x="125" y="2"/>
                        </a:lnTo>
                        <a:lnTo>
                          <a:pt x="112" y="12"/>
                        </a:lnTo>
                        <a:lnTo>
                          <a:pt x="104" y="5"/>
                        </a:lnTo>
                        <a:lnTo>
                          <a:pt x="88" y="6"/>
                        </a:lnTo>
                        <a:lnTo>
                          <a:pt x="65" y="4"/>
                        </a:lnTo>
                        <a:lnTo>
                          <a:pt x="35" y="10"/>
                        </a:lnTo>
                        <a:lnTo>
                          <a:pt x="17" y="28"/>
                        </a:lnTo>
                        <a:lnTo>
                          <a:pt x="11" y="41"/>
                        </a:lnTo>
                        <a:lnTo>
                          <a:pt x="0" y="45"/>
                        </a:lnTo>
                        <a:lnTo>
                          <a:pt x="1" y="64"/>
                        </a:lnTo>
                        <a:lnTo>
                          <a:pt x="5" y="81"/>
                        </a:lnTo>
                        <a:lnTo>
                          <a:pt x="0" y="90"/>
                        </a:lnTo>
                        <a:lnTo>
                          <a:pt x="4" y="92"/>
                        </a:lnTo>
                        <a:lnTo>
                          <a:pt x="26" y="88"/>
                        </a:lnTo>
                        <a:lnTo>
                          <a:pt x="44" y="113"/>
                        </a:lnTo>
                        <a:lnTo>
                          <a:pt x="61" y="121"/>
                        </a:lnTo>
                        <a:lnTo>
                          <a:pt x="85" y="115"/>
                        </a:lnTo>
                        <a:lnTo>
                          <a:pt x="94" y="120"/>
                        </a:lnTo>
                        <a:lnTo>
                          <a:pt x="97" y="133"/>
                        </a:lnTo>
                        <a:lnTo>
                          <a:pt x="105" y="135"/>
                        </a:lnTo>
                        <a:lnTo>
                          <a:pt x="112" y="142"/>
                        </a:lnTo>
                        <a:lnTo>
                          <a:pt x="104" y="153"/>
                        </a:lnTo>
                        <a:lnTo>
                          <a:pt x="106" y="176"/>
                        </a:lnTo>
                        <a:lnTo>
                          <a:pt x="119" y="175"/>
                        </a:lnTo>
                        <a:lnTo>
                          <a:pt x="134" y="18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90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12954000" y="4849812"/>
                    <a:ext cx="525462" cy="387351"/>
                  </a:xfrm>
                  <a:custGeom>
                    <a:avLst/>
                    <a:gdLst>
                      <a:gd name="T0" fmla="*/ 149 w 331"/>
                      <a:gd name="T1" fmla="*/ 229 h 244"/>
                      <a:gd name="T2" fmla="*/ 135 w 331"/>
                      <a:gd name="T3" fmla="*/ 188 h 244"/>
                      <a:gd name="T4" fmla="*/ 104 w 331"/>
                      <a:gd name="T5" fmla="*/ 154 h 244"/>
                      <a:gd name="T6" fmla="*/ 97 w 331"/>
                      <a:gd name="T7" fmla="*/ 135 h 244"/>
                      <a:gd name="T8" fmla="*/ 62 w 331"/>
                      <a:gd name="T9" fmla="*/ 123 h 244"/>
                      <a:gd name="T10" fmla="*/ 5 w 331"/>
                      <a:gd name="T11" fmla="*/ 94 h 244"/>
                      <a:gd name="T12" fmla="*/ 1 w 331"/>
                      <a:gd name="T13" fmla="*/ 65 h 244"/>
                      <a:gd name="T14" fmla="*/ 17 w 331"/>
                      <a:gd name="T15" fmla="*/ 28 h 244"/>
                      <a:gd name="T16" fmla="*/ 66 w 331"/>
                      <a:gd name="T17" fmla="*/ 3 h 244"/>
                      <a:gd name="T18" fmla="*/ 113 w 331"/>
                      <a:gd name="T19" fmla="*/ 11 h 244"/>
                      <a:gd name="T20" fmla="*/ 140 w 331"/>
                      <a:gd name="T21" fmla="*/ 0 h 244"/>
                      <a:gd name="T22" fmla="*/ 155 w 331"/>
                      <a:gd name="T23" fmla="*/ 8 h 244"/>
                      <a:gd name="T24" fmla="*/ 192 w 331"/>
                      <a:gd name="T25" fmla="*/ 23 h 244"/>
                      <a:gd name="T26" fmla="*/ 258 w 331"/>
                      <a:gd name="T27" fmla="*/ 24 h 244"/>
                      <a:gd name="T28" fmla="*/ 289 w 331"/>
                      <a:gd name="T29" fmla="*/ 46 h 244"/>
                      <a:gd name="T30" fmla="*/ 323 w 331"/>
                      <a:gd name="T31" fmla="*/ 67 h 244"/>
                      <a:gd name="T32" fmla="*/ 325 w 331"/>
                      <a:gd name="T33" fmla="*/ 99 h 244"/>
                      <a:gd name="T34" fmla="*/ 290 w 331"/>
                      <a:gd name="T35" fmla="*/ 146 h 244"/>
                      <a:gd name="T36" fmla="*/ 294 w 331"/>
                      <a:gd name="T37" fmla="*/ 175 h 244"/>
                      <a:gd name="T38" fmla="*/ 273 w 331"/>
                      <a:gd name="T39" fmla="*/ 184 h 244"/>
                      <a:gd name="T40" fmla="*/ 238 w 331"/>
                      <a:gd name="T41" fmla="*/ 206 h 244"/>
                      <a:gd name="T42" fmla="*/ 214 w 331"/>
                      <a:gd name="T43" fmla="*/ 235 h 244"/>
                      <a:gd name="T44" fmla="*/ 158 w 331"/>
                      <a:gd name="T45" fmla="*/ 244 h 244"/>
                      <a:gd name="T46" fmla="*/ 173 w 331"/>
                      <a:gd name="T47" fmla="*/ 232 h 244"/>
                      <a:gd name="T48" fmla="*/ 232 w 331"/>
                      <a:gd name="T49" fmla="*/ 224 h 244"/>
                      <a:gd name="T50" fmla="*/ 255 w 331"/>
                      <a:gd name="T51" fmla="*/ 203 h 244"/>
                      <a:gd name="T52" fmla="*/ 279 w 331"/>
                      <a:gd name="T53" fmla="*/ 189 h 244"/>
                      <a:gd name="T54" fmla="*/ 274 w 331"/>
                      <a:gd name="T55" fmla="*/ 168 h 244"/>
                      <a:gd name="T56" fmla="*/ 301 w 331"/>
                      <a:gd name="T57" fmla="*/ 122 h 244"/>
                      <a:gd name="T58" fmla="*/ 323 w 331"/>
                      <a:gd name="T59" fmla="*/ 100 h 244"/>
                      <a:gd name="T60" fmla="*/ 323 w 331"/>
                      <a:gd name="T61" fmla="*/ 69 h 244"/>
                      <a:gd name="T62" fmla="*/ 273 w 331"/>
                      <a:gd name="T63" fmla="*/ 46 h 244"/>
                      <a:gd name="T64" fmla="*/ 236 w 331"/>
                      <a:gd name="T65" fmla="*/ 22 h 244"/>
                      <a:gd name="T66" fmla="*/ 185 w 331"/>
                      <a:gd name="T67" fmla="*/ 22 h 244"/>
                      <a:gd name="T68" fmla="*/ 142 w 331"/>
                      <a:gd name="T69" fmla="*/ 9 h 244"/>
                      <a:gd name="T70" fmla="*/ 113 w 331"/>
                      <a:gd name="T71" fmla="*/ 14 h 244"/>
                      <a:gd name="T72" fmla="*/ 66 w 331"/>
                      <a:gd name="T73" fmla="*/ 6 h 244"/>
                      <a:gd name="T74" fmla="*/ 13 w 331"/>
                      <a:gd name="T75" fmla="*/ 43 h 244"/>
                      <a:gd name="T76" fmla="*/ 7 w 331"/>
                      <a:gd name="T77" fmla="*/ 82 h 244"/>
                      <a:gd name="T78" fmla="*/ 27 w 331"/>
                      <a:gd name="T79" fmla="*/ 88 h 244"/>
                      <a:gd name="T80" fmla="*/ 87 w 331"/>
                      <a:gd name="T81" fmla="*/ 116 h 244"/>
                      <a:gd name="T82" fmla="*/ 107 w 331"/>
                      <a:gd name="T83" fmla="*/ 135 h 244"/>
                      <a:gd name="T84" fmla="*/ 108 w 331"/>
                      <a:gd name="T85" fmla="*/ 176 h 244"/>
                      <a:gd name="T86" fmla="*/ 145 w 331"/>
                      <a:gd name="T87" fmla="*/ 188 h 244"/>
                      <a:gd name="T88" fmla="*/ 151 w 331"/>
                      <a:gd name="T89" fmla="*/ 229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31" h="244">
                        <a:moveTo>
                          <a:pt x="158" y="244"/>
                        </a:moveTo>
                        <a:lnTo>
                          <a:pt x="149" y="229"/>
                        </a:lnTo>
                        <a:lnTo>
                          <a:pt x="149" y="229"/>
                        </a:lnTo>
                        <a:lnTo>
                          <a:pt x="150" y="213"/>
                        </a:lnTo>
                        <a:lnTo>
                          <a:pt x="144" y="189"/>
                        </a:lnTo>
                        <a:lnTo>
                          <a:pt x="135" y="188"/>
                        </a:lnTo>
                        <a:lnTo>
                          <a:pt x="120" y="177"/>
                        </a:lnTo>
                        <a:lnTo>
                          <a:pt x="107" y="178"/>
                        </a:lnTo>
                        <a:lnTo>
                          <a:pt x="104" y="154"/>
                        </a:lnTo>
                        <a:lnTo>
                          <a:pt x="111" y="143"/>
                        </a:lnTo>
                        <a:lnTo>
                          <a:pt x="106" y="137"/>
                        </a:lnTo>
                        <a:lnTo>
                          <a:pt x="97" y="135"/>
                        </a:lnTo>
                        <a:lnTo>
                          <a:pt x="94" y="122"/>
                        </a:lnTo>
                        <a:lnTo>
                          <a:pt x="86" y="117"/>
                        </a:lnTo>
                        <a:lnTo>
                          <a:pt x="62" y="123"/>
                        </a:lnTo>
                        <a:lnTo>
                          <a:pt x="44" y="114"/>
                        </a:lnTo>
                        <a:lnTo>
                          <a:pt x="27" y="89"/>
                        </a:lnTo>
                        <a:lnTo>
                          <a:pt x="5" y="94"/>
                        </a:lnTo>
                        <a:lnTo>
                          <a:pt x="0" y="92"/>
                        </a:lnTo>
                        <a:lnTo>
                          <a:pt x="5" y="82"/>
                        </a:lnTo>
                        <a:lnTo>
                          <a:pt x="1" y="65"/>
                        </a:lnTo>
                        <a:lnTo>
                          <a:pt x="0" y="45"/>
                        </a:lnTo>
                        <a:lnTo>
                          <a:pt x="11" y="41"/>
                        </a:lnTo>
                        <a:lnTo>
                          <a:pt x="17" y="28"/>
                        </a:lnTo>
                        <a:lnTo>
                          <a:pt x="35" y="10"/>
                        </a:lnTo>
                        <a:lnTo>
                          <a:pt x="36" y="10"/>
                        </a:lnTo>
                        <a:lnTo>
                          <a:pt x="66" y="3"/>
                        </a:lnTo>
                        <a:lnTo>
                          <a:pt x="89" y="6"/>
                        </a:lnTo>
                        <a:lnTo>
                          <a:pt x="105" y="5"/>
                        </a:lnTo>
                        <a:lnTo>
                          <a:pt x="113" y="11"/>
                        </a:lnTo>
                        <a:lnTo>
                          <a:pt x="126" y="2"/>
                        </a:lnTo>
                        <a:lnTo>
                          <a:pt x="126" y="2"/>
                        </a:lnTo>
                        <a:lnTo>
                          <a:pt x="140" y="0"/>
                        </a:lnTo>
                        <a:lnTo>
                          <a:pt x="143" y="8"/>
                        </a:lnTo>
                        <a:lnTo>
                          <a:pt x="154" y="8"/>
                        </a:lnTo>
                        <a:lnTo>
                          <a:pt x="155" y="8"/>
                        </a:lnTo>
                        <a:lnTo>
                          <a:pt x="165" y="21"/>
                        </a:lnTo>
                        <a:lnTo>
                          <a:pt x="185" y="21"/>
                        </a:lnTo>
                        <a:lnTo>
                          <a:pt x="192" y="23"/>
                        </a:lnTo>
                        <a:lnTo>
                          <a:pt x="213" y="9"/>
                        </a:lnTo>
                        <a:lnTo>
                          <a:pt x="236" y="21"/>
                        </a:lnTo>
                        <a:lnTo>
                          <a:pt x="258" y="24"/>
                        </a:lnTo>
                        <a:lnTo>
                          <a:pt x="258" y="24"/>
                        </a:lnTo>
                        <a:lnTo>
                          <a:pt x="274" y="44"/>
                        </a:lnTo>
                        <a:lnTo>
                          <a:pt x="289" y="46"/>
                        </a:lnTo>
                        <a:lnTo>
                          <a:pt x="289" y="47"/>
                        </a:lnTo>
                        <a:lnTo>
                          <a:pt x="304" y="66"/>
                        </a:lnTo>
                        <a:lnTo>
                          <a:pt x="323" y="67"/>
                        </a:lnTo>
                        <a:lnTo>
                          <a:pt x="331" y="74"/>
                        </a:lnTo>
                        <a:lnTo>
                          <a:pt x="315" y="94"/>
                        </a:lnTo>
                        <a:lnTo>
                          <a:pt x="325" y="99"/>
                        </a:lnTo>
                        <a:lnTo>
                          <a:pt x="325" y="113"/>
                        </a:lnTo>
                        <a:lnTo>
                          <a:pt x="302" y="124"/>
                        </a:lnTo>
                        <a:lnTo>
                          <a:pt x="290" y="146"/>
                        </a:lnTo>
                        <a:lnTo>
                          <a:pt x="280" y="148"/>
                        </a:lnTo>
                        <a:lnTo>
                          <a:pt x="277" y="167"/>
                        </a:lnTo>
                        <a:lnTo>
                          <a:pt x="294" y="175"/>
                        </a:lnTo>
                        <a:lnTo>
                          <a:pt x="294" y="191"/>
                        </a:lnTo>
                        <a:lnTo>
                          <a:pt x="278" y="191"/>
                        </a:lnTo>
                        <a:lnTo>
                          <a:pt x="273" y="184"/>
                        </a:lnTo>
                        <a:lnTo>
                          <a:pt x="263" y="187"/>
                        </a:lnTo>
                        <a:lnTo>
                          <a:pt x="257" y="205"/>
                        </a:lnTo>
                        <a:lnTo>
                          <a:pt x="238" y="206"/>
                        </a:lnTo>
                        <a:lnTo>
                          <a:pt x="245" y="224"/>
                        </a:lnTo>
                        <a:lnTo>
                          <a:pt x="232" y="225"/>
                        </a:lnTo>
                        <a:lnTo>
                          <a:pt x="214" y="235"/>
                        </a:lnTo>
                        <a:lnTo>
                          <a:pt x="197" y="225"/>
                        </a:lnTo>
                        <a:lnTo>
                          <a:pt x="174" y="233"/>
                        </a:lnTo>
                        <a:lnTo>
                          <a:pt x="158" y="244"/>
                        </a:lnTo>
                        <a:close/>
                        <a:moveTo>
                          <a:pt x="151" y="229"/>
                        </a:moveTo>
                        <a:lnTo>
                          <a:pt x="159" y="241"/>
                        </a:lnTo>
                        <a:lnTo>
                          <a:pt x="173" y="232"/>
                        </a:lnTo>
                        <a:lnTo>
                          <a:pt x="197" y="224"/>
                        </a:lnTo>
                        <a:lnTo>
                          <a:pt x="214" y="232"/>
                        </a:lnTo>
                        <a:lnTo>
                          <a:pt x="232" y="224"/>
                        </a:lnTo>
                        <a:lnTo>
                          <a:pt x="242" y="223"/>
                        </a:lnTo>
                        <a:lnTo>
                          <a:pt x="235" y="204"/>
                        </a:lnTo>
                        <a:lnTo>
                          <a:pt x="255" y="203"/>
                        </a:lnTo>
                        <a:lnTo>
                          <a:pt x="261" y="185"/>
                        </a:lnTo>
                        <a:lnTo>
                          <a:pt x="274" y="182"/>
                        </a:lnTo>
                        <a:lnTo>
                          <a:pt x="279" y="189"/>
                        </a:lnTo>
                        <a:lnTo>
                          <a:pt x="292" y="189"/>
                        </a:lnTo>
                        <a:lnTo>
                          <a:pt x="292" y="176"/>
                        </a:lnTo>
                        <a:lnTo>
                          <a:pt x="274" y="168"/>
                        </a:lnTo>
                        <a:lnTo>
                          <a:pt x="279" y="146"/>
                        </a:lnTo>
                        <a:lnTo>
                          <a:pt x="288" y="144"/>
                        </a:lnTo>
                        <a:lnTo>
                          <a:pt x="301" y="122"/>
                        </a:lnTo>
                        <a:lnTo>
                          <a:pt x="301" y="122"/>
                        </a:lnTo>
                        <a:lnTo>
                          <a:pt x="323" y="112"/>
                        </a:lnTo>
                        <a:lnTo>
                          <a:pt x="323" y="100"/>
                        </a:lnTo>
                        <a:lnTo>
                          <a:pt x="312" y="94"/>
                        </a:lnTo>
                        <a:lnTo>
                          <a:pt x="328" y="75"/>
                        </a:lnTo>
                        <a:lnTo>
                          <a:pt x="323" y="69"/>
                        </a:lnTo>
                        <a:lnTo>
                          <a:pt x="303" y="68"/>
                        </a:lnTo>
                        <a:lnTo>
                          <a:pt x="288" y="48"/>
                        </a:lnTo>
                        <a:lnTo>
                          <a:pt x="273" y="46"/>
                        </a:lnTo>
                        <a:lnTo>
                          <a:pt x="273" y="45"/>
                        </a:lnTo>
                        <a:lnTo>
                          <a:pt x="257" y="25"/>
                        </a:lnTo>
                        <a:lnTo>
                          <a:pt x="236" y="22"/>
                        </a:lnTo>
                        <a:lnTo>
                          <a:pt x="213" y="11"/>
                        </a:lnTo>
                        <a:lnTo>
                          <a:pt x="192" y="25"/>
                        </a:lnTo>
                        <a:lnTo>
                          <a:pt x="185" y="22"/>
                        </a:lnTo>
                        <a:lnTo>
                          <a:pt x="164" y="22"/>
                        </a:lnTo>
                        <a:lnTo>
                          <a:pt x="153" y="10"/>
                        </a:lnTo>
                        <a:lnTo>
                          <a:pt x="142" y="9"/>
                        </a:lnTo>
                        <a:lnTo>
                          <a:pt x="139" y="2"/>
                        </a:lnTo>
                        <a:lnTo>
                          <a:pt x="126" y="4"/>
                        </a:lnTo>
                        <a:lnTo>
                          <a:pt x="113" y="14"/>
                        </a:lnTo>
                        <a:lnTo>
                          <a:pt x="105" y="7"/>
                        </a:lnTo>
                        <a:lnTo>
                          <a:pt x="89" y="7"/>
                        </a:lnTo>
                        <a:lnTo>
                          <a:pt x="66" y="6"/>
                        </a:lnTo>
                        <a:lnTo>
                          <a:pt x="36" y="12"/>
                        </a:lnTo>
                        <a:lnTo>
                          <a:pt x="18" y="29"/>
                        </a:lnTo>
                        <a:lnTo>
                          <a:pt x="13" y="43"/>
                        </a:lnTo>
                        <a:lnTo>
                          <a:pt x="2" y="46"/>
                        </a:lnTo>
                        <a:lnTo>
                          <a:pt x="3" y="65"/>
                        </a:lnTo>
                        <a:lnTo>
                          <a:pt x="7" y="82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27" y="88"/>
                        </a:lnTo>
                        <a:lnTo>
                          <a:pt x="45" y="113"/>
                        </a:lnTo>
                        <a:lnTo>
                          <a:pt x="62" y="121"/>
                        </a:lnTo>
                        <a:lnTo>
                          <a:pt x="87" y="116"/>
                        </a:lnTo>
                        <a:lnTo>
                          <a:pt x="96" y="120"/>
                        </a:lnTo>
                        <a:lnTo>
                          <a:pt x="99" y="133"/>
                        </a:lnTo>
                        <a:lnTo>
                          <a:pt x="107" y="135"/>
                        </a:lnTo>
                        <a:lnTo>
                          <a:pt x="114" y="143"/>
                        </a:lnTo>
                        <a:lnTo>
                          <a:pt x="106" y="154"/>
                        </a:lnTo>
                        <a:lnTo>
                          <a:pt x="108" y="176"/>
                        </a:lnTo>
                        <a:lnTo>
                          <a:pt x="120" y="175"/>
                        </a:lnTo>
                        <a:lnTo>
                          <a:pt x="135" y="187"/>
                        </a:lnTo>
                        <a:lnTo>
                          <a:pt x="145" y="188"/>
                        </a:lnTo>
                        <a:lnTo>
                          <a:pt x="152" y="213"/>
                        </a:lnTo>
                        <a:lnTo>
                          <a:pt x="152" y="213"/>
                        </a:lnTo>
                        <a:lnTo>
                          <a:pt x="151" y="229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38" name="Gruppieren 356"/>
                <p:cNvGrpSpPr/>
                <p:nvPr/>
              </p:nvGrpSpPr>
              <p:grpSpPr>
                <a:xfrm>
                  <a:off x="14245585" y="9792987"/>
                  <a:ext cx="1363100" cy="975992"/>
                  <a:chOff x="11941176" y="6154738"/>
                  <a:chExt cx="669925" cy="527640"/>
                </a:xfrm>
                <a:solidFill>
                  <a:schemeClr val="tx2"/>
                </a:solidFill>
              </p:grpSpPr>
              <p:sp>
                <p:nvSpPr>
                  <p:cNvPr id="462" name="Freeform 196"/>
                  <p:cNvSpPr>
                    <a:spLocks/>
                  </p:cNvSpPr>
                  <p:nvPr/>
                </p:nvSpPr>
                <p:spPr bwMode="auto">
                  <a:xfrm>
                    <a:off x="12326938" y="6561138"/>
                    <a:ext cx="25400" cy="26988"/>
                  </a:xfrm>
                  <a:custGeom>
                    <a:avLst/>
                    <a:gdLst>
                      <a:gd name="T0" fmla="*/ 0 w 16"/>
                      <a:gd name="T1" fmla="*/ 12 h 17"/>
                      <a:gd name="T2" fmla="*/ 1 w 16"/>
                      <a:gd name="T3" fmla="*/ 17 h 17"/>
                      <a:gd name="T4" fmla="*/ 7 w 16"/>
                      <a:gd name="T5" fmla="*/ 8 h 17"/>
                      <a:gd name="T6" fmla="*/ 16 w 16"/>
                      <a:gd name="T7" fmla="*/ 6 h 17"/>
                      <a:gd name="T8" fmla="*/ 14 w 16"/>
                      <a:gd name="T9" fmla="*/ 0 h 17"/>
                      <a:gd name="T10" fmla="*/ 4 w 16"/>
                      <a:gd name="T11" fmla="*/ 3 h 17"/>
                      <a:gd name="T12" fmla="*/ 0 w 16"/>
                      <a:gd name="T1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7">
                        <a:moveTo>
                          <a:pt x="0" y="12"/>
                        </a:moveTo>
                        <a:lnTo>
                          <a:pt x="1" y="17"/>
                        </a:lnTo>
                        <a:lnTo>
                          <a:pt x="7" y="8"/>
                        </a:lnTo>
                        <a:lnTo>
                          <a:pt x="16" y="6"/>
                        </a:lnTo>
                        <a:lnTo>
                          <a:pt x="14" y="0"/>
                        </a:lnTo>
                        <a:lnTo>
                          <a:pt x="4" y="3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3" name="Freeform 197"/>
                  <p:cNvSpPr>
                    <a:spLocks noEditPoints="1"/>
                  </p:cNvSpPr>
                  <p:nvPr/>
                </p:nvSpPr>
                <p:spPr bwMode="auto">
                  <a:xfrm>
                    <a:off x="12323763" y="6557963"/>
                    <a:ext cx="30163" cy="33338"/>
                  </a:xfrm>
                  <a:custGeom>
                    <a:avLst/>
                    <a:gdLst>
                      <a:gd name="T0" fmla="*/ 3 w 19"/>
                      <a:gd name="T1" fmla="*/ 21 h 21"/>
                      <a:gd name="T2" fmla="*/ 0 w 19"/>
                      <a:gd name="T3" fmla="*/ 14 h 21"/>
                      <a:gd name="T4" fmla="*/ 6 w 19"/>
                      <a:gd name="T5" fmla="*/ 4 h 21"/>
                      <a:gd name="T6" fmla="*/ 16 w 19"/>
                      <a:gd name="T7" fmla="*/ 0 h 21"/>
                      <a:gd name="T8" fmla="*/ 19 w 19"/>
                      <a:gd name="T9" fmla="*/ 9 h 21"/>
                      <a:gd name="T10" fmla="*/ 10 w 19"/>
                      <a:gd name="T11" fmla="*/ 11 h 21"/>
                      <a:gd name="T12" fmla="*/ 3 w 19"/>
                      <a:gd name="T13" fmla="*/ 21 h 21"/>
                      <a:gd name="T14" fmla="*/ 3 w 19"/>
                      <a:gd name="T15" fmla="*/ 14 h 21"/>
                      <a:gd name="T16" fmla="*/ 3 w 19"/>
                      <a:gd name="T17" fmla="*/ 17 h 21"/>
                      <a:gd name="T18" fmla="*/ 9 w 19"/>
                      <a:gd name="T19" fmla="*/ 9 h 21"/>
                      <a:gd name="T20" fmla="*/ 17 w 19"/>
                      <a:gd name="T21" fmla="*/ 8 h 21"/>
                      <a:gd name="T22" fmla="*/ 16 w 19"/>
                      <a:gd name="T23" fmla="*/ 3 h 21"/>
                      <a:gd name="T24" fmla="*/ 7 w 19"/>
                      <a:gd name="T25" fmla="*/ 6 h 21"/>
                      <a:gd name="T26" fmla="*/ 3 w 19"/>
                      <a:gd name="T27" fmla="*/ 1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" h="21">
                        <a:moveTo>
                          <a:pt x="3" y="21"/>
                        </a:moveTo>
                        <a:lnTo>
                          <a:pt x="0" y="14"/>
                        </a:lnTo>
                        <a:lnTo>
                          <a:pt x="6" y="4"/>
                        </a:lnTo>
                        <a:lnTo>
                          <a:pt x="16" y="0"/>
                        </a:lnTo>
                        <a:lnTo>
                          <a:pt x="19" y="9"/>
                        </a:lnTo>
                        <a:lnTo>
                          <a:pt x="10" y="11"/>
                        </a:lnTo>
                        <a:lnTo>
                          <a:pt x="3" y="21"/>
                        </a:lnTo>
                        <a:close/>
                        <a:moveTo>
                          <a:pt x="3" y="14"/>
                        </a:moveTo>
                        <a:lnTo>
                          <a:pt x="3" y="17"/>
                        </a:lnTo>
                        <a:lnTo>
                          <a:pt x="9" y="9"/>
                        </a:lnTo>
                        <a:lnTo>
                          <a:pt x="17" y="8"/>
                        </a:lnTo>
                        <a:lnTo>
                          <a:pt x="16" y="3"/>
                        </a:lnTo>
                        <a:lnTo>
                          <a:pt x="7" y="6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4" name="Freeform 198"/>
                  <p:cNvSpPr>
                    <a:spLocks/>
                  </p:cNvSpPr>
                  <p:nvPr/>
                </p:nvSpPr>
                <p:spPr bwMode="auto">
                  <a:xfrm>
                    <a:off x="12234863" y="6419850"/>
                    <a:ext cx="123825" cy="155575"/>
                  </a:xfrm>
                  <a:custGeom>
                    <a:avLst/>
                    <a:gdLst>
                      <a:gd name="T0" fmla="*/ 2 w 78"/>
                      <a:gd name="T1" fmla="*/ 42 h 98"/>
                      <a:gd name="T2" fmla="*/ 7 w 78"/>
                      <a:gd name="T3" fmla="*/ 51 h 98"/>
                      <a:gd name="T4" fmla="*/ 6 w 78"/>
                      <a:gd name="T5" fmla="*/ 64 h 98"/>
                      <a:gd name="T6" fmla="*/ 14 w 78"/>
                      <a:gd name="T7" fmla="*/ 74 h 98"/>
                      <a:gd name="T8" fmla="*/ 22 w 78"/>
                      <a:gd name="T9" fmla="*/ 74 h 98"/>
                      <a:gd name="T10" fmla="*/ 38 w 78"/>
                      <a:gd name="T11" fmla="*/ 78 h 98"/>
                      <a:gd name="T12" fmla="*/ 40 w 78"/>
                      <a:gd name="T13" fmla="*/ 84 h 98"/>
                      <a:gd name="T14" fmla="*/ 34 w 78"/>
                      <a:gd name="T15" fmla="*/ 91 h 98"/>
                      <a:gd name="T16" fmla="*/ 39 w 78"/>
                      <a:gd name="T17" fmla="*/ 98 h 98"/>
                      <a:gd name="T18" fmla="*/ 49 w 78"/>
                      <a:gd name="T19" fmla="*/ 97 h 98"/>
                      <a:gd name="T20" fmla="*/ 55 w 78"/>
                      <a:gd name="T21" fmla="*/ 90 h 98"/>
                      <a:gd name="T22" fmla="*/ 54 w 78"/>
                      <a:gd name="T23" fmla="*/ 81 h 98"/>
                      <a:gd name="T24" fmla="*/ 68 w 78"/>
                      <a:gd name="T25" fmla="*/ 75 h 98"/>
                      <a:gd name="T26" fmla="*/ 74 w 78"/>
                      <a:gd name="T27" fmla="*/ 69 h 98"/>
                      <a:gd name="T28" fmla="*/ 72 w 78"/>
                      <a:gd name="T29" fmla="*/ 61 h 98"/>
                      <a:gd name="T30" fmla="*/ 60 w 78"/>
                      <a:gd name="T31" fmla="*/ 52 h 98"/>
                      <a:gd name="T32" fmla="*/ 60 w 78"/>
                      <a:gd name="T33" fmla="*/ 48 h 98"/>
                      <a:gd name="T34" fmla="*/ 74 w 78"/>
                      <a:gd name="T35" fmla="*/ 41 h 98"/>
                      <a:gd name="T36" fmla="*/ 78 w 78"/>
                      <a:gd name="T37" fmla="*/ 25 h 98"/>
                      <a:gd name="T38" fmla="*/ 77 w 78"/>
                      <a:gd name="T39" fmla="*/ 11 h 98"/>
                      <a:gd name="T40" fmla="*/ 73 w 78"/>
                      <a:gd name="T41" fmla="*/ 0 h 98"/>
                      <a:gd name="T42" fmla="*/ 58 w 78"/>
                      <a:gd name="T43" fmla="*/ 0 h 98"/>
                      <a:gd name="T44" fmla="*/ 40 w 78"/>
                      <a:gd name="T45" fmla="*/ 5 h 98"/>
                      <a:gd name="T46" fmla="*/ 34 w 78"/>
                      <a:gd name="T47" fmla="*/ 17 h 98"/>
                      <a:gd name="T48" fmla="*/ 39 w 78"/>
                      <a:gd name="T49" fmla="*/ 23 h 98"/>
                      <a:gd name="T50" fmla="*/ 49 w 78"/>
                      <a:gd name="T51" fmla="*/ 29 h 98"/>
                      <a:gd name="T52" fmla="*/ 48 w 78"/>
                      <a:gd name="T53" fmla="*/ 37 h 98"/>
                      <a:gd name="T54" fmla="*/ 41 w 78"/>
                      <a:gd name="T55" fmla="*/ 35 h 98"/>
                      <a:gd name="T56" fmla="*/ 38 w 78"/>
                      <a:gd name="T57" fmla="*/ 38 h 98"/>
                      <a:gd name="T58" fmla="*/ 26 w 78"/>
                      <a:gd name="T59" fmla="*/ 30 h 98"/>
                      <a:gd name="T60" fmla="*/ 26 w 78"/>
                      <a:gd name="T61" fmla="*/ 24 h 98"/>
                      <a:gd name="T62" fmla="*/ 19 w 78"/>
                      <a:gd name="T63" fmla="*/ 16 h 98"/>
                      <a:gd name="T64" fmla="*/ 13 w 78"/>
                      <a:gd name="T65" fmla="*/ 20 h 98"/>
                      <a:gd name="T66" fmla="*/ 8 w 78"/>
                      <a:gd name="T67" fmla="*/ 30 h 98"/>
                      <a:gd name="T68" fmla="*/ 0 w 78"/>
                      <a:gd name="T69" fmla="*/ 33 h 98"/>
                      <a:gd name="T70" fmla="*/ 2 w 78"/>
                      <a:gd name="T71" fmla="*/ 4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8" h="98">
                        <a:moveTo>
                          <a:pt x="2" y="42"/>
                        </a:moveTo>
                        <a:lnTo>
                          <a:pt x="7" y="51"/>
                        </a:lnTo>
                        <a:lnTo>
                          <a:pt x="6" y="64"/>
                        </a:lnTo>
                        <a:lnTo>
                          <a:pt x="14" y="74"/>
                        </a:lnTo>
                        <a:lnTo>
                          <a:pt x="22" y="74"/>
                        </a:lnTo>
                        <a:lnTo>
                          <a:pt x="38" y="78"/>
                        </a:lnTo>
                        <a:lnTo>
                          <a:pt x="40" y="84"/>
                        </a:lnTo>
                        <a:lnTo>
                          <a:pt x="34" y="91"/>
                        </a:lnTo>
                        <a:lnTo>
                          <a:pt x="39" y="98"/>
                        </a:lnTo>
                        <a:lnTo>
                          <a:pt x="49" y="97"/>
                        </a:lnTo>
                        <a:lnTo>
                          <a:pt x="55" y="90"/>
                        </a:lnTo>
                        <a:lnTo>
                          <a:pt x="54" y="81"/>
                        </a:lnTo>
                        <a:lnTo>
                          <a:pt x="68" y="75"/>
                        </a:lnTo>
                        <a:lnTo>
                          <a:pt x="74" y="69"/>
                        </a:lnTo>
                        <a:lnTo>
                          <a:pt x="72" y="61"/>
                        </a:lnTo>
                        <a:lnTo>
                          <a:pt x="60" y="52"/>
                        </a:lnTo>
                        <a:lnTo>
                          <a:pt x="60" y="48"/>
                        </a:lnTo>
                        <a:lnTo>
                          <a:pt x="74" y="41"/>
                        </a:lnTo>
                        <a:lnTo>
                          <a:pt x="78" y="25"/>
                        </a:lnTo>
                        <a:lnTo>
                          <a:pt x="77" y="11"/>
                        </a:lnTo>
                        <a:lnTo>
                          <a:pt x="73" y="0"/>
                        </a:lnTo>
                        <a:lnTo>
                          <a:pt x="58" y="0"/>
                        </a:lnTo>
                        <a:lnTo>
                          <a:pt x="40" y="5"/>
                        </a:lnTo>
                        <a:lnTo>
                          <a:pt x="34" y="17"/>
                        </a:lnTo>
                        <a:lnTo>
                          <a:pt x="39" y="23"/>
                        </a:lnTo>
                        <a:lnTo>
                          <a:pt x="49" y="29"/>
                        </a:lnTo>
                        <a:lnTo>
                          <a:pt x="48" y="37"/>
                        </a:lnTo>
                        <a:lnTo>
                          <a:pt x="41" y="35"/>
                        </a:lnTo>
                        <a:lnTo>
                          <a:pt x="38" y="38"/>
                        </a:lnTo>
                        <a:lnTo>
                          <a:pt x="26" y="30"/>
                        </a:lnTo>
                        <a:lnTo>
                          <a:pt x="26" y="24"/>
                        </a:lnTo>
                        <a:lnTo>
                          <a:pt x="19" y="16"/>
                        </a:lnTo>
                        <a:lnTo>
                          <a:pt x="13" y="20"/>
                        </a:lnTo>
                        <a:lnTo>
                          <a:pt x="8" y="30"/>
                        </a:lnTo>
                        <a:lnTo>
                          <a:pt x="0" y="33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5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12233276" y="6418263"/>
                    <a:ext cx="127000" cy="158750"/>
                  </a:xfrm>
                  <a:custGeom>
                    <a:avLst/>
                    <a:gdLst>
                      <a:gd name="T0" fmla="*/ 34 w 80"/>
                      <a:gd name="T1" fmla="*/ 92 h 100"/>
                      <a:gd name="T2" fmla="*/ 38 w 80"/>
                      <a:gd name="T3" fmla="*/ 79 h 100"/>
                      <a:gd name="T4" fmla="*/ 15 w 80"/>
                      <a:gd name="T5" fmla="*/ 76 h 100"/>
                      <a:gd name="T6" fmla="*/ 7 w 80"/>
                      <a:gd name="T7" fmla="*/ 52 h 100"/>
                      <a:gd name="T8" fmla="*/ 0 w 80"/>
                      <a:gd name="T9" fmla="*/ 33 h 100"/>
                      <a:gd name="T10" fmla="*/ 14 w 80"/>
                      <a:gd name="T11" fmla="*/ 21 h 100"/>
                      <a:gd name="T12" fmla="*/ 28 w 80"/>
                      <a:gd name="T13" fmla="*/ 25 h 100"/>
                      <a:gd name="T14" fmla="*/ 39 w 80"/>
                      <a:gd name="T15" fmla="*/ 38 h 100"/>
                      <a:gd name="T16" fmla="*/ 48 w 80"/>
                      <a:gd name="T17" fmla="*/ 37 h 100"/>
                      <a:gd name="T18" fmla="*/ 39 w 80"/>
                      <a:gd name="T19" fmla="*/ 25 h 100"/>
                      <a:gd name="T20" fmla="*/ 41 w 80"/>
                      <a:gd name="T21" fmla="*/ 5 h 100"/>
                      <a:gd name="T22" fmla="*/ 74 w 80"/>
                      <a:gd name="T23" fmla="*/ 0 h 100"/>
                      <a:gd name="T24" fmla="*/ 80 w 80"/>
                      <a:gd name="T25" fmla="*/ 26 h 100"/>
                      <a:gd name="T26" fmla="*/ 62 w 80"/>
                      <a:gd name="T27" fmla="*/ 50 h 100"/>
                      <a:gd name="T28" fmla="*/ 74 w 80"/>
                      <a:gd name="T29" fmla="*/ 61 h 100"/>
                      <a:gd name="T30" fmla="*/ 70 w 80"/>
                      <a:gd name="T31" fmla="*/ 77 h 100"/>
                      <a:gd name="T32" fmla="*/ 57 w 80"/>
                      <a:gd name="T33" fmla="*/ 92 h 100"/>
                      <a:gd name="T34" fmla="*/ 40 w 80"/>
                      <a:gd name="T35" fmla="*/ 100 h 100"/>
                      <a:gd name="T36" fmla="*/ 41 w 80"/>
                      <a:gd name="T37" fmla="*/ 98 h 100"/>
                      <a:gd name="T38" fmla="*/ 55 w 80"/>
                      <a:gd name="T39" fmla="*/ 91 h 100"/>
                      <a:gd name="T40" fmla="*/ 69 w 80"/>
                      <a:gd name="T41" fmla="*/ 76 h 100"/>
                      <a:gd name="T42" fmla="*/ 73 w 80"/>
                      <a:gd name="T43" fmla="*/ 63 h 100"/>
                      <a:gd name="T44" fmla="*/ 60 w 80"/>
                      <a:gd name="T45" fmla="*/ 49 h 100"/>
                      <a:gd name="T46" fmla="*/ 78 w 80"/>
                      <a:gd name="T47" fmla="*/ 26 h 100"/>
                      <a:gd name="T48" fmla="*/ 73 w 80"/>
                      <a:gd name="T49" fmla="*/ 2 h 100"/>
                      <a:gd name="T50" fmla="*/ 42 w 80"/>
                      <a:gd name="T51" fmla="*/ 7 h 100"/>
                      <a:gd name="T52" fmla="*/ 40 w 80"/>
                      <a:gd name="T53" fmla="*/ 23 h 100"/>
                      <a:gd name="T54" fmla="*/ 50 w 80"/>
                      <a:gd name="T55" fmla="*/ 39 h 100"/>
                      <a:gd name="T56" fmla="*/ 39 w 80"/>
                      <a:gd name="T57" fmla="*/ 40 h 100"/>
                      <a:gd name="T58" fmla="*/ 26 w 80"/>
                      <a:gd name="T59" fmla="*/ 25 h 100"/>
                      <a:gd name="T60" fmla="*/ 15 w 80"/>
                      <a:gd name="T61" fmla="*/ 22 h 100"/>
                      <a:gd name="T62" fmla="*/ 2 w 80"/>
                      <a:gd name="T63" fmla="*/ 35 h 100"/>
                      <a:gd name="T64" fmla="*/ 9 w 80"/>
                      <a:gd name="T65" fmla="*/ 52 h 100"/>
                      <a:gd name="T66" fmla="*/ 16 w 80"/>
                      <a:gd name="T67" fmla="*/ 74 h 100"/>
                      <a:gd name="T68" fmla="*/ 39 w 80"/>
                      <a:gd name="T69" fmla="*/ 78 h 100"/>
                      <a:gd name="T70" fmla="*/ 36 w 80"/>
                      <a:gd name="T71" fmla="*/ 9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" h="100">
                        <a:moveTo>
                          <a:pt x="40" y="100"/>
                        </a:moveTo>
                        <a:lnTo>
                          <a:pt x="34" y="92"/>
                        </a:lnTo>
                        <a:lnTo>
                          <a:pt x="40" y="84"/>
                        </a:lnTo>
                        <a:lnTo>
                          <a:pt x="38" y="79"/>
                        </a:lnTo>
                        <a:lnTo>
                          <a:pt x="23" y="76"/>
                        </a:lnTo>
                        <a:lnTo>
                          <a:pt x="15" y="76"/>
                        </a:lnTo>
                        <a:lnTo>
                          <a:pt x="7" y="65"/>
                        </a:lnTo>
                        <a:lnTo>
                          <a:pt x="7" y="52"/>
                        </a:lnTo>
                        <a:lnTo>
                          <a:pt x="2" y="43"/>
                        </a:lnTo>
                        <a:lnTo>
                          <a:pt x="0" y="33"/>
                        </a:lnTo>
                        <a:lnTo>
                          <a:pt x="8" y="30"/>
                        </a:lnTo>
                        <a:lnTo>
                          <a:pt x="14" y="21"/>
                        </a:lnTo>
                        <a:lnTo>
                          <a:pt x="20" y="15"/>
                        </a:lnTo>
                        <a:lnTo>
                          <a:pt x="28" y="25"/>
                        </a:lnTo>
                        <a:lnTo>
                          <a:pt x="28" y="30"/>
                        </a:lnTo>
                        <a:lnTo>
                          <a:pt x="39" y="38"/>
                        </a:lnTo>
                        <a:lnTo>
                          <a:pt x="42" y="35"/>
                        </a:lnTo>
                        <a:lnTo>
                          <a:pt x="48" y="37"/>
                        </a:lnTo>
                        <a:lnTo>
                          <a:pt x="49" y="31"/>
                        </a:lnTo>
                        <a:lnTo>
                          <a:pt x="39" y="25"/>
                        </a:lnTo>
                        <a:lnTo>
                          <a:pt x="34" y="18"/>
                        </a:lnTo>
                        <a:lnTo>
                          <a:pt x="41" y="5"/>
                        </a:lnTo>
                        <a:lnTo>
                          <a:pt x="59" y="1"/>
                        </a:lnTo>
                        <a:lnTo>
                          <a:pt x="74" y="0"/>
                        </a:lnTo>
                        <a:lnTo>
                          <a:pt x="79" y="12"/>
                        </a:lnTo>
                        <a:lnTo>
                          <a:pt x="80" y="26"/>
                        </a:lnTo>
                        <a:lnTo>
                          <a:pt x="76" y="43"/>
                        </a:lnTo>
                        <a:lnTo>
                          <a:pt x="62" y="50"/>
                        </a:lnTo>
                        <a:lnTo>
                          <a:pt x="62" y="53"/>
                        </a:lnTo>
                        <a:lnTo>
                          <a:pt x="74" y="61"/>
                        </a:lnTo>
                        <a:lnTo>
                          <a:pt x="76" y="70"/>
                        </a:lnTo>
                        <a:lnTo>
                          <a:pt x="70" y="77"/>
                        </a:lnTo>
                        <a:lnTo>
                          <a:pt x="56" y="82"/>
                        </a:lnTo>
                        <a:lnTo>
                          <a:pt x="57" y="92"/>
                        </a:lnTo>
                        <a:lnTo>
                          <a:pt x="51" y="99"/>
                        </a:lnTo>
                        <a:lnTo>
                          <a:pt x="40" y="100"/>
                        </a:lnTo>
                        <a:close/>
                        <a:moveTo>
                          <a:pt x="36" y="92"/>
                        </a:moveTo>
                        <a:lnTo>
                          <a:pt x="41" y="98"/>
                        </a:lnTo>
                        <a:lnTo>
                          <a:pt x="50" y="97"/>
                        </a:lnTo>
                        <a:lnTo>
                          <a:pt x="55" y="91"/>
                        </a:lnTo>
                        <a:lnTo>
                          <a:pt x="54" y="81"/>
                        </a:lnTo>
                        <a:lnTo>
                          <a:pt x="69" y="76"/>
                        </a:lnTo>
                        <a:lnTo>
                          <a:pt x="74" y="69"/>
                        </a:lnTo>
                        <a:lnTo>
                          <a:pt x="73" y="63"/>
                        </a:lnTo>
                        <a:lnTo>
                          <a:pt x="60" y="54"/>
                        </a:lnTo>
                        <a:lnTo>
                          <a:pt x="60" y="49"/>
                        </a:lnTo>
                        <a:lnTo>
                          <a:pt x="74" y="41"/>
                        </a:lnTo>
                        <a:lnTo>
                          <a:pt x="78" y="26"/>
                        </a:lnTo>
                        <a:lnTo>
                          <a:pt x="77" y="12"/>
                        </a:lnTo>
                        <a:lnTo>
                          <a:pt x="73" y="2"/>
                        </a:lnTo>
                        <a:lnTo>
                          <a:pt x="59" y="2"/>
                        </a:lnTo>
                        <a:lnTo>
                          <a:pt x="42" y="7"/>
                        </a:lnTo>
                        <a:lnTo>
                          <a:pt x="36" y="18"/>
                        </a:lnTo>
                        <a:lnTo>
                          <a:pt x="40" y="23"/>
                        </a:lnTo>
                        <a:lnTo>
                          <a:pt x="51" y="30"/>
                        </a:lnTo>
                        <a:lnTo>
                          <a:pt x="50" y="39"/>
                        </a:lnTo>
                        <a:lnTo>
                          <a:pt x="43" y="37"/>
                        </a:lnTo>
                        <a:lnTo>
                          <a:pt x="39" y="40"/>
                        </a:lnTo>
                        <a:lnTo>
                          <a:pt x="26" y="32"/>
                        </a:lnTo>
                        <a:lnTo>
                          <a:pt x="26" y="25"/>
                        </a:lnTo>
                        <a:lnTo>
                          <a:pt x="20" y="18"/>
                        </a:lnTo>
                        <a:lnTo>
                          <a:pt x="15" y="22"/>
                        </a:lnTo>
                        <a:lnTo>
                          <a:pt x="9" y="32"/>
                        </a:lnTo>
                        <a:lnTo>
                          <a:pt x="2" y="35"/>
                        </a:lnTo>
                        <a:lnTo>
                          <a:pt x="4" y="43"/>
                        </a:lnTo>
                        <a:lnTo>
                          <a:pt x="9" y="52"/>
                        </a:lnTo>
                        <a:lnTo>
                          <a:pt x="8" y="65"/>
                        </a:lnTo>
                        <a:lnTo>
                          <a:pt x="16" y="74"/>
                        </a:lnTo>
                        <a:lnTo>
                          <a:pt x="23" y="74"/>
                        </a:lnTo>
                        <a:lnTo>
                          <a:pt x="39" y="78"/>
                        </a:lnTo>
                        <a:lnTo>
                          <a:pt x="42" y="85"/>
                        </a:lnTo>
                        <a:lnTo>
                          <a:pt x="36" y="9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6" name="Freeform 200"/>
                  <p:cNvSpPr>
                    <a:spLocks/>
                  </p:cNvSpPr>
                  <p:nvPr/>
                </p:nvSpPr>
                <p:spPr bwMode="auto">
                  <a:xfrm>
                    <a:off x="12357101" y="6470650"/>
                    <a:ext cx="14288" cy="26988"/>
                  </a:xfrm>
                  <a:custGeom>
                    <a:avLst/>
                    <a:gdLst>
                      <a:gd name="T0" fmla="*/ 6 w 9"/>
                      <a:gd name="T1" fmla="*/ 0 h 17"/>
                      <a:gd name="T2" fmla="*/ 0 w 9"/>
                      <a:gd name="T3" fmla="*/ 14 h 17"/>
                      <a:gd name="T4" fmla="*/ 9 w 9"/>
                      <a:gd name="T5" fmla="*/ 17 h 17"/>
                      <a:gd name="T6" fmla="*/ 6 w 9"/>
                      <a:gd name="T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7">
                        <a:moveTo>
                          <a:pt x="6" y="0"/>
                        </a:moveTo>
                        <a:lnTo>
                          <a:pt x="0" y="14"/>
                        </a:lnTo>
                        <a:lnTo>
                          <a:pt x="9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7" name="Freeform 201"/>
                  <p:cNvSpPr>
                    <a:spLocks noEditPoints="1"/>
                  </p:cNvSpPr>
                  <p:nvPr/>
                </p:nvSpPr>
                <p:spPr bwMode="auto">
                  <a:xfrm>
                    <a:off x="12355513" y="6464300"/>
                    <a:ext cx="19050" cy="34925"/>
                  </a:xfrm>
                  <a:custGeom>
                    <a:avLst/>
                    <a:gdLst>
                      <a:gd name="T0" fmla="*/ 12 w 12"/>
                      <a:gd name="T1" fmla="*/ 22 h 22"/>
                      <a:gd name="T2" fmla="*/ 0 w 12"/>
                      <a:gd name="T3" fmla="*/ 18 h 22"/>
                      <a:gd name="T4" fmla="*/ 7 w 12"/>
                      <a:gd name="T5" fmla="*/ 0 h 22"/>
                      <a:gd name="T6" fmla="*/ 12 w 12"/>
                      <a:gd name="T7" fmla="*/ 22 h 22"/>
                      <a:gd name="T8" fmla="*/ 3 w 12"/>
                      <a:gd name="T9" fmla="*/ 17 h 22"/>
                      <a:gd name="T10" fmla="*/ 9 w 12"/>
                      <a:gd name="T11" fmla="*/ 19 h 22"/>
                      <a:gd name="T12" fmla="*/ 6 w 12"/>
                      <a:gd name="T13" fmla="*/ 7 h 22"/>
                      <a:gd name="T14" fmla="*/ 3 w 12"/>
                      <a:gd name="T15" fmla="*/ 1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22">
                        <a:moveTo>
                          <a:pt x="12" y="22"/>
                        </a:moveTo>
                        <a:lnTo>
                          <a:pt x="0" y="18"/>
                        </a:lnTo>
                        <a:lnTo>
                          <a:pt x="7" y="0"/>
                        </a:lnTo>
                        <a:lnTo>
                          <a:pt x="12" y="22"/>
                        </a:lnTo>
                        <a:close/>
                        <a:moveTo>
                          <a:pt x="3" y="17"/>
                        </a:moveTo>
                        <a:lnTo>
                          <a:pt x="9" y="19"/>
                        </a:lnTo>
                        <a:lnTo>
                          <a:pt x="6" y="7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8" name="Freeform 203"/>
                  <p:cNvSpPr>
                    <a:spLocks noEditPoints="1"/>
                  </p:cNvSpPr>
                  <p:nvPr/>
                </p:nvSpPr>
                <p:spPr bwMode="auto">
                  <a:xfrm>
                    <a:off x="12565063" y="6515100"/>
                    <a:ext cx="46038" cy="63500"/>
                  </a:xfrm>
                  <a:custGeom>
                    <a:avLst/>
                    <a:gdLst>
                      <a:gd name="T0" fmla="*/ 26 w 29"/>
                      <a:gd name="T1" fmla="*/ 40 h 40"/>
                      <a:gd name="T2" fmla="*/ 4 w 29"/>
                      <a:gd name="T3" fmla="*/ 32 h 40"/>
                      <a:gd name="T4" fmla="*/ 0 w 29"/>
                      <a:gd name="T5" fmla="*/ 19 h 40"/>
                      <a:gd name="T6" fmla="*/ 4 w 29"/>
                      <a:gd name="T7" fmla="*/ 0 h 40"/>
                      <a:gd name="T8" fmla="*/ 17 w 29"/>
                      <a:gd name="T9" fmla="*/ 8 h 40"/>
                      <a:gd name="T10" fmla="*/ 29 w 29"/>
                      <a:gd name="T11" fmla="*/ 27 h 40"/>
                      <a:gd name="T12" fmla="*/ 26 w 29"/>
                      <a:gd name="T13" fmla="*/ 40 h 40"/>
                      <a:gd name="T14" fmla="*/ 5 w 29"/>
                      <a:gd name="T15" fmla="*/ 31 h 40"/>
                      <a:gd name="T16" fmla="*/ 24 w 29"/>
                      <a:gd name="T17" fmla="*/ 37 h 40"/>
                      <a:gd name="T18" fmla="*/ 27 w 29"/>
                      <a:gd name="T19" fmla="*/ 28 h 40"/>
                      <a:gd name="T20" fmla="*/ 16 w 29"/>
                      <a:gd name="T21" fmla="*/ 9 h 40"/>
                      <a:gd name="T22" fmla="*/ 5 w 29"/>
                      <a:gd name="T23" fmla="*/ 3 h 40"/>
                      <a:gd name="T24" fmla="*/ 2 w 29"/>
                      <a:gd name="T25" fmla="*/ 19 h 40"/>
                      <a:gd name="T26" fmla="*/ 5 w 29"/>
                      <a:gd name="T27" fmla="*/ 3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" h="40">
                        <a:moveTo>
                          <a:pt x="26" y="40"/>
                        </a:moveTo>
                        <a:lnTo>
                          <a:pt x="4" y="32"/>
                        </a:lnTo>
                        <a:lnTo>
                          <a:pt x="0" y="19"/>
                        </a:lnTo>
                        <a:lnTo>
                          <a:pt x="4" y="0"/>
                        </a:lnTo>
                        <a:lnTo>
                          <a:pt x="17" y="8"/>
                        </a:lnTo>
                        <a:lnTo>
                          <a:pt x="29" y="27"/>
                        </a:lnTo>
                        <a:lnTo>
                          <a:pt x="26" y="40"/>
                        </a:lnTo>
                        <a:close/>
                        <a:moveTo>
                          <a:pt x="5" y="31"/>
                        </a:moveTo>
                        <a:lnTo>
                          <a:pt x="24" y="37"/>
                        </a:lnTo>
                        <a:lnTo>
                          <a:pt x="27" y="28"/>
                        </a:lnTo>
                        <a:lnTo>
                          <a:pt x="16" y="9"/>
                        </a:lnTo>
                        <a:lnTo>
                          <a:pt x="5" y="3"/>
                        </a:lnTo>
                        <a:lnTo>
                          <a:pt x="2" y="19"/>
                        </a:lnTo>
                        <a:lnTo>
                          <a:pt x="5" y="3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9" name="Freeform 204"/>
                  <p:cNvSpPr>
                    <a:spLocks/>
                  </p:cNvSpPr>
                  <p:nvPr/>
                </p:nvSpPr>
                <p:spPr bwMode="auto">
                  <a:xfrm>
                    <a:off x="12107863" y="6491288"/>
                    <a:ext cx="93663" cy="84138"/>
                  </a:xfrm>
                  <a:custGeom>
                    <a:avLst/>
                    <a:gdLst>
                      <a:gd name="T0" fmla="*/ 59 w 59"/>
                      <a:gd name="T1" fmla="*/ 35 h 53"/>
                      <a:gd name="T2" fmla="*/ 55 w 59"/>
                      <a:gd name="T3" fmla="*/ 24 h 53"/>
                      <a:gd name="T4" fmla="*/ 46 w 59"/>
                      <a:gd name="T5" fmla="*/ 6 h 53"/>
                      <a:gd name="T6" fmla="*/ 37 w 59"/>
                      <a:gd name="T7" fmla="*/ 7 h 53"/>
                      <a:gd name="T8" fmla="*/ 23 w 59"/>
                      <a:gd name="T9" fmla="*/ 0 h 53"/>
                      <a:gd name="T10" fmla="*/ 3 w 59"/>
                      <a:gd name="T11" fmla="*/ 4 h 53"/>
                      <a:gd name="T12" fmla="*/ 0 w 59"/>
                      <a:gd name="T13" fmla="*/ 19 h 53"/>
                      <a:gd name="T14" fmla="*/ 6 w 59"/>
                      <a:gd name="T15" fmla="*/ 34 h 53"/>
                      <a:gd name="T16" fmla="*/ 19 w 59"/>
                      <a:gd name="T17" fmla="*/ 46 h 53"/>
                      <a:gd name="T18" fmla="*/ 30 w 59"/>
                      <a:gd name="T19" fmla="*/ 48 h 53"/>
                      <a:gd name="T20" fmla="*/ 37 w 59"/>
                      <a:gd name="T21" fmla="*/ 53 h 53"/>
                      <a:gd name="T22" fmla="*/ 50 w 59"/>
                      <a:gd name="T23" fmla="*/ 51 h 53"/>
                      <a:gd name="T24" fmla="*/ 59 w 59"/>
                      <a:gd name="T25" fmla="*/ 35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9" h="53">
                        <a:moveTo>
                          <a:pt x="59" y="35"/>
                        </a:moveTo>
                        <a:lnTo>
                          <a:pt x="55" y="24"/>
                        </a:lnTo>
                        <a:lnTo>
                          <a:pt x="46" y="6"/>
                        </a:lnTo>
                        <a:lnTo>
                          <a:pt x="37" y="7"/>
                        </a:lnTo>
                        <a:lnTo>
                          <a:pt x="23" y="0"/>
                        </a:lnTo>
                        <a:lnTo>
                          <a:pt x="3" y="4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9" y="46"/>
                        </a:lnTo>
                        <a:lnTo>
                          <a:pt x="30" y="48"/>
                        </a:lnTo>
                        <a:lnTo>
                          <a:pt x="37" y="53"/>
                        </a:lnTo>
                        <a:lnTo>
                          <a:pt x="50" y="51"/>
                        </a:lnTo>
                        <a:lnTo>
                          <a:pt x="59" y="35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0" name="Freeform 206"/>
                  <p:cNvSpPr>
                    <a:spLocks/>
                  </p:cNvSpPr>
                  <p:nvPr/>
                </p:nvSpPr>
                <p:spPr bwMode="auto">
                  <a:xfrm>
                    <a:off x="12222163" y="6577013"/>
                    <a:ext cx="100013" cy="53975"/>
                  </a:xfrm>
                  <a:custGeom>
                    <a:avLst/>
                    <a:gdLst>
                      <a:gd name="T0" fmla="*/ 8 w 63"/>
                      <a:gd name="T1" fmla="*/ 16 h 34"/>
                      <a:gd name="T2" fmla="*/ 0 w 63"/>
                      <a:gd name="T3" fmla="*/ 19 h 34"/>
                      <a:gd name="T4" fmla="*/ 6 w 63"/>
                      <a:gd name="T5" fmla="*/ 26 h 34"/>
                      <a:gd name="T6" fmla="*/ 25 w 63"/>
                      <a:gd name="T7" fmla="*/ 32 h 34"/>
                      <a:gd name="T8" fmla="*/ 44 w 63"/>
                      <a:gd name="T9" fmla="*/ 31 h 34"/>
                      <a:gd name="T10" fmla="*/ 51 w 63"/>
                      <a:gd name="T11" fmla="*/ 23 h 34"/>
                      <a:gd name="T12" fmla="*/ 53 w 63"/>
                      <a:gd name="T13" fmla="*/ 32 h 34"/>
                      <a:gd name="T14" fmla="*/ 57 w 63"/>
                      <a:gd name="T15" fmla="*/ 34 h 34"/>
                      <a:gd name="T16" fmla="*/ 56 w 63"/>
                      <a:gd name="T17" fmla="*/ 24 h 34"/>
                      <a:gd name="T18" fmla="*/ 63 w 63"/>
                      <a:gd name="T19" fmla="*/ 13 h 34"/>
                      <a:gd name="T20" fmla="*/ 60 w 63"/>
                      <a:gd name="T21" fmla="*/ 3 h 34"/>
                      <a:gd name="T22" fmla="*/ 58 w 63"/>
                      <a:gd name="T23" fmla="*/ 5 h 34"/>
                      <a:gd name="T24" fmla="*/ 47 w 63"/>
                      <a:gd name="T25" fmla="*/ 5 h 34"/>
                      <a:gd name="T26" fmla="*/ 43 w 63"/>
                      <a:gd name="T27" fmla="*/ 15 h 34"/>
                      <a:gd name="T28" fmla="*/ 36 w 63"/>
                      <a:gd name="T29" fmla="*/ 15 h 34"/>
                      <a:gd name="T30" fmla="*/ 27 w 63"/>
                      <a:gd name="T31" fmla="*/ 18 h 34"/>
                      <a:gd name="T32" fmla="*/ 15 w 63"/>
                      <a:gd name="T33" fmla="*/ 0 h 34"/>
                      <a:gd name="T34" fmla="*/ 9 w 63"/>
                      <a:gd name="T35" fmla="*/ 2 h 34"/>
                      <a:gd name="T36" fmla="*/ 4 w 63"/>
                      <a:gd name="T37" fmla="*/ 10 h 34"/>
                      <a:gd name="T38" fmla="*/ 8 w 63"/>
                      <a:gd name="T39" fmla="*/ 1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3" h="34">
                        <a:moveTo>
                          <a:pt x="8" y="16"/>
                        </a:moveTo>
                        <a:lnTo>
                          <a:pt x="0" y="19"/>
                        </a:lnTo>
                        <a:lnTo>
                          <a:pt x="6" y="26"/>
                        </a:lnTo>
                        <a:lnTo>
                          <a:pt x="25" y="32"/>
                        </a:lnTo>
                        <a:lnTo>
                          <a:pt x="44" y="31"/>
                        </a:lnTo>
                        <a:lnTo>
                          <a:pt x="51" y="23"/>
                        </a:lnTo>
                        <a:lnTo>
                          <a:pt x="53" y="32"/>
                        </a:lnTo>
                        <a:lnTo>
                          <a:pt x="57" y="34"/>
                        </a:lnTo>
                        <a:lnTo>
                          <a:pt x="56" y="24"/>
                        </a:lnTo>
                        <a:lnTo>
                          <a:pt x="63" y="13"/>
                        </a:lnTo>
                        <a:lnTo>
                          <a:pt x="60" y="3"/>
                        </a:lnTo>
                        <a:lnTo>
                          <a:pt x="58" y="5"/>
                        </a:lnTo>
                        <a:lnTo>
                          <a:pt x="47" y="5"/>
                        </a:lnTo>
                        <a:lnTo>
                          <a:pt x="43" y="15"/>
                        </a:lnTo>
                        <a:lnTo>
                          <a:pt x="36" y="15"/>
                        </a:lnTo>
                        <a:lnTo>
                          <a:pt x="27" y="18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10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1" name="Freeform 205"/>
                  <p:cNvSpPr>
                    <a:spLocks noEditPoints="1"/>
                  </p:cNvSpPr>
                  <p:nvPr/>
                </p:nvSpPr>
                <p:spPr bwMode="auto">
                  <a:xfrm>
                    <a:off x="12106276" y="6488113"/>
                    <a:ext cx="95250" cy="88900"/>
                  </a:xfrm>
                  <a:custGeom>
                    <a:avLst/>
                    <a:gdLst>
                      <a:gd name="T0" fmla="*/ 38 w 60"/>
                      <a:gd name="T1" fmla="*/ 56 h 56"/>
                      <a:gd name="T2" fmla="*/ 31 w 60"/>
                      <a:gd name="T3" fmla="*/ 51 h 56"/>
                      <a:gd name="T4" fmla="*/ 20 w 60"/>
                      <a:gd name="T5" fmla="*/ 49 h 56"/>
                      <a:gd name="T6" fmla="*/ 7 w 60"/>
                      <a:gd name="T7" fmla="*/ 36 h 56"/>
                      <a:gd name="T8" fmla="*/ 0 w 60"/>
                      <a:gd name="T9" fmla="*/ 21 h 56"/>
                      <a:gd name="T10" fmla="*/ 3 w 60"/>
                      <a:gd name="T11" fmla="*/ 5 h 56"/>
                      <a:gd name="T12" fmla="*/ 24 w 60"/>
                      <a:gd name="T13" fmla="*/ 0 h 56"/>
                      <a:gd name="T14" fmla="*/ 38 w 60"/>
                      <a:gd name="T15" fmla="*/ 8 h 56"/>
                      <a:gd name="T16" fmla="*/ 48 w 60"/>
                      <a:gd name="T17" fmla="*/ 7 h 56"/>
                      <a:gd name="T18" fmla="*/ 57 w 60"/>
                      <a:gd name="T19" fmla="*/ 26 h 56"/>
                      <a:gd name="T20" fmla="*/ 60 w 60"/>
                      <a:gd name="T21" fmla="*/ 37 h 56"/>
                      <a:gd name="T22" fmla="*/ 52 w 60"/>
                      <a:gd name="T23" fmla="*/ 54 h 56"/>
                      <a:gd name="T24" fmla="*/ 38 w 60"/>
                      <a:gd name="T25" fmla="*/ 56 h 56"/>
                      <a:gd name="T26" fmla="*/ 20 w 60"/>
                      <a:gd name="T27" fmla="*/ 48 h 56"/>
                      <a:gd name="T28" fmla="*/ 32 w 60"/>
                      <a:gd name="T29" fmla="*/ 49 h 56"/>
                      <a:gd name="T30" fmla="*/ 38 w 60"/>
                      <a:gd name="T31" fmla="*/ 54 h 56"/>
                      <a:gd name="T32" fmla="*/ 50 w 60"/>
                      <a:gd name="T33" fmla="*/ 52 h 56"/>
                      <a:gd name="T34" fmla="*/ 59 w 60"/>
                      <a:gd name="T35" fmla="*/ 37 h 56"/>
                      <a:gd name="T36" fmla="*/ 55 w 60"/>
                      <a:gd name="T37" fmla="*/ 27 h 56"/>
                      <a:gd name="T38" fmla="*/ 47 w 60"/>
                      <a:gd name="T39" fmla="*/ 8 h 56"/>
                      <a:gd name="T40" fmla="*/ 38 w 60"/>
                      <a:gd name="T41" fmla="*/ 10 h 56"/>
                      <a:gd name="T42" fmla="*/ 24 w 60"/>
                      <a:gd name="T43" fmla="*/ 3 h 56"/>
                      <a:gd name="T44" fmla="*/ 5 w 60"/>
                      <a:gd name="T45" fmla="*/ 7 h 56"/>
                      <a:gd name="T46" fmla="*/ 2 w 60"/>
                      <a:gd name="T47" fmla="*/ 21 h 56"/>
                      <a:gd name="T48" fmla="*/ 8 w 60"/>
                      <a:gd name="T49" fmla="*/ 35 h 56"/>
                      <a:gd name="T50" fmla="*/ 20 w 60"/>
                      <a:gd name="T51" fmla="*/ 48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0" h="56">
                        <a:moveTo>
                          <a:pt x="38" y="56"/>
                        </a:moveTo>
                        <a:lnTo>
                          <a:pt x="31" y="51"/>
                        </a:lnTo>
                        <a:lnTo>
                          <a:pt x="20" y="49"/>
                        </a:lnTo>
                        <a:lnTo>
                          <a:pt x="7" y="36"/>
                        </a:lnTo>
                        <a:lnTo>
                          <a:pt x="0" y="21"/>
                        </a:lnTo>
                        <a:lnTo>
                          <a:pt x="3" y="5"/>
                        </a:lnTo>
                        <a:lnTo>
                          <a:pt x="24" y="0"/>
                        </a:lnTo>
                        <a:lnTo>
                          <a:pt x="38" y="8"/>
                        </a:lnTo>
                        <a:lnTo>
                          <a:pt x="48" y="7"/>
                        </a:lnTo>
                        <a:lnTo>
                          <a:pt x="57" y="26"/>
                        </a:lnTo>
                        <a:lnTo>
                          <a:pt x="60" y="37"/>
                        </a:lnTo>
                        <a:lnTo>
                          <a:pt x="52" y="54"/>
                        </a:lnTo>
                        <a:lnTo>
                          <a:pt x="38" y="56"/>
                        </a:lnTo>
                        <a:close/>
                        <a:moveTo>
                          <a:pt x="20" y="48"/>
                        </a:moveTo>
                        <a:lnTo>
                          <a:pt x="32" y="49"/>
                        </a:lnTo>
                        <a:lnTo>
                          <a:pt x="38" y="54"/>
                        </a:lnTo>
                        <a:lnTo>
                          <a:pt x="50" y="52"/>
                        </a:lnTo>
                        <a:lnTo>
                          <a:pt x="59" y="37"/>
                        </a:lnTo>
                        <a:lnTo>
                          <a:pt x="55" y="27"/>
                        </a:lnTo>
                        <a:lnTo>
                          <a:pt x="47" y="8"/>
                        </a:lnTo>
                        <a:lnTo>
                          <a:pt x="38" y="10"/>
                        </a:lnTo>
                        <a:lnTo>
                          <a:pt x="24" y="3"/>
                        </a:lnTo>
                        <a:lnTo>
                          <a:pt x="5" y="7"/>
                        </a:lnTo>
                        <a:lnTo>
                          <a:pt x="2" y="21"/>
                        </a:lnTo>
                        <a:lnTo>
                          <a:pt x="8" y="35"/>
                        </a:lnTo>
                        <a:lnTo>
                          <a:pt x="20" y="4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2" name="Freeform 207"/>
                  <p:cNvSpPr>
                    <a:spLocks noEditPoints="1"/>
                  </p:cNvSpPr>
                  <p:nvPr/>
                </p:nvSpPr>
                <p:spPr bwMode="auto">
                  <a:xfrm>
                    <a:off x="12222163" y="6575425"/>
                    <a:ext cx="101600" cy="58738"/>
                  </a:xfrm>
                  <a:custGeom>
                    <a:avLst/>
                    <a:gdLst>
                      <a:gd name="T0" fmla="*/ 58 w 64"/>
                      <a:gd name="T1" fmla="*/ 37 h 37"/>
                      <a:gd name="T2" fmla="*/ 53 w 64"/>
                      <a:gd name="T3" fmla="*/ 34 h 37"/>
                      <a:gd name="T4" fmla="*/ 50 w 64"/>
                      <a:gd name="T5" fmla="*/ 26 h 37"/>
                      <a:gd name="T6" fmla="*/ 44 w 64"/>
                      <a:gd name="T7" fmla="*/ 33 h 37"/>
                      <a:gd name="T8" fmla="*/ 25 w 64"/>
                      <a:gd name="T9" fmla="*/ 34 h 37"/>
                      <a:gd name="T10" fmla="*/ 25 w 64"/>
                      <a:gd name="T11" fmla="*/ 34 h 37"/>
                      <a:gd name="T12" fmla="*/ 5 w 64"/>
                      <a:gd name="T13" fmla="*/ 28 h 37"/>
                      <a:gd name="T14" fmla="*/ 0 w 64"/>
                      <a:gd name="T15" fmla="*/ 20 h 37"/>
                      <a:gd name="T16" fmla="*/ 7 w 64"/>
                      <a:gd name="T17" fmla="*/ 17 h 37"/>
                      <a:gd name="T18" fmla="*/ 2 w 64"/>
                      <a:gd name="T19" fmla="*/ 11 h 37"/>
                      <a:gd name="T20" fmla="*/ 9 w 64"/>
                      <a:gd name="T21" fmla="*/ 2 h 37"/>
                      <a:gd name="T22" fmla="*/ 16 w 64"/>
                      <a:gd name="T23" fmla="*/ 0 h 37"/>
                      <a:gd name="T24" fmla="*/ 28 w 64"/>
                      <a:gd name="T25" fmla="*/ 18 h 37"/>
                      <a:gd name="T26" fmla="*/ 36 w 64"/>
                      <a:gd name="T27" fmla="*/ 15 h 37"/>
                      <a:gd name="T28" fmla="*/ 42 w 64"/>
                      <a:gd name="T29" fmla="*/ 15 h 37"/>
                      <a:gd name="T30" fmla="*/ 47 w 64"/>
                      <a:gd name="T31" fmla="*/ 5 h 37"/>
                      <a:gd name="T32" fmla="*/ 57 w 64"/>
                      <a:gd name="T33" fmla="*/ 6 h 37"/>
                      <a:gd name="T34" fmla="*/ 61 w 64"/>
                      <a:gd name="T35" fmla="*/ 3 h 37"/>
                      <a:gd name="T36" fmla="*/ 64 w 64"/>
                      <a:gd name="T37" fmla="*/ 14 h 37"/>
                      <a:gd name="T38" fmla="*/ 57 w 64"/>
                      <a:gd name="T39" fmla="*/ 25 h 37"/>
                      <a:gd name="T40" fmla="*/ 58 w 64"/>
                      <a:gd name="T41" fmla="*/ 37 h 37"/>
                      <a:gd name="T42" fmla="*/ 54 w 64"/>
                      <a:gd name="T43" fmla="*/ 33 h 37"/>
                      <a:gd name="T44" fmla="*/ 56 w 64"/>
                      <a:gd name="T45" fmla="*/ 34 h 37"/>
                      <a:gd name="T46" fmla="*/ 55 w 64"/>
                      <a:gd name="T47" fmla="*/ 25 h 37"/>
                      <a:gd name="T48" fmla="*/ 62 w 64"/>
                      <a:gd name="T49" fmla="*/ 13 h 37"/>
                      <a:gd name="T50" fmla="*/ 60 w 64"/>
                      <a:gd name="T51" fmla="*/ 6 h 37"/>
                      <a:gd name="T52" fmla="*/ 58 w 64"/>
                      <a:gd name="T53" fmla="*/ 7 h 37"/>
                      <a:gd name="T54" fmla="*/ 48 w 64"/>
                      <a:gd name="T55" fmla="*/ 6 h 37"/>
                      <a:gd name="T56" fmla="*/ 43 w 64"/>
                      <a:gd name="T57" fmla="*/ 17 h 37"/>
                      <a:gd name="T58" fmla="*/ 36 w 64"/>
                      <a:gd name="T59" fmla="*/ 17 h 37"/>
                      <a:gd name="T60" fmla="*/ 27 w 64"/>
                      <a:gd name="T61" fmla="*/ 20 h 37"/>
                      <a:gd name="T62" fmla="*/ 15 w 64"/>
                      <a:gd name="T63" fmla="*/ 2 h 37"/>
                      <a:gd name="T64" fmla="*/ 10 w 64"/>
                      <a:gd name="T65" fmla="*/ 4 h 37"/>
                      <a:gd name="T66" fmla="*/ 5 w 64"/>
                      <a:gd name="T67" fmla="*/ 11 h 37"/>
                      <a:gd name="T68" fmla="*/ 10 w 64"/>
                      <a:gd name="T69" fmla="*/ 18 h 37"/>
                      <a:gd name="T70" fmla="*/ 2 w 64"/>
                      <a:gd name="T71" fmla="*/ 20 h 37"/>
                      <a:gd name="T72" fmla="*/ 7 w 64"/>
                      <a:gd name="T73" fmla="*/ 26 h 37"/>
                      <a:gd name="T74" fmla="*/ 26 w 64"/>
                      <a:gd name="T75" fmla="*/ 33 h 37"/>
                      <a:gd name="T76" fmla="*/ 43 w 64"/>
                      <a:gd name="T77" fmla="*/ 31 h 37"/>
                      <a:gd name="T78" fmla="*/ 51 w 64"/>
                      <a:gd name="T79" fmla="*/ 22 h 37"/>
                      <a:gd name="T80" fmla="*/ 54 w 64"/>
                      <a:gd name="T81" fmla="*/ 33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4" h="37">
                        <a:moveTo>
                          <a:pt x="58" y="37"/>
                        </a:moveTo>
                        <a:lnTo>
                          <a:pt x="53" y="34"/>
                        </a:lnTo>
                        <a:lnTo>
                          <a:pt x="50" y="26"/>
                        </a:lnTo>
                        <a:lnTo>
                          <a:pt x="44" y="33"/>
                        </a:lnTo>
                        <a:lnTo>
                          <a:pt x="25" y="34"/>
                        </a:lnTo>
                        <a:lnTo>
                          <a:pt x="25" y="34"/>
                        </a:lnTo>
                        <a:lnTo>
                          <a:pt x="5" y="28"/>
                        </a:lnTo>
                        <a:lnTo>
                          <a:pt x="0" y="20"/>
                        </a:lnTo>
                        <a:lnTo>
                          <a:pt x="7" y="17"/>
                        </a:lnTo>
                        <a:lnTo>
                          <a:pt x="2" y="11"/>
                        </a:lnTo>
                        <a:lnTo>
                          <a:pt x="9" y="2"/>
                        </a:lnTo>
                        <a:lnTo>
                          <a:pt x="16" y="0"/>
                        </a:lnTo>
                        <a:lnTo>
                          <a:pt x="28" y="18"/>
                        </a:lnTo>
                        <a:lnTo>
                          <a:pt x="36" y="15"/>
                        </a:lnTo>
                        <a:lnTo>
                          <a:pt x="42" y="15"/>
                        </a:lnTo>
                        <a:lnTo>
                          <a:pt x="47" y="5"/>
                        </a:lnTo>
                        <a:lnTo>
                          <a:pt x="57" y="6"/>
                        </a:lnTo>
                        <a:lnTo>
                          <a:pt x="61" y="3"/>
                        </a:lnTo>
                        <a:lnTo>
                          <a:pt x="64" y="14"/>
                        </a:lnTo>
                        <a:lnTo>
                          <a:pt x="57" y="25"/>
                        </a:lnTo>
                        <a:lnTo>
                          <a:pt x="58" y="37"/>
                        </a:lnTo>
                        <a:close/>
                        <a:moveTo>
                          <a:pt x="54" y="33"/>
                        </a:moveTo>
                        <a:lnTo>
                          <a:pt x="56" y="34"/>
                        </a:lnTo>
                        <a:lnTo>
                          <a:pt x="55" y="25"/>
                        </a:lnTo>
                        <a:lnTo>
                          <a:pt x="62" y="13"/>
                        </a:lnTo>
                        <a:lnTo>
                          <a:pt x="60" y="6"/>
                        </a:lnTo>
                        <a:lnTo>
                          <a:pt x="58" y="7"/>
                        </a:lnTo>
                        <a:lnTo>
                          <a:pt x="48" y="6"/>
                        </a:lnTo>
                        <a:lnTo>
                          <a:pt x="43" y="17"/>
                        </a:lnTo>
                        <a:lnTo>
                          <a:pt x="36" y="17"/>
                        </a:lnTo>
                        <a:lnTo>
                          <a:pt x="27" y="20"/>
                        </a:lnTo>
                        <a:lnTo>
                          <a:pt x="15" y="2"/>
                        </a:lnTo>
                        <a:lnTo>
                          <a:pt x="10" y="4"/>
                        </a:lnTo>
                        <a:lnTo>
                          <a:pt x="5" y="11"/>
                        </a:lnTo>
                        <a:lnTo>
                          <a:pt x="10" y="18"/>
                        </a:lnTo>
                        <a:lnTo>
                          <a:pt x="2" y="20"/>
                        </a:lnTo>
                        <a:lnTo>
                          <a:pt x="7" y="26"/>
                        </a:lnTo>
                        <a:lnTo>
                          <a:pt x="26" y="33"/>
                        </a:lnTo>
                        <a:lnTo>
                          <a:pt x="43" y="31"/>
                        </a:lnTo>
                        <a:lnTo>
                          <a:pt x="51" y="22"/>
                        </a:lnTo>
                        <a:lnTo>
                          <a:pt x="54" y="3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3" name="Freeform 208"/>
                  <p:cNvSpPr>
                    <a:spLocks/>
                  </p:cNvSpPr>
                  <p:nvPr/>
                </p:nvSpPr>
                <p:spPr bwMode="auto">
                  <a:xfrm>
                    <a:off x="12420601" y="6620465"/>
                    <a:ext cx="53975" cy="61913"/>
                  </a:xfrm>
                  <a:custGeom>
                    <a:avLst/>
                    <a:gdLst>
                      <a:gd name="T0" fmla="*/ 3 w 34"/>
                      <a:gd name="T1" fmla="*/ 20 h 39"/>
                      <a:gd name="T2" fmla="*/ 0 w 34"/>
                      <a:gd name="T3" fmla="*/ 30 h 39"/>
                      <a:gd name="T4" fmla="*/ 4 w 34"/>
                      <a:gd name="T5" fmla="*/ 34 h 39"/>
                      <a:gd name="T6" fmla="*/ 17 w 34"/>
                      <a:gd name="T7" fmla="*/ 39 h 39"/>
                      <a:gd name="T8" fmla="*/ 26 w 34"/>
                      <a:gd name="T9" fmla="*/ 27 h 39"/>
                      <a:gd name="T10" fmla="*/ 34 w 34"/>
                      <a:gd name="T11" fmla="*/ 30 h 39"/>
                      <a:gd name="T12" fmla="*/ 34 w 34"/>
                      <a:gd name="T13" fmla="*/ 23 h 39"/>
                      <a:gd name="T14" fmla="*/ 29 w 34"/>
                      <a:gd name="T15" fmla="*/ 13 h 39"/>
                      <a:gd name="T16" fmla="*/ 32 w 34"/>
                      <a:gd name="T17" fmla="*/ 3 h 39"/>
                      <a:gd name="T18" fmla="*/ 21 w 34"/>
                      <a:gd name="T19" fmla="*/ 0 h 39"/>
                      <a:gd name="T20" fmla="*/ 18 w 34"/>
                      <a:gd name="T21" fmla="*/ 3 h 39"/>
                      <a:gd name="T22" fmla="*/ 13 w 34"/>
                      <a:gd name="T23" fmla="*/ 0 h 39"/>
                      <a:gd name="T24" fmla="*/ 3 w 34"/>
                      <a:gd name="T25" fmla="*/ 3 h 39"/>
                      <a:gd name="T26" fmla="*/ 4 w 34"/>
                      <a:gd name="T27" fmla="*/ 11 h 39"/>
                      <a:gd name="T28" fmla="*/ 14 w 34"/>
                      <a:gd name="T29" fmla="*/ 12 h 39"/>
                      <a:gd name="T30" fmla="*/ 11 w 34"/>
                      <a:gd name="T31" fmla="*/ 15 h 39"/>
                      <a:gd name="T32" fmla="*/ 3 w 34"/>
                      <a:gd name="T33" fmla="*/ 2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39">
                        <a:moveTo>
                          <a:pt x="3" y="20"/>
                        </a:moveTo>
                        <a:lnTo>
                          <a:pt x="0" y="30"/>
                        </a:lnTo>
                        <a:lnTo>
                          <a:pt x="4" y="34"/>
                        </a:lnTo>
                        <a:lnTo>
                          <a:pt x="17" y="39"/>
                        </a:lnTo>
                        <a:lnTo>
                          <a:pt x="26" y="27"/>
                        </a:lnTo>
                        <a:lnTo>
                          <a:pt x="34" y="30"/>
                        </a:lnTo>
                        <a:lnTo>
                          <a:pt x="34" y="23"/>
                        </a:lnTo>
                        <a:lnTo>
                          <a:pt x="29" y="13"/>
                        </a:lnTo>
                        <a:lnTo>
                          <a:pt x="32" y="3"/>
                        </a:lnTo>
                        <a:lnTo>
                          <a:pt x="21" y="0"/>
                        </a:lnTo>
                        <a:lnTo>
                          <a:pt x="18" y="3"/>
                        </a:lnTo>
                        <a:lnTo>
                          <a:pt x="13" y="0"/>
                        </a:lnTo>
                        <a:lnTo>
                          <a:pt x="3" y="3"/>
                        </a:lnTo>
                        <a:lnTo>
                          <a:pt x="4" y="11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3" y="2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4" name="Freeform 209"/>
                  <p:cNvSpPr>
                    <a:spLocks noEditPoints="1"/>
                  </p:cNvSpPr>
                  <p:nvPr/>
                </p:nvSpPr>
                <p:spPr bwMode="auto">
                  <a:xfrm>
                    <a:off x="12419013" y="6615113"/>
                    <a:ext cx="57150" cy="65088"/>
                  </a:xfrm>
                  <a:custGeom>
                    <a:avLst/>
                    <a:gdLst>
                      <a:gd name="T0" fmla="*/ 19 w 36"/>
                      <a:gd name="T1" fmla="*/ 41 h 41"/>
                      <a:gd name="T2" fmla="*/ 4 w 36"/>
                      <a:gd name="T3" fmla="*/ 36 h 41"/>
                      <a:gd name="T4" fmla="*/ 0 w 36"/>
                      <a:gd name="T5" fmla="*/ 31 h 41"/>
                      <a:gd name="T6" fmla="*/ 3 w 36"/>
                      <a:gd name="T7" fmla="*/ 21 h 41"/>
                      <a:gd name="T8" fmla="*/ 11 w 36"/>
                      <a:gd name="T9" fmla="*/ 16 h 41"/>
                      <a:gd name="T10" fmla="*/ 13 w 36"/>
                      <a:gd name="T11" fmla="*/ 14 h 41"/>
                      <a:gd name="T12" fmla="*/ 4 w 36"/>
                      <a:gd name="T13" fmla="*/ 13 h 41"/>
                      <a:gd name="T14" fmla="*/ 3 w 36"/>
                      <a:gd name="T15" fmla="*/ 3 h 41"/>
                      <a:gd name="T16" fmla="*/ 14 w 36"/>
                      <a:gd name="T17" fmla="*/ 0 h 41"/>
                      <a:gd name="T18" fmla="*/ 19 w 36"/>
                      <a:gd name="T19" fmla="*/ 3 h 41"/>
                      <a:gd name="T20" fmla="*/ 22 w 36"/>
                      <a:gd name="T21" fmla="*/ 0 h 41"/>
                      <a:gd name="T22" fmla="*/ 34 w 36"/>
                      <a:gd name="T23" fmla="*/ 3 h 41"/>
                      <a:gd name="T24" fmla="*/ 31 w 36"/>
                      <a:gd name="T25" fmla="*/ 14 h 41"/>
                      <a:gd name="T26" fmla="*/ 36 w 36"/>
                      <a:gd name="T27" fmla="*/ 24 h 41"/>
                      <a:gd name="T28" fmla="*/ 35 w 36"/>
                      <a:gd name="T29" fmla="*/ 32 h 41"/>
                      <a:gd name="T30" fmla="*/ 27 w 36"/>
                      <a:gd name="T31" fmla="*/ 29 h 41"/>
                      <a:gd name="T32" fmla="*/ 19 w 36"/>
                      <a:gd name="T33" fmla="*/ 41 h 41"/>
                      <a:gd name="T34" fmla="*/ 5 w 36"/>
                      <a:gd name="T35" fmla="*/ 35 h 41"/>
                      <a:gd name="T36" fmla="*/ 18 w 36"/>
                      <a:gd name="T37" fmla="*/ 39 h 41"/>
                      <a:gd name="T38" fmla="*/ 26 w 36"/>
                      <a:gd name="T39" fmla="*/ 27 h 41"/>
                      <a:gd name="T40" fmla="*/ 34 w 36"/>
                      <a:gd name="T41" fmla="*/ 29 h 41"/>
                      <a:gd name="T42" fmla="*/ 35 w 36"/>
                      <a:gd name="T43" fmla="*/ 24 h 41"/>
                      <a:gd name="T44" fmla="*/ 29 w 36"/>
                      <a:gd name="T45" fmla="*/ 15 h 41"/>
                      <a:gd name="T46" fmla="*/ 32 w 36"/>
                      <a:gd name="T47" fmla="*/ 4 h 41"/>
                      <a:gd name="T48" fmla="*/ 23 w 36"/>
                      <a:gd name="T49" fmla="*/ 3 h 41"/>
                      <a:gd name="T50" fmla="*/ 19 w 36"/>
                      <a:gd name="T51" fmla="*/ 5 h 41"/>
                      <a:gd name="T52" fmla="*/ 14 w 36"/>
                      <a:gd name="T53" fmla="*/ 2 h 41"/>
                      <a:gd name="T54" fmla="*/ 5 w 36"/>
                      <a:gd name="T55" fmla="*/ 5 h 41"/>
                      <a:gd name="T56" fmla="*/ 6 w 36"/>
                      <a:gd name="T57" fmla="*/ 11 h 41"/>
                      <a:gd name="T58" fmla="*/ 17 w 36"/>
                      <a:gd name="T59" fmla="*/ 12 h 41"/>
                      <a:gd name="T60" fmla="*/ 12 w 36"/>
                      <a:gd name="T61" fmla="*/ 17 h 41"/>
                      <a:gd name="T62" fmla="*/ 5 w 36"/>
                      <a:gd name="T63" fmla="*/ 21 h 41"/>
                      <a:gd name="T64" fmla="*/ 2 w 36"/>
                      <a:gd name="T65" fmla="*/ 31 h 41"/>
                      <a:gd name="T66" fmla="*/ 5 w 36"/>
                      <a:gd name="T67" fmla="*/ 3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6" h="41">
                        <a:moveTo>
                          <a:pt x="19" y="41"/>
                        </a:moveTo>
                        <a:lnTo>
                          <a:pt x="4" y="36"/>
                        </a:lnTo>
                        <a:lnTo>
                          <a:pt x="0" y="31"/>
                        </a:lnTo>
                        <a:lnTo>
                          <a:pt x="3" y="21"/>
                        </a:lnTo>
                        <a:lnTo>
                          <a:pt x="11" y="16"/>
                        </a:lnTo>
                        <a:lnTo>
                          <a:pt x="13" y="14"/>
                        </a:lnTo>
                        <a:lnTo>
                          <a:pt x="4" y="13"/>
                        </a:lnTo>
                        <a:lnTo>
                          <a:pt x="3" y="3"/>
                        </a:lnTo>
                        <a:lnTo>
                          <a:pt x="14" y="0"/>
                        </a:lnTo>
                        <a:lnTo>
                          <a:pt x="19" y="3"/>
                        </a:lnTo>
                        <a:lnTo>
                          <a:pt x="22" y="0"/>
                        </a:lnTo>
                        <a:lnTo>
                          <a:pt x="34" y="3"/>
                        </a:lnTo>
                        <a:lnTo>
                          <a:pt x="31" y="14"/>
                        </a:lnTo>
                        <a:lnTo>
                          <a:pt x="36" y="24"/>
                        </a:lnTo>
                        <a:lnTo>
                          <a:pt x="35" y="32"/>
                        </a:lnTo>
                        <a:lnTo>
                          <a:pt x="27" y="29"/>
                        </a:lnTo>
                        <a:lnTo>
                          <a:pt x="19" y="41"/>
                        </a:lnTo>
                        <a:close/>
                        <a:moveTo>
                          <a:pt x="5" y="35"/>
                        </a:moveTo>
                        <a:lnTo>
                          <a:pt x="18" y="39"/>
                        </a:lnTo>
                        <a:lnTo>
                          <a:pt x="26" y="27"/>
                        </a:lnTo>
                        <a:lnTo>
                          <a:pt x="34" y="29"/>
                        </a:lnTo>
                        <a:lnTo>
                          <a:pt x="35" y="24"/>
                        </a:lnTo>
                        <a:lnTo>
                          <a:pt x="29" y="15"/>
                        </a:lnTo>
                        <a:lnTo>
                          <a:pt x="32" y="4"/>
                        </a:lnTo>
                        <a:lnTo>
                          <a:pt x="23" y="3"/>
                        </a:lnTo>
                        <a:lnTo>
                          <a:pt x="19" y="5"/>
                        </a:lnTo>
                        <a:lnTo>
                          <a:pt x="14" y="2"/>
                        </a:lnTo>
                        <a:lnTo>
                          <a:pt x="5" y="5"/>
                        </a:lnTo>
                        <a:lnTo>
                          <a:pt x="6" y="11"/>
                        </a:lnTo>
                        <a:lnTo>
                          <a:pt x="17" y="12"/>
                        </a:lnTo>
                        <a:lnTo>
                          <a:pt x="12" y="17"/>
                        </a:lnTo>
                        <a:lnTo>
                          <a:pt x="5" y="21"/>
                        </a:lnTo>
                        <a:lnTo>
                          <a:pt x="2" y="31"/>
                        </a:lnTo>
                        <a:lnTo>
                          <a:pt x="5" y="35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5" name="Freeform 211"/>
                  <p:cNvSpPr>
                    <a:spLocks noEditPoints="1"/>
                  </p:cNvSpPr>
                  <p:nvPr/>
                </p:nvSpPr>
                <p:spPr bwMode="auto">
                  <a:xfrm>
                    <a:off x="12193588" y="6218238"/>
                    <a:ext cx="41275" cy="15875"/>
                  </a:xfrm>
                  <a:custGeom>
                    <a:avLst/>
                    <a:gdLst>
                      <a:gd name="T0" fmla="*/ 0 w 26"/>
                      <a:gd name="T1" fmla="*/ 10 h 10"/>
                      <a:gd name="T2" fmla="*/ 8 w 26"/>
                      <a:gd name="T3" fmla="*/ 0 h 10"/>
                      <a:gd name="T4" fmla="*/ 26 w 26"/>
                      <a:gd name="T5" fmla="*/ 0 h 10"/>
                      <a:gd name="T6" fmla="*/ 12 w 26"/>
                      <a:gd name="T7" fmla="*/ 9 h 10"/>
                      <a:gd name="T8" fmla="*/ 0 w 26"/>
                      <a:gd name="T9" fmla="*/ 10 h 10"/>
                      <a:gd name="T10" fmla="*/ 9 w 26"/>
                      <a:gd name="T11" fmla="*/ 2 h 10"/>
                      <a:gd name="T12" fmla="*/ 4 w 26"/>
                      <a:gd name="T13" fmla="*/ 8 h 10"/>
                      <a:gd name="T14" fmla="*/ 12 w 26"/>
                      <a:gd name="T15" fmla="*/ 7 h 10"/>
                      <a:gd name="T16" fmla="*/ 19 w 26"/>
                      <a:gd name="T17" fmla="*/ 2 h 10"/>
                      <a:gd name="T18" fmla="*/ 9 w 26"/>
                      <a:gd name="T1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10">
                        <a:moveTo>
                          <a:pt x="0" y="10"/>
                        </a:moveTo>
                        <a:lnTo>
                          <a:pt x="8" y="0"/>
                        </a:lnTo>
                        <a:lnTo>
                          <a:pt x="26" y="0"/>
                        </a:lnTo>
                        <a:lnTo>
                          <a:pt x="12" y="9"/>
                        </a:lnTo>
                        <a:lnTo>
                          <a:pt x="0" y="10"/>
                        </a:lnTo>
                        <a:close/>
                        <a:moveTo>
                          <a:pt x="9" y="2"/>
                        </a:moveTo>
                        <a:lnTo>
                          <a:pt x="4" y="8"/>
                        </a:lnTo>
                        <a:lnTo>
                          <a:pt x="12" y="7"/>
                        </a:lnTo>
                        <a:lnTo>
                          <a:pt x="19" y="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6" name="Freeform 210"/>
                  <p:cNvSpPr>
                    <a:spLocks/>
                  </p:cNvSpPr>
                  <p:nvPr/>
                </p:nvSpPr>
                <p:spPr bwMode="auto">
                  <a:xfrm>
                    <a:off x="12196763" y="6219825"/>
                    <a:ext cx="33338" cy="12700"/>
                  </a:xfrm>
                  <a:custGeom>
                    <a:avLst/>
                    <a:gdLst>
                      <a:gd name="T0" fmla="*/ 0 w 21"/>
                      <a:gd name="T1" fmla="*/ 8 h 8"/>
                      <a:gd name="T2" fmla="*/ 10 w 21"/>
                      <a:gd name="T3" fmla="*/ 7 h 8"/>
                      <a:gd name="T4" fmla="*/ 21 w 21"/>
                      <a:gd name="T5" fmla="*/ 0 h 8"/>
                      <a:gd name="T6" fmla="*/ 6 w 21"/>
                      <a:gd name="T7" fmla="*/ 0 h 8"/>
                      <a:gd name="T8" fmla="*/ 0 w 21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8">
                        <a:moveTo>
                          <a:pt x="0" y="8"/>
                        </a:moveTo>
                        <a:lnTo>
                          <a:pt x="10" y="7"/>
                        </a:lnTo>
                        <a:lnTo>
                          <a:pt x="21" y="0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7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12006263" y="6291263"/>
                    <a:ext cx="34925" cy="42863"/>
                  </a:xfrm>
                  <a:custGeom>
                    <a:avLst/>
                    <a:gdLst>
                      <a:gd name="T0" fmla="*/ 1 w 22"/>
                      <a:gd name="T1" fmla="*/ 27 h 27"/>
                      <a:gd name="T2" fmla="*/ 0 w 22"/>
                      <a:gd name="T3" fmla="*/ 12 h 27"/>
                      <a:gd name="T4" fmla="*/ 10 w 22"/>
                      <a:gd name="T5" fmla="*/ 1 h 27"/>
                      <a:gd name="T6" fmla="*/ 22 w 22"/>
                      <a:gd name="T7" fmla="*/ 0 h 27"/>
                      <a:gd name="T8" fmla="*/ 19 w 22"/>
                      <a:gd name="T9" fmla="*/ 11 h 27"/>
                      <a:gd name="T10" fmla="*/ 9 w 22"/>
                      <a:gd name="T11" fmla="*/ 24 h 27"/>
                      <a:gd name="T12" fmla="*/ 1 w 22"/>
                      <a:gd name="T13" fmla="*/ 27 h 27"/>
                      <a:gd name="T14" fmla="*/ 2 w 22"/>
                      <a:gd name="T15" fmla="*/ 12 h 27"/>
                      <a:gd name="T16" fmla="*/ 3 w 22"/>
                      <a:gd name="T17" fmla="*/ 25 h 27"/>
                      <a:gd name="T18" fmla="*/ 8 w 22"/>
                      <a:gd name="T19" fmla="*/ 22 h 27"/>
                      <a:gd name="T20" fmla="*/ 18 w 22"/>
                      <a:gd name="T21" fmla="*/ 10 h 27"/>
                      <a:gd name="T22" fmla="*/ 19 w 22"/>
                      <a:gd name="T23" fmla="*/ 3 h 27"/>
                      <a:gd name="T24" fmla="*/ 11 w 22"/>
                      <a:gd name="T25" fmla="*/ 3 h 27"/>
                      <a:gd name="T26" fmla="*/ 2 w 22"/>
                      <a:gd name="T27" fmla="*/ 1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2" h="27">
                        <a:moveTo>
                          <a:pt x="1" y="27"/>
                        </a:moveTo>
                        <a:lnTo>
                          <a:pt x="0" y="12"/>
                        </a:lnTo>
                        <a:lnTo>
                          <a:pt x="10" y="1"/>
                        </a:lnTo>
                        <a:lnTo>
                          <a:pt x="22" y="0"/>
                        </a:lnTo>
                        <a:lnTo>
                          <a:pt x="19" y="11"/>
                        </a:lnTo>
                        <a:lnTo>
                          <a:pt x="9" y="24"/>
                        </a:lnTo>
                        <a:lnTo>
                          <a:pt x="1" y="27"/>
                        </a:lnTo>
                        <a:close/>
                        <a:moveTo>
                          <a:pt x="2" y="12"/>
                        </a:moveTo>
                        <a:lnTo>
                          <a:pt x="3" y="25"/>
                        </a:lnTo>
                        <a:lnTo>
                          <a:pt x="8" y="22"/>
                        </a:lnTo>
                        <a:lnTo>
                          <a:pt x="18" y="10"/>
                        </a:lnTo>
                        <a:lnTo>
                          <a:pt x="19" y="3"/>
                        </a:lnTo>
                        <a:lnTo>
                          <a:pt x="11" y="3"/>
                        </a:lnTo>
                        <a:lnTo>
                          <a:pt x="2" y="12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8" name="Freeform 212"/>
                  <p:cNvSpPr>
                    <a:spLocks/>
                  </p:cNvSpPr>
                  <p:nvPr/>
                </p:nvSpPr>
                <p:spPr bwMode="auto">
                  <a:xfrm>
                    <a:off x="12007851" y="6292850"/>
                    <a:ext cx="31750" cy="38100"/>
                  </a:xfrm>
                  <a:custGeom>
                    <a:avLst/>
                    <a:gdLst>
                      <a:gd name="T0" fmla="*/ 0 w 20"/>
                      <a:gd name="T1" fmla="*/ 11 h 24"/>
                      <a:gd name="T2" fmla="*/ 1 w 20"/>
                      <a:gd name="T3" fmla="*/ 24 h 24"/>
                      <a:gd name="T4" fmla="*/ 7 w 20"/>
                      <a:gd name="T5" fmla="*/ 22 h 24"/>
                      <a:gd name="T6" fmla="*/ 18 w 20"/>
                      <a:gd name="T7" fmla="*/ 10 h 24"/>
                      <a:gd name="T8" fmla="*/ 20 w 20"/>
                      <a:gd name="T9" fmla="*/ 0 h 24"/>
                      <a:gd name="T10" fmla="*/ 9 w 20"/>
                      <a:gd name="T11" fmla="*/ 1 h 24"/>
                      <a:gd name="T12" fmla="*/ 0 w 20"/>
                      <a:gd name="T13" fmla="*/ 1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24">
                        <a:moveTo>
                          <a:pt x="0" y="11"/>
                        </a:moveTo>
                        <a:lnTo>
                          <a:pt x="1" y="24"/>
                        </a:lnTo>
                        <a:lnTo>
                          <a:pt x="7" y="22"/>
                        </a:lnTo>
                        <a:lnTo>
                          <a:pt x="18" y="10"/>
                        </a:lnTo>
                        <a:lnTo>
                          <a:pt x="20" y="0"/>
                        </a:lnTo>
                        <a:lnTo>
                          <a:pt x="9" y="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79" name="Freeform 214"/>
                  <p:cNvSpPr>
                    <a:spLocks/>
                  </p:cNvSpPr>
                  <p:nvPr/>
                </p:nvSpPr>
                <p:spPr bwMode="auto">
                  <a:xfrm>
                    <a:off x="12195176" y="6550025"/>
                    <a:ext cx="26988" cy="57150"/>
                  </a:xfrm>
                  <a:custGeom>
                    <a:avLst/>
                    <a:gdLst>
                      <a:gd name="T0" fmla="*/ 11 w 19"/>
                      <a:gd name="T1" fmla="*/ 27 h 38"/>
                      <a:gd name="T2" fmla="*/ 19 w 19"/>
                      <a:gd name="T3" fmla="*/ 10 h 38"/>
                      <a:gd name="T4" fmla="*/ 9 w 19"/>
                      <a:gd name="T5" fmla="*/ 0 h 38"/>
                      <a:gd name="T6" fmla="*/ 6 w 19"/>
                      <a:gd name="T7" fmla="*/ 20 h 38"/>
                      <a:gd name="T8" fmla="*/ 0 w 19"/>
                      <a:gd name="T9" fmla="*/ 31 h 38"/>
                      <a:gd name="T10" fmla="*/ 3 w 19"/>
                      <a:gd name="T11" fmla="*/ 38 h 38"/>
                      <a:gd name="T12" fmla="*/ 11 w 19"/>
                      <a:gd name="T13" fmla="*/ 27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38">
                        <a:moveTo>
                          <a:pt x="11" y="27"/>
                        </a:move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19" y="10"/>
                          <a:pt x="10" y="2"/>
                          <a:pt x="9" y="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3" y="38"/>
                          <a:pt x="3" y="38"/>
                          <a:pt x="3" y="38"/>
                        </a:cubicBezTo>
                        <a:lnTo>
                          <a:pt x="11" y="2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0" name="Freeform 215"/>
                  <p:cNvSpPr>
                    <a:spLocks noEditPoints="1"/>
                  </p:cNvSpPr>
                  <p:nvPr/>
                </p:nvSpPr>
                <p:spPr bwMode="auto">
                  <a:xfrm>
                    <a:off x="12193588" y="6543675"/>
                    <a:ext cx="30163" cy="65088"/>
                  </a:xfrm>
                  <a:custGeom>
                    <a:avLst/>
                    <a:gdLst>
                      <a:gd name="T0" fmla="*/ 4 w 21"/>
                      <a:gd name="T1" fmla="*/ 44 h 44"/>
                      <a:gd name="T2" fmla="*/ 0 w 21"/>
                      <a:gd name="T3" fmla="*/ 35 h 44"/>
                      <a:gd name="T4" fmla="*/ 6 w 21"/>
                      <a:gd name="T5" fmla="*/ 23 h 44"/>
                      <a:gd name="T6" fmla="*/ 10 w 21"/>
                      <a:gd name="T7" fmla="*/ 0 h 44"/>
                      <a:gd name="T8" fmla="*/ 11 w 21"/>
                      <a:gd name="T9" fmla="*/ 4 h 44"/>
                      <a:gd name="T10" fmla="*/ 20 w 21"/>
                      <a:gd name="T11" fmla="*/ 14 h 44"/>
                      <a:gd name="T12" fmla="*/ 21 w 21"/>
                      <a:gd name="T13" fmla="*/ 14 h 44"/>
                      <a:gd name="T14" fmla="*/ 12 w 21"/>
                      <a:gd name="T15" fmla="*/ 32 h 44"/>
                      <a:gd name="T16" fmla="*/ 4 w 21"/>
                      <a:gd name="T17" fmla="*/ 44 h 44"/>
                      <a:gd name="T18" fmla="*/ 2 w 21"/>
                      <a:gd name="T19" fmla="*/ 35 h 44"/>
                      <a:gd name="T20" fmla="*/ 4 w 21"/>
                      <a:gd name="T21" fmla="*/ 40 h 44"/>
                      <a:gd name="T22" fmla="*/ 11 w 21"/>
                      <a:gd name="T23" fmla="*/ 30 h 44"/>
                      <a:gd name="T24" fmla="*/ 19 w 21"/>
                      <a:gd name="T25" fmla="*/ 15 h 44"/>
                      <a:gd name="T26" fmla="*/ 11 w 21"/>
                      <a:gd name="T27" fmla="*/ 7 h 44"/>
                      <a:gd name="T28" fmla="*/ 8 w 21"/>
                      <a:gd name="T29" fmla="*/ 24 h 44"/>
                      <a:gd name="T30" fmla="*/ 2 w 21"/>
                      <a:gd name="T31" fmla="*/ 35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" h="44">
                        <a:moveTo>
                          <a:pt x="4" y="44"/>
                        </a:move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6" y="23"/>
                          <a:pt x="6" y="23"/>
                          <a:pt x="6" y="23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2" y="5"/>
                          <a:pt x="16" y="10"/>
                          <a:pt x="20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lnTo>
                          <a:pt x="4" y="44"/>
                        </a:lnTo>
                        <a:close/>
                        <a:moveTo>
                          <a:pt x="2" y="35"/>
                        </a:moveTo>
                        <a:cubicBezTo>
                          <a:pt x="4" y="40"/>
                          <a:pt x="4" y="40"/>
                          <a:pt x="4" y="4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7" y="13"/>
                          <a:pt x="13" y="9"/>
                          <a:pt x="11" y="7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lnTo>
                          <a:pt x="2" y="3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1" name="Freeform 216"/>
                  <p:cNvSpPr>
                    <a:spLocks/>
                  </p:cNvSpPr>
                  <p:nvPr/>
                </p:nvSpPr>
                <p:spPr bwMode="auto">
                  <a:xfrm>
                    <a:off x="11961813" y="6157913"/>
                    <a:ext cx="215900" cy="184150"/>
                  </a:xfrm>
                  <a:custGeom>
                    <a:avLst/>
                    <a:gdLst>
                      <a:gd name="T0" fmla="*/ 134 w 136"/>
                      <a:gd name="T1" fmla="*/ 0 h 116"/>
                      <a:gd name="T2" fmla="*/ 116 w 136"/>
                      <a:gd name="T3" fmla="*/ 17 h 116"/>
                      <a:gd name="T4" fmla="*/ 99 w 136"/>
                      <a:gd name="T5" fmla="*/ 25 h 116"/>
                      <a:gd name="T6" fmla="*/ 87 w 136"/>
                      <a:gd name="T7" fmla="*/ 27 h 116"/>
                      <a:gd name="T8" fmla="*/ 79 w 136"/>
                      <a:gd name="T9" fmla="*/ 39 h 116"/>
                      <a:gd name="T10" fmla="*/ 72 w 136"/>
                      <a:gd name="T11" fmla="*/ 55 h 116"/>
                      <a:gd name="T12" fmla="*/ 59 w 136"/>
                      <a:gd name="T13" fmla="*/ 64 h 116"/>
                      <a:gd name="T14" fmla="*/ 45 w 136"/>
                      <a:gd name="T15" fmla="*/ 64 h 116"/>
                      <a:gd name="T16" fmla="*/ 29 w 136"/>
                      <a:gd name="T17" fmla="*/ 77 h 116"/>
                      <a:gd name="T18" fmla="*/ 23 w 136"/>
                      <a:gd name="T19" fmla="*/ 73 h 116"/>
                      <a:gd name="T20" fmla="*/ 14 w 136"/>
                      <a:gd name="T21" fmla="*/ 74 h 116"/>
                      <a:gd name="T22" fmla="*/ 10 w 136"/>
                      <a:gd name="T23" fmla="*/ 88 h 116"/>
                      <a:gd name="T24" fmla="*/ 0 w 136"/>
                      <a:gd name="T25" fmla="*/ 98 h 116"/>
                      <a:gd name="T26" fmla="*/ 5 w 136"/>
                      <a:gd name="T27" fmla="*/ 104 h 116"/>
                      <a:gd name="T28" fmla="*/ 12 w 136"/>
                      <a:gd name="T29" fmla="*/ 100 h 116"/>
                      <a:gd name="T30" fmla="*/ 26 w 136"/>
                      <a:gd name="T31" fmla="*/ 116 h 116"/>
                      <a:gd name="T32" fmla="*/ 22 w 136"/>
                      <a:gd name="T33" fmla="*/ 99 h 116"/>
                      <a:gd name="T34" fmla="*/ 26 w 136"/>
                      <a:gd name="T35" fmla="*/ 90 h 116"/>
                      <a:gd name="T36" fmla="*/ 47 w 136"/>
                      <a:gd name="T37" fmla="*/ 76 h 116"/>
                      <a:gd name="T38" fmla="*/ 50 w 136"/>
                      <a:gd name="T39" fmla="*/ 79 h 116"/>
                      <a:gd name="T40" fmla="*/ 61 w 136"/>
                      <a:gd name="T41" fmla="*/ 76 h 116"/>
                      <a:gd name="T42" fmla="*/ 76 w 136"/>
                      <a:gd name="T43" fmla="*/ 80 h 116"/>
                      <a:gd name="T44" fmla="*/ 85 w 136"/>
                      <a:gd name="T45" fmla="*/ 76 h 116"/>
                      <a:gd name="T46" fmla="*/ 98 w 136"/>
                      <a:gd name="T47" fmla="*/ 76 h 116"/>
                      <a:gd name="T48" fmla="*/ 110 w 136"/>
                      <a:gd name="T49" fmla="*/ 81 h 116"/>
                      <a:gd name="T50" fmla="*/ 116 w 136"/>
                      <a:gd name="T51" fmla="*/ 78 h 116"/>
                      <a:gd name="T52" fmla="*/ 129 w 136"/>
                      <a:gd name="T53" fmla="*/ 55 h 116"/>
                      <a:gd name="T54" fmla="*/ 126 w 136"/>
                      <a:gd name="T55" fmla="*/ 41 h 116"/>
                      <a:gd name="T56" fmla="*/ 129 w 136"/>
                      <a:gd name="T57" fmla="*/ 35 h 116"/>
                      <a:gd name="T58" fmla="*/ 126 w 136"/>
                      <a:gd name="T59" fmla="*/ 22 h 116"/>
                      <a:gd name="T60" fmla="*/ 136 w 136"/>
                      <a:gd name="T61" fmla="*/ 4 h 116"/>
                      <a:gd name="T62" fmla="*/ 134 w 136"/>
                      <a:gd name="T63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6" h="116">
                        <a:moveTo>
                          <a:pt x="134" y="0"/>
                        </a:moveTo>
                        <a:lnTo>
                          <a:pt x="116" y="17"/>
                        </a:lnTo>
                        <a:lnTo>
                          <a:pt x="99" y="25"/>
                        </a:lnTo>
                        <a:lnTo>
                          <a:pt x="87" y="27"/>
                        </a:lnTo>
                        <a:lnTo>
                          <a:pt x="79" y="39"/>
                        </a:lnTo>
                        <a:lnTo>
                          <a:pt x="72" y="55"/>
                        </a:lnTo>
                        <a:lnTo>
                          <a:pt x="59" y="64"/>
                        </a:lnTo>
                        <a:lnTo>
                          <a:pt x="45" y="64"/>
                        </a:lnTo>
                        <a:lnTo>
                          <a:pt x="29" y="77"/>
                        </a:lnTo>
                        <a:lnTo>
                          <a:pt x="23" y="73"/>
                        </a:lnTo>
                        <a:lnTo>
                          <a:pt x="14" y="74"/>
                        </a:lnTo>
                        <a:lnTo>
                          <a:pt x="10" y="88"/>
                        </a:lnTo>
                        <a:lnTo>
                          <a:pt x="0" y="98"/>
                        </a:lnTo>
                        <a:lnTo>
                          <a:pt x="5" y="104"/>
                        </a:lnTo>
                        <a:lnTo>
                          <a:pt x="12" y="100"/>
                        </a:lnTo>
                        <a:lnTo>
                          <a:pt x="26" y="116"/>
                        </a:lnTo>
                        <a:lnTo>
                          <a:pt x="22" y="99"/>
                        </a:lnTo>
                        <a:lnTo>
                          <a:pt x="26" y="90"/>
                        </a:lnTo>
                        <a:lnTo>
                          <a:pt x="47" y="76"/>
                        </a:lnTo>
                        <a:lnTo>
                          <a:pt x="50" y="79"/>
                        </a:lnTo>
                        <a:lnTo>
                          <a:pt x="61" y="76"/>
                        </a:lnTo>
                        <a:lnTo>
                          <a:pt x="76" y="80"/>
                        </a:lnTo>
                        <a:lnTo>
                          <a:pt x="85" y="76"/>
                        </a:lnTo>
                        <a:lnTo>
                          <a:pt x="98" y="76"/>
                        </a:lnTo>
                        <a:lnTo>
                          <a:pt x="110" y="81"/>
                        </a:lnTo>
                        <a:lnTo>
                          <a:pt x="116" y="78"/>
                        </a:lnTo>
                        <a:lnTo>
                          <a:pt x="129" y="55"/>
                        </a:lnTo>
                        <a:lnTo>
                          <a:pt x="126" y="41"/>
                        </a:lnTo>
                        <a:lnTo>
                          <a:pt x="129" y="35"/>
                        </a:lnTo>
                        <a:lnTo>
                          <a:pt x="126" y="22"/>
                        </a:lnTo>
                        <a:lnTo>
                          <a:pt x="136" y="4"/>
                        </a:ln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2" name="Freeform 217"/>
                  <p:cNvSpPr>
                    <a:spLocks noEditPoints="1"/>
                  </p:cNvSpPr>
                  <p:nvPr/>
                </p:nvSpPr>
                <p:spPr bwMode="auto">
                  <a:xfrm>
                    <a:off x="11958638" y="6154738"/>
                    <a:ext cx="220663" cy="192088"/>
                  </a:xfrm>
                  <a:custGeom>
                    <a:avLst/>
                    <a:gdLst>
                      <a:gd name="T0" fmla="*/ 13 w 139"/>
                      <a:gd name="T1" fmla="*/ 103 h 121"/>
                      <a:gd name="T2" fmla="*/ 0 w 139"/>
                      <a:gd name="T3" fmla="*/ 100 h 121"/>
                      <a:gd name="T4" fmla="*/ 15 w 139"/>
                      <a:gd name="T5" fmla="*/ 75 h 121"/>
                      <a:gd name="T6" fmla="*/ 31 w 139"/>
                      <a:gd name="T7" fmla="*/ 78 h 121"/>
                      <a:gd name="T8" fmla="*/ 61 w 139"/>
                      <a:gd name="T9" fmla="*/ 65 h 121"/>
                      <a:gd name="T10" fmla="*/ 80 w 139"/>
                      <a:gd name="T11" fmla="*/ 41 h 121"/>
                      <a:gd name="T12" fmla="*/ 101 w 139"/>
                      <a:gd name="T13" fmla="*/ 26 h 121"/>
                      <a:gd name="T14" fmla="*/ 136 w 139"/>
                      <a:gd name="T15" fmla="*/ 0 h 121"/>
                      <a:gd name="T16" fmla="*/ 129 w 139"/>
                      <a:gd name="T17" fmla="*/ 24 h 121"/>
                      <a:gd name="T18" fmla="*/ 129 w 139"/>
                      <a:gd name="T19" fmla="*/ 43 h 121"/>
                      <a:gd name="T20" fmla="*/ 119 w 139"/>
                      <a:gd name="T21" fmla="*/ 80 h 121"/>
                      <a:gd name="T22" fmla="*/ 100 w 139"/>
                      <a:gd name="T23" fmla="*/ 79 h 121"/>
                      <a:gd name="T24" fmla="*/ 78 w 139"/>
                      <a:gd name="T25" fmla="*/ 83 h 121"/>
                      <a:gd name="T26" fmla="*/ 52 w 139"/>
                      <a:gd name="T27" fmla="*/ 82 h 121"/>
                      <a:gd name="T28" fmla="*/ 28 w 139"/>
                      <a:gd name="T29" fmla="*/ 93 h 121"/>
                      <a:gd name="T30" fmla="*/ 29 w 139"/>
                      <a:gd name="T31" fmla="*/ 121 h 121"/>
                      <a:gd name="T32" fmla="*/ 26 w 139"/>
                      <a:gd name="T33" fmla="*/ 115 h 121"/>
                      <a:gd name="T34" fmla="*/ 27 w 139"/>
                      <a:gd name="T35" fmla="*/ 91 h 121"/>
                      <a:gd name="T36" fmla="*/ 53 w 139"/>
                      <a:gd name="T37" fmla="*/ 79 h 121"/>
                      <a:gd name="T38" fmla="*/ 77 w 139"/>
                      <a:gd name="T39" fmla="*/ 80 h 121"/>
                      <a:gd name="T40" fmla="*/ 100 w 139"/>
                      <a:gd name="T41" fmla="*/ 77 h 121"/>
                      <a:gd name="T42" fmla="*/ 118 w 139"/>
                      <a:gd name="T43" fmla="*/ 79 h 121"/>
                      <a:gd name="T44" fmla="*/ 127 w 139"/>
                      <a:gd name="T45" fmla="*/ 43 h 121"/>
                      <a:gd name="T46" fmla="*/ 127 w 139"/>
                      <a:gd name="T47" fmla="*/ 24 h 121"/>
                      <a:gd name="T48" fmla="*/ 136 w 139"/>
                      <a:gd name="T49" fmla="*/ 4 h 121"/>
                      <a:gd name="T50" fmla="*/ 101 w 139"/>
                      <a:gd name="T51" fmla="*/ 28 h 121"/>
                      <a:gd name="T52" fmla="*/ 82 w 139"/>
                      <a:gd name="T53" fmla="*/ 42 h 121"/>
                      <a:gd name="T54" fmla="*/ 61 w 139"/>
                      <a:gd name="T55" fmla="*/ 67 h 121"/>
                      <a:gd name="T56" fmla="*/ 31 w 139"/>
                      <a:gd name="T57" fmla="*/ 80 h 121"/>
                      <a:gd name="T58" fmla="*/ 17 w 139"/>
                      <a:gd name="T59" fmla="*/ 77 h 121"/>
                      <a:gd name="T60" fmla="*/ 3 w 139"/>
                      <a:gd name="T61" fmla="*/ 100 h 121"/>
                      <a:gd name="T62" fmla="*/ 14 w 139"/>
                      <a:gd name="T63" fmla="*/ 10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39" h="121">
                        <a:moveTo>
                          <a:pt x="29" y="121"/>
                        </a:moveTo>
                        <a:lnTo>
                          <a:pt x="13" y="103"/>
                        </a:lnTo>
                        <a:lnTo>
                          <a:pt x="7" y="107"/>
                        </a:lnTo>
                        <a:lnTo>
                          <a:pt x="0" y="100"/>
                        </a:lnTo>
                        <a:lnTo>
                          <a:pt x="11" y="90"/>
                        </a:lnTo>
                        <a:lnTo>
                          <a:pt x="15" y="75"/>
                        </a:lnTo>
                        <a:lnTo>
                          <a:pt x="26" y="74"/>
                        </a:lnTo>
                        <a:lnTo>
                          <a:pt x="31" y="78"/>
                        </a:lnTo>
                        <a:lnTo>
                          <a:pt x="47" y="65"/>
                        </a:lnTo>
                        <a:lnTo>
                          <a:pt x="61" y="65"/>
                        </a:lnTo>
                        <a:lnTo>
                          <a:pt x="74" y="56"/>
                        </a:lnTo>
                        <a:lnTo>
                          <a:pt x="80" y="41"/>
                        </a:lnTo>
                        <a:lnTo>
                          <a:pt x="88" y="28"/>
                        </a:lnTo>
                        <a:lnTo>
                          <a:pt x="101" y="26"/>
                        </a:lnTo>
                        <a:lnTo>
                          <a:pt x="117" y="18"/>
                        </a:lnTo>
                        <a:lnTo>
                          <a:pt x="136" y="0"/>
                        </a:lnTo>
                        <a:lnTo>
                          <a:pt x="139" y="6"/>
                        </a:lnTo>
                        <a:lnTo>
                          <a:pt x="129" y="24"/>
                        </a:lnTo>
                        <a:lnTo>
                          <a:pt x="132" y="37"/>
                        </a:lnTo>
                        <a:lnTo>
                          <a:pt x="129" y="43"/>
                        </a:lnTo>
                        <a:lnTo>
                          <a:pt x="132" y="57"/>
                        </a:lnTo>
                        <a:lnTo>
                          <a:pt x="119" y="80"/>
                        </a:lnTo>
                        <a:lnTo>
                          <a:pt x="112" y="84"/>
                        </a:lnTo>
                        <a:lnTo>
                          <a:pt x="100" y="79"/>
                        </a:lnTo>
                        <a:lnTo>
                          <a:pt x="87" y="79"/>
                        </a:lnTo>
                        <a:lnTo>
                          <a:pt x="78" y="83"/>
                        </a:lnTo>
                        <a:lnTo>
                          <a:pt x="63" y="79"/>
                        </a:lnTo>
                        <a:lnTo>
                          <a:pt x="52" y="82"/>
                        </a:lnTo>
                        <a:lnTo>
                          <a:pt x="49" y="79"/>
                        </a:lnTo>
                        <a:lnTo>
                          <a:pt x="28" y="93"/>
                        </a:lnTo>
                        <a:lnTo>
                          <a:pt x="25" y="101"/>
                        </a:lnTo>
                        <a:lnTo>
                          <a:pt x="29" y="121"/>
                        </a:lnTo>
                        <a:close/>
                        <a:moveTo>
                          <a:pt x="14" y="101"/>
                        </a:moveTo>
                        <a:lnTo>
                          <a:pt x="26" y="115"/>
                        </a:lnTo>
                        <a:lnTo>
                          <a:pt x="23" y="101"/>
                        </a:lnTo>
                        <a:lnTo>
                          <a:pt x="27" y="91"/>
                        </a:lnTo>
                        <a:lnTo>
                          <a:pt x="49" y="77"/>
                        </a:lnTo>
                        <a:lnTo>
                          <a:pt x="53" y="79"/>
                        </a:lnTo>
                        <a:lnTo>
                          <a:pt x="63" y="77"/>
                        </a:lnTo>
                        <a:lnTo>
                          <a:pt x="77" y="80"/>
                        </a:lnTo>
                        <a:lnTo>
                          <a:pt x="87" y="77"/>
                        </a:lnTo>
                        <a:lnTo>
                          <a:pt x="100" y="77"/>
                        </a:lnTo>
                        <a:lnTo>
                          <a:pt x="112" y="82"/>
                        </a:lnTo>
                        <a:lnTo>
                          <a:pt x="118" y="79"/>
                        </a:lnTo>
                        <a:lnTo>
                          <a:pt x="130" y="57"/>
                        </a:lnTo>
                        <a:lnTo>
                          <a:pt x="127" y="43"/>
                        </a:lnTo>
                        <a:lnTo>
                          <a:pt x="130" y="37"/>
                        </a:lnTo>
                        <a:lnTo>
                          <a:pt x="127" y="24"/>
                        </a:lnTo>
                        <a:lnTo>
                          <a:pt x="137" y="6"/>
                        </a:lnTo>
                        <a:lnTo>
                          <a:pt x="136" y="4"/>
                        </a:lnTo>
                        <a:lnTo>
                          <a:pt x="118" y="20"/>
                        </a:lnTo>
                        <a:lnTo>
                          <a:pt x="101" y="28"/>
                        </a:lnTo>
                        <a:lnTo>
                          <a:pt x="90" y="30"/>
                        </a:lnTo>
                        <a:lnTo>
                          <a:pt x="82" y="42"/>
                        </a:lnTo>
                        <a:lnTo>
                          <a:pt x="75" y="57"/>
                        </a:lnTo>
                        <a:lnTo>
                          <a:pt x="61" y="67"/>
                        </a:lnTo>
                        <a:lnTo>
                          <a:pt x="47" y="67"/>
                        </a:lnTo>
                        <a:lnTo>
                          <a:pt x="31" y="80"/>
                        </a:lnTo>
                        <a:lnTo>
                          <a:pt x="25" y="76"/>
                        </a:lnTo>
                        <a:lnTo>
                          <a:pt x="17" y="77"/>
                        </a:lnTo>
                        <a:lnTo>
                          <a:pt x="12" y="91"/>
                        </a:lnTo>
                        <a:lnTo>
                          <a:pt x="3" y="100"/>
                        </a:lnTo>
                        <a:lnTo>
                          <a:pt x="8" y="105"/>
                        </a:lnTo>
                        <a:lnTo>
                          <a:pt x="14" y="101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3" name="Freeform 218"/>
                  <p:cNvSpPr>
                    <a:spLocks/>
                  </p:cNvSpPr>
                  <p:nvPr/>
                </p:nvSpPr>
                <p:spPr bwMode="auto">
                  <a:xfrm>
                    <a:off x="12160251" y="6584950"/>
                    <a:ext cx="23813" cy="15875"/>
                  </a:xfrm>
                  <a:custGeom>
                    <a:avLst/>
                    <a:gdLst>
                      <a:gd name="T0" fmla="*/ 11 w 15"/>
                      <a:gd name="T1" fmla="*/ 10 h 10"/>
                      <a:gd name="T2" fmla="*/ 15 w 15"/>
                      <a:gd name="T3" fmla="*/ 5 h 10"/>
                      <a:gd name="T4" fmla="*/ 0 w 15"/>
                      <a:gd name="T5" fmla="*/ 0 h 10"/>
                      <a:gd name="T6" fmla="*/ 11 w 15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10">
                        <a:moveTo>
                          <a:pt x="11" y="10"/>
                        </a:moveTo>
                        <a:lnTo>
                          <a:pt x="15" y="5"/>
                        </a:lnTo>
                        <a:lnTo>
                          <a:pt x="0" y="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4" name="Freeform 219"/>
                  <p:cNvSpPr>
                    <a:spLocks noEditPoints="1"/>
                  </p:cNvSpPr>
                  <p:nvPr/>
                </p:nvSpPr>
                <p:spPr bwMode="auto">
                  <a:xfrm>
                    <a:off x="12155488" y="6580188"/>
                    <a:ext cx="31750" cy="22225"/>
                  </a:xfrm>
                  <a:custGeom>
                    <a:avLst/>
                    <a:gdLst>
                      <a:gd name="T0" fmla="*/ 14 w 20"/>
                      <a:gd name="T1" fmla="*/ 14 h 14"/>
                      <a:gd name="T2" fmla="*/ 0 w 20"/>
                      <a:gd name="T3" fmla="*/ 0 h 14"/>
                      <a:gd name="T4" fmla="*/ 20 w 20"/>
                      <a:gd name="T5" fmla="*/ 8 h 14"/>
                      <a:gd name="T6" fmla="*/ 14 w 20"/>
                      <a:gd name="T7" fmla="*/ 14 h 14"/>
                      <a:gd name="T8" fmla="*/ 7 w 20"/>
                      <a:gd name="T9" fmla="*/ 5 h 14"/>
                      <a:gd name="T10" fmla="*/ 14 w 20"/>
                      <a:gd name="T11" fmla="*/ 11 h 14"/>
                      <a:gd name="T12" fmla="*/ 16 w 20"/>
                      <a:gd name="T13" fmla="*/ 8 h 14"/>
                      <a:gd name="T14" fmla="*/ 7 w 20"/>
                      <a:gd name="T15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4">
                        <a:moveTo>
                          <a:pt x="14" y="14"/>
                        </a:moveTo>
                        <a:lnTo>
                          <a:pt x="0" y="0"/>
                        </a:lnTo>
                        <a:lnTo>
                          <a:pt x="20" y="8"/>
                        </a:lnTo>
                        <a:lnTo>
                          <a:pt x="14" y="14"/>
                        </a:lnTo>
                        <a:close/>
                        <a:moveTo>
                          <a:pt x="7" y="5"/>
                        </a:moveTo>
                        <a:lnTo>
                          <a:pt x="14" y="11"/>
                        </a:lnTo>
                        <a:lnTo>
                          <a:pt x="16" y="8"/>
                        </a:lnTo>
                        <a:lnTo>
                          <a:pt x="7" y="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5" name="Freeform 221"/>
                  <p:cNvSpPr>
                    <a:spLocks noEditPoints="1"/>
                  </p:cNvSpPr>
                  <p:nvPr/>
                </p:nvSpPr>
                <p:spPr bwMode="auto">
                  <a:xfrm>
                    <a:off x="12168188" y="6416675"/>
                    <a:ext cx="23813" cy="57150"/>
                  </a:xfrm>
                  <a:custGeom>
                    <a:avLst/>
                    <a:gdLst>
                      <a:gd name="T0" fmla="*/ 0 w 15"/>
                      <a:gd name="T1" fmla="*/ 36 h 36"/>
                      <a:gd name="T2" fmla="*/ 8 w 15"/>
                      <a:gd name="T3" fmla="*/ 24 h 36"/>
                      <a:gd name="T4" fmla="*/ 8 w 15"/>
                      <a:gd name="T5" fmla="*/ 0 h 36"/>
                      <a:gd name="T6" fmla="*/ 15 w 15"/>
                      <a:gd name="T7" fmla="*/ 24 h 36"/>
                      <a:gd name="T8" fmla="*/ 13 w 15"/>
                      <a:gd name="T9" fmla="*/ 33 h 36"/>
                      <a:gd name="T10" fmla="*/ 0 w 15"/>
                      <a:gd name="T11" fmla="*/ 36 h 36"/>
                      <a:gd name="T12" fmla="*/ 9 w 15"/>
                      <a:gd name="T13" fmla="*/ 13 h 36"/>
                      <a:gd name="T14" fmla="*/ 9 w 15"/>
                      <a:gd name="T15" fmla="*/ 25 h 36"/>
                      <a:gd name="T16" fmla="*/ 4 w 15"/>
                      <a:gd name="T17" fmla="*/ 33 h 36"/>
                      <a:gd name="T18" fmla="*/ 12 w 15"/>
                      <a:gd name="T19" fmla="*/ 32 h 36"/>
                      <a:gd name="T20" fmla="*/ 13 w 15"/>
                      <a:gd name="T21" fmla="*/ 24 h 36"/>
                      <a:gd name="T22" fmla="*/ 9 w 15"/>
                      <a:gd name="T23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5" h="36">
                        <a:moveTo>
                          <a:pt x="0" y="36"/>
                        </a:moveTo>
                        <a:lnTo>
                          <a:pt x="8" y="24"/>
                        </a:lnTo>
                        <a:lnTo>
                          <a:pt x="8" y="0"/>
                        </a:lnTo>
                        <a:lnTo>
                          <a:pt x="15" y="24"/>
                        </a:lnTo>
                        <a:lnTo>
                          <a:pt x="13" y="33"/>
                        </a:lnTo>
                        <a:lnTo>
                          <a:pt x="0" y="36"/>
                        </a:lnTo>
                        <a:close/>
                        <a:moveTo>
                          <a:pt x="9" y="13"/>
                        </a:moveTo>
                        <a:lnTo>
                          <a:pt x="9" y="25"/>
                        </a:lnTo>
                        <a:lnTo>
                          <a:pt x="4" y="33"/>
                        </a:lnTo>
                        <a:lnTo>
                          <a:pt x="12" y="32"/>
                        </a:lnTo>
                        <a:lnTo>
                          <a:pt x="13" y="24"/>
                        </a:lnTo>
                        <a:lnTo>
                          <a:pt x="9" y="1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6" name="Freeform 220"/>
                  <p:cNvSpPr>
                    <a:spLocks/>
                  </p:cNvSpPr>
                  <p:nvPr/>
                </p:nvSpPr>
                <p:spPr bwMode="auto">
                  <a:xfrm>
                    <a:off x="12171363" y="6426200"/>
                    <a:ext cx="19050" cy="46038"/>
                  </a:xfrm>
                  <a:custGeom>
                    <a:avLst/>
                    <a:gdLst>
                      <a:gd name="T0" fmla="*/ 12 w 12"/>
                      <a:gd name="T1" fmla="*/ 18 h 29"/>
                      <a:gd name="T2" fmla="*/ 7 w 12"/>
                      <a:gd name="T3" fmla="*/ 0 h 29"/>
                      <a:gd name="T4" fmla="*/ 6 w 12"/>
                      <a:gd name="T5" fmla="*/ 19 h 29"/>
                      <a:gd name="T6" fmla="*/ 0 w 12"/>
                      <a:gd name="T7" fmla="*/ 29 h 29"/>
                      <a:gd name="T8" fmla="*/ 10 w 12"/>
                      <a:gd name="T9" fmla="*/ 26 h 29"/>
                      <a:gd name="T10" fmla="*/ 12 w 12"/>
                      <a:gd name="T11" fmla="*/ 18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29">
                        <a:moveTo>
                          <a:pt x="12" y="18"/>
                        </a:moveTo>
                        <a:lnTo>
                          <a:pt x="7" y="0"/>
                        </a:lnTo>
                        <a:lnTo>
                          <a:pt x="6" y="19"/>
                        </a:lnTo>
                        <a:lnTo>
                          <a:pt x="0" y="29"/>
                        </a:lnTo>
                        <a:lnTo>
                          <a:pt x="10" y="26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7" name="Freeform 222"/>
                  <p:cNvSpPr>
                    <a:spLocks/>
                  </p:cNvSpPr>
                  <p:nvPr/>
                </p:nvSpPr>
                <p:spPr bwMode="auto">
                  <a:xfrm>
                    <a:off x="11942763" y="6286500"/>
                    <a:ext cx="277813" cy="307975"/>
                  </a:xfrm>
                  <a:custGeom>
                    <a:avLst/>
                    <a:gdLst>
                      <a:gd name="T0" fmla="*/ 84 w 175"/>
                      <a:gd name="T1" fmla="*/ 194 h 194"/>
                      <a:gd name="T2" fmla="*/ 94 w 175"/>
                      <a:gd name="T3" fmla="*/ 191 h 194"/>
                      <a:gd name="T4" fmla="*/ 88 w 175"/>
                      <a:gd name="T5" fmla="*/ 175 h 194"/>
                      <a:gd name="T6" fmla="*/ 84 w 175"/>
                      <a:gd name="T7" fmla="*/ 165 h 194"/>
                      <a:gd name="T8" fmla="*/ 93 w 175"/>
                      <a:gd name="T9" fmla="*/ 148 h 194"/>
                      <a:gd name="T10" fmla="*/ 86 w 175"/>
                      <a:gd name="T11" fmla="*/ 136 h 194"/>
                      <a:gd name="T12" fmla="*/ 107 w 175"/>
                      <a:gd name="T13" fmla="*/ 119 h 194"/>
                      <a:gd name="T14" fmla="*/ 122 w 175"/>
                      <a:gd name="T15" fmla="*/ 112 h 194"/>
                      <a:gd name="T16" fmla="*/ 135 w 175"/>
                      <a:gd name="T17" fmla="*/ 89 h 194"/>
                      <a:gd name="T18" fmla="*/ 137 w 175"/>
                      <a:gd name="T19" fmla="*/ 68 h 194"/>
                      <a:gd name="T20" fmla="*/ 156 w 175"/>
                      <a:gd name="T21" fmla="*/ 77 h 194"/>
                      <a:gd name="T22" fmla="*/ 166 w 175"/>
                      <a:gd name="T23" fmla="*/ 75 h 194"/>
                      <a:gd name="T24" fmla="*/ 175 w 175"/>
                      <a:gd name="T25" fmla="*/ 57 h 194"/>
                      <a:gd name="T26" fmla="*/ 156 w 175"/>
                      <a:gd name="T27" fmla="*/ 50 h 194"/>
                      <a:gd name="T28" fmla="*/ 134 w 175"/>
                      <a:gd name="T29" fmla="*/ 42 h 194"/>
                      <a:gd name="T30" fmla="*/ 120 w 175"/>
                      <a:gd name="T31" fmla="*/ 29 h 194"/>
                      <a:gd name="T32" fmla="*/ 125 w 175"/>
                      <a:gd name="T33" fmla="*/ 9 h 194"/>
                      <a:gd name="T34" fmla="*/ 93 w 175"/>
                      <a:gd name="T35" fmla="*/ 2 h 194"/>
                      <a:gd name="T36" fmla="*/ 73 w 175"/>
                      <a:gd name="T37" fmla="*/ 4 h 194"/>
                      <a:gd name="T38" fmla="*/ 79 w 175"/>
                      <a:gd name="T39" fmla="*/ 24 h 194"/>
                      <a:gd name="T40" fmla="*/ 86 w 175"/>
                      <a:gd name="T41" fmla="*/ 42 h 194"/>
                      <a:gd name="T42" fmla="*/ 75 w 175"/>
                      <a:gd name="T43" fmla="*/ 42 h 194"/>
                      <a:gd name="T44" fmla="*/ 62 w 175"/>
                      <a:gd name="T45" fmla="*/ 39 h 194"/>
                      <a:gd name="T46" fmla="*/ 62 w 175"/>
                      <a:gd name="T47" fmla="*/ 18 h 194"/>
                      <a:gd name="T48" fmla="*/ 48 w 175"/>
                      <a:gd name="T49" fmla="*/ 33 h 194"/>
                      <a:gd name="T50" fmla="*/ 42 w 175"/>
                      <a:gd name="T51" fmla="*/ 51 h 194"/>
                      <a:gd name="T52" fmla="*/ 23 w 175"/>
                      <a:gd name="T53" fmla="*/ 42 h 194"/>
                      <a:gd name="T54" fmla="*/ 6 w 175"/>
                      <a:gd name="T55" fmla="*/ 48 h 194"/>
                      <a:gd name="T56" fmla="*/ 21 w 175"/>
                      <a:gd name="T57" fmla="*/ 71 h 194"/>
                      <a:gd name="T58" fmla="*/ 6 w 175"/>
                      <a:gd name="T59" fmla="*/ 66 h 194"/>
                      <a:gd name="T60" fmla="*/ 18 w 175"/>
                      <a:gd name="T61" fmla="*/ 87 h 194"/>
                      <a:gd name="T62" fmla="*/ 26 w 175"/>
                      <a:gd name="T63" fmla="*/ 110 h 194"/>
                      <a:gd name="T64" fmla="*/ 0 w 175"/>
                      <a:gd name="T65" fmla="*/ 137 h 194"/>
                      <a:gd name="T66" fmla="*/ 18 w 175"/>
                      <a:gd name="T67" fmla="*/ 137 h 194"/>
                      <a:gd name="T68" fmla="*/ 37 w 175"/>
                      <a:gd name="T69" fmla="*/ 172 h 194"/>
                      <a:gd name="T70" fmla="*/ 34 w 175"/>
                      <a:gd name="T71" fmla="*/ 185 h 194"/>
                      <a:gd name="T72" fmla="*/ 76 w 175"/>
                      <a:gd name="T73" fmla="*/ 191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5" h="194">
                        <a:moveTo>
                          <a:pt x="76" y="191"/>
                        </a:moveTo>
                        <a:lnTo>
                          <a:pt x="84" y="194"/>
                        </a:lnTo>
                        <a:lnTo>
                          <a:pt x="95" y="192"/>
                        </a:lnTo>
                        <a:lnTo>
                          <a:pt x="94" y="191"/>
                        </a:lnTo>
                        <a:lnTo>
                          <a:pt x="97" y="184"/>
                        </a:lnTo>
                        <a:lnTo>
                          <a:pt x="88" y="175"/>
                        </a:lnTo>
                        <a:lnTo>
                          <a:pt x="84" y="175"/>
                        </a:lnTo>
                        <a:lnTo>
                          <a:pt x="84" y="165"/>
                        </a:lnTo>
                        <a:lnTo>
                          <a:pt x="92" y="159"/>
                        </a:lnTo>
                        <a:lnTo>
                          <a:pt x="93" y="148"/>
                        </a:lnTo>
                        <a:lnTo>
                          <a:pt x="86" y="146"/>
                        </a:lnTo>
                        <a:lnTo>
                          <a:pt x="86" y="136"/>
                        </a:lnTo>
                        <a:lnTo>
                          <a:pt x="112" y="123"/>
                        </a:lnTo>
                        <a:lnTo>
                          <a:pt x="107" y="119"/>
                        </a:lnTo>
                        <a:lnTo>
                          <a:pt x="116" y="108"/>
                        </a:lnTo>
                        <a:lnTo>
                          <a:pt x="122" y="112"/>
                        </a:lnTo>
                        <a:lnTo>
                          <a:pt x="136" y="107"/>
                        </a:lnTo>
                        <a:lnTo>
                          <a:pt x="135" y="89"/>
                        </a:lnTo>
                        <a:lnTo>
                          <a:pt x="129" y="77"/>
                        </a:lnTo>
                        <a:lnTo>
                          <a:pt x="137" y="68"/>
                        </a:lnTo>
                        <a:lnTo>
                          <a:pt x="149" y="68"/>
                        </a:lnTo>
                        <a:lnTo>
                          <a:pt x="156" y="77"/>
                        </a:lnTo>
                        <a:lnTo>
                          <a:pt x="161" y="73"/>
                        </a:lnTo>
                        <a:lnTo>
                          <a:pt x="166" y="75"/>
                        </a:lnTo>
                        <a:lnTo>
                          <a:pt x="170" y="68"/>
                        </a:lnTo>
                        <a:lnTo>
                          <a:pt x="175" y="57"/>
                        </a:lnTo>
                        <a:lnTo>
                          <a:pt x="163" y="44"/>
                        </a:lnTo>
                        <a:lnTo>
                          <a:pt x="156" y="50"/>
                        </a:lnTo>
                        <a:lnTo>
                          <a:pt x="141" y="49"/>
                        </a:lnTo>
                        <a:lnTo>
                          <a:pt x="134" y="42"/>
                        </a:lnTo>
                        <a:lnTo>
                          <a:pt x="126" y="30"/>
                        </a:lnTo>
                        <a:lnTo>
                          <a:pt x="120" y="29"/>
                        </a:lnTo>
                        <a:lnTo>
                          <a:pt x="125" y="22"/>
                        </a:lnTo>
                        <a:lnTo>
                          <a:pt x="125" y="9"/>
                        </a:lnTo>
                        <a:lnTo>
                          <a:pt x="112" y="0"/>
                        </a:lnTo>
                        <a:lnTo>
                          <a:pt x="93" y="2"/>
                        </a:lnTo>
                        <a:lnTo>
                          <a:pt x="84" y="6"/>
                        </a:lnTo>
                        <a:lnTo>
                          <a:pt x="73" y="4"/>
                        </a:lnTo>
                        <a:lnTo>
                          <a:pt x="68" y="9"/>
                        </a:lnTo>
                        <a:lnTo>
                          <a:pt x="79" y="24"/>
                        </a:lnTo>
                        <a:lnTo>
                          <a:pt x="76" y="29"/>
                        </a:lnTo>
                        <a:lnTo>
                          <a:pt x="86" y="42"/>
                        </a:lnTo>
                        <a:lnTo>
                          <a:pt x="85" y="46"/>
                        </a:lnTo>
                        <a:lnTo>
                          <a:pt x="75" y="42"/>
                        </a:lnTo>
                        <a:lnTo>
                          <a:pt x="65" y="44"/>
                        </a:lnTo>
                        <a:lnTo>
                          <a:pt x="62" y="39"/>
                        </a:lnTo>
                        <a:lnTo>
                          <a:pt x="70" y="31"/>
                        </a:lnTo>
                        <a:lnTo>
                          <a:pt x="62" y="18"/>
                        </a:lnTo>
                        <a:lnTo>
                          <a:pt x="59" y="18"/>
                        </a:lnTo>
                        <a:lnTo>
                          <a:pt x="48" y="33"/>
                        </a:lnTo>
                        <a:lnTo>
                          <a:pt x="55" y="42"/>
                        </a:lnTo>
                        <a:lnTo>
                          <a:pt x="42" y="51"/>
                        </a:lnTo>
                        <a:lnTo>
                          <a:pt x="34" y="42"/>
                        </a:lnTo>
                        <a:lnTo>
                          <a:pt x="23" y="42"/>
                        </a:lnTo>
                        <a:lnTo>
                          <a:pt x="16" y="38"/>
                        </a:lnTo>
                        <a:lnTo>
                          <a:pt x="6" y="48"/>
                        </a:lnTo>
                        <a:lnTo>
                          <a:pt x="21" y="58"/>
                        </a:lnTo>
                        <a:lnTo>
                          <a:pt x="21" y="71"/>
                        </a:lnTo>
                        <a:lnTo>
                          <a:pt x="12" y="65"/>
                        </a:lnTo>
                        <a:lnTo>
                          <a:pt x="6" y="66"/>
                        </a:lnTo>
                        <a:lnTo>
                          <a:pt x="9" y="82"/>
                        </a:lnTo>
                        <a:lnTo>
                          <a:pt x="18" y="87"/>
                        </a:lnTo>
                        <a:lnTo>
                          <a:pt x="18" y="103"/>
                        </a:lnTo>
                        <a:lnTo>
                          <a:pt x="26" y="110"/>
                        </a:lnTo>
                        <a:lnTo>
                          <a:pt x="7" y="119"/>
                        </a:lnTo>
                        <a:lnTo>
                          <a:pt x="0" y="137"/>
                        </a:lnTo>
                        <a:lnTo>
                          <a:pt x="7" y="144"/>
                        </a:lnTo>
                        <a:lnTo>
                          <a:pt x="18" y="137"/>
                        </a:lnTo>
                        <a:lnTo>
                          <a:pt x="34" y="151"/>
                        </a:lnTo>
                        <a:lnTo>
                          <a:pt x="37" y="172"/>
                        </a:lnTo>
                        <a:lnTo>
                          <a:pt x="31" y="175"/>
                        </a:lnTo>
                        <a:lnTo>
                          <a:pt x="34" y="185"/>
                        </a:lnTo>
                        <a:lnTo>
                          <a:pt x="52" y="184"/>
                        </a:lnTo>
                        <a:lnTo>
                          <a:pt x="76" y="19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88" name="Freeform 223"/>
                  <p:cNvSpPr>
                    <a:spLocks noEditPoints="1"/>
                  </p:cNvSpPr>
                  <p:nvPr/>
                </p:nvSpPr>
                <p:spPr bwMode="auto">
                  <a:xfrm>
                    <a:off x="11941176" y="6284913"/>
                    <a:ext cx="280988" cy="311150"/>
                  </a:xfrm>
                  <a:custGeom>
                    <a:avLst/>
                    <a:gdLst>
                      <a:gd name="T0" fmla="*/ 52 w 177"/>
                      <a:gd name="T1" fmla="*/ 186 h 196"/>
                      <a:gd name="T2" fmla="*/ 37 w 177"/>
                      <a:gd name="T3" fmla="*/ 172 h 196"/>
                      <a:gd name="T4" fmla="*/ 8 w 177"/>
                      <a:gd name="T5" fmla="*/ 146 h 196"/>
                      <a:gd name="T6" fmla="*/ 25 w 177"/>
                      <a:gd name="T7" fmla="*/ 110 h 196"/>
                      <a:gd name="T8" fmla="*/ 9 w 177"/>
                      <a:gd name="T9" fmla="*/ 84 h 196"/>
                      <a:gd name="T10" fmla="*/ 21 w 177"/>
                      <a:gd name="T11" fmla="*/ 70 h 196"/>
                      <a:gd name="T12" fmla="*/ 17 w 177"/>
                      <a:gd name="T13" fmla="*/ 38 h 196"/>
                      <a:gd name="T14" fmla="*/ 43 w 177"/>
                      <a:gd name="T15" fmla="*/ 51 h 196"/>
                      <a:gd name="T16" fmla="*/ 59 w 177"/>
                      <a:gd name="T17" fmla="*/ 18 h 196"/>
                      <a:gd name="T18" fmla="*/ 64 w 177"/>
                      <a:gd name="T19" fmla="*/ 40 h 196"/>
                      <a:gd name="T20" fmla="*/ 86 w 177"/>
                      <a:gd name="T21" fmla="*/ 46 h 196"/>
                      <a:gd name="T22" fmla="*/ 79 w 177"/>
                      <a:gd name="T23" fmla="*/ 25 h 196"/>
                      <a:gd name="T24" fmla="*/ 85 w 177"/>
                      <a:gd name="T25" fmla="*/ 6 h 196"/>
                      <a:gd name="T26" fmla="*/ 127 w 177"/>
                      <a:gd name="T27" fmla="*/ 9 h 196"/>
                      <a:gd name="T28" fmla="*/ 128 w 177"/>
                      <a:gd name="T29" fmla="*/ 30 h 196"/>
                      <a:gd name="T30" fmla="*/ 157 w 177"/>
                      <a:gd name="T31" fmla="*/ 50 h 196"/>
                      <a:gd name="T32" fmla="*/ 172 w 177"/>
                      <a:gd name="T33" fmla="*/ 69 h 196"/>
                      <a:gd name="T34" fmla="*/ 157 w 177"/>
                      <a:gd name="T35" fmla="*/ 79 h 196"/>
                      <a:gd name="T36" fmla="*/ 131 w 177"/>
                      <a:gd name="T37" fmla="*/ 78 h 196"/>
                      <a:gd name="T38" fmla="*/ 123 w 177"/>
                      <a:gd name="T39" fmla="*/ 114 h 196"/>
                      <a:gd name="T40" fmla="*/ 115 w 177"/>
                      <a:gd name="T41" fmla="*/ 125 h 196"/>
                      <a:gd name="T42" fmla="*/ 95 w 177"/>
                      <a:gd name="T43" fmla="*/ 149 h 196"/>
                      <a:gd name="T44" fmla="*/ 85 w 177"/>
                      <a:gd name="T45" fmla="*/ 175 h 196"/>
                      <a:gd name="T46" fmla="*/ 97 w 177"/>
                      <a:gd name="T47" fmla="*/ 192 h 196"/>
                      <a:gd name="T48" fmla="*/ 53 w 177"/>
                      <a:gd name="T49" fmla="*/ 184 h 196"/>
                      <a:gd name="T50" fmla="*/ 94 w 177"/>
                      <a:gd name="T51" fmla="*/ 192 h 196"/>
                      <a:gd name="T52" fmla="*/ 84 w 177"/>
                      <a:gd name="T53" fmla="*/ 176 h 196"/>
                      <a:gd name="T54" fmla="*/ 93 w 177"/>
                      <a:gd name="T55" fmla="*/ 150 h 196"/>
                      <a:gd name="T56" fmla="*/ 111 w 177"/>
                      <a:gd name="T57" fmla="*/ 124 h 196"/>
                      <a:gd name="T58" fmla="*/ 123 w 177"/>
                      <a:gd name="T59" fmla="*/ 112 h 196"/>
                      <a:gd name="T60" fmla="*/ 128 w 177"/>
                      <a:gd name="T61" fmla="*/ 78 h 196"/>
                      <a:gd name="T62" fmla="*/ 158 w 177"/>
                      <a:gd name="T63" fmla="*/ 76 h 196"/>
                      <a:gd name="T64" fmla="*/ 171 w 177"/>
                      <a:gd name="T65" fmla="*/ 69 h 196"/>
                      <a:gd name="T66" fmla="*/ 158 w 177"/>
                      <a:gd name="T67" fmla="*/ 52 h 196"/>
                      <a:gd name="T68" fmla="*/ 126 w 177"/>
                      <a:gd name="T69" fmla="*/ 32 h 196"/>
                      <a:gd name="T70" fmla="*/ 125 w 177"/>
                      <a:gd name="T71" fmla="*/ 10 h 196"/>
                      <a:gd name="T72" fmla="*/ 85 w 177"/>
                      <a:gd name="T73" fmla="*/ 8 h 196"/>
                      <a:gd name="T74" fmla="*/ 81 w 177"/>
                      <a:gd name="T75" fmla="*/ 25 h 196"/>
                      <a:gd name="T76" fmla="*/ 87 w 177"/>
                      <a:gd name="T77" fmla="*/ 48 h 196"/>
                      <a:gd name="T78" fmla="*/ 62 w 177"/>
                      <a:gd name="T79" fmla="*/ 40 h 196"/>
                      <a:gd name="T80" fmla="*/ 60 w 177"/>
                      <a:gd name="T81" fmla="*/ 20 h 196"/>
                      <a:gd name="T82" fmla="*/ 43 w 177"/>
                      <a:gd name="T83" fmla="*/ 53 h 196"/>
                      <a:gd name="T84" fmla="*/ 17 w 177"/>
                      <a:gd name="T85" fmla="*/ 41 h 196"/>
                      <a:gd name="T86" fmla="*/ 23 w 177"/>
                      <a:gd name="T87" fmla="*/ 74 h 196"/>
                      <a:gd name="T88" fmla="*/ 11 w 177"/>
                      <a:gd name="T89" fmla="*/ 83 h 196"/>
                      <a:gd name="T90" fmla="*/ 29 w 177"/>
                      <a:gd name="T91" fmla="*/ 111 h 196"/>
                      <a:gd name="T92" fmla="*/ 9 w 177"/>
                      <a:gd name="T93" fmla="*/ 144 h 196"/>
                      <a:gd name="T94" fmla="*/ 39 w 177"/>
                      <a:gd name="T95" fmla="*/ 173 h 196"/>
                      <a:gd name="T96" fmla="*/ 53 w 177"/>
                      <a:gd name="T97" fmla="*/ 184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77" h="196">
                        <a:moveTo>
                          <a:pt x="84" y="196"/>
                        </a:moveTo>
                        <a:lnTo>
                          <a:pt x="77" y="193"/>
                        </a:lnTo>
                        <a:lnTo>
                          <a:pt x="52" y="186"/>
                        </a:lnTo>
                        <a:lnTo>
                          <a:pt x="34" y="187"/>
                        </a:lnTo>
                        <a:lnTo>
                          <a:pt x="32" y="176"/>
                        </a:lnTo>
                        <a:lnTo>
                          <a:pt x="37" y="172"/>
                        </a:lnTo>
                        <a:lnTo>
                          <a:pt x="34" y="153"/>
                        </a:lnTo>
                        <a:lnTo>
                          <a:pt x="19" y="140"/>
                        </a:lnTo>
                        <a:lnTo>
                          <a:pt x="8" y="146"/>
                        </a:lnTo>
                        <a:lnTo>
                          <a:pt x="0" y="139"/>
                        </a:lnTo>
                        <a:lnTo>
                          <a:pt x="8" y="119"/>
                        </a:lnTo>
                        <a:lnTo>
                          <a:pt x="25" y="110"/>
                        </a:lnTo>
                        <a:lnTo>
                          <a:pt x="18" y="104"/>
                        </a:lnTo>
                        <a:lnTo>
                          <a:pt x="18" y="89"/>
                        </a:lnTo>
                        <a:lnTo>
                          <a:pt x="9" y="84"/>
                        </a:lnTo>
                        <a:lnTo>
                          <a:pt x="6" y="66"/>
                        </a:lnTo>
                        <a:lnTo>
                          <a:pt x="14" y="64"/>
                        </a:lnTo>
                        <a:lnTo>
                          <a:pt x="21" y="70"/>
                        </a:lnTo>
                        <a:lnTo>
                          <a:pt x="21" y="60"/>
                        </a:lnTo>
                        <a:lnTo>
                          <a:pt x="6" y="49"/>
                        </a:lnTo>
                        <a:lnTo>
                          <a:pt x="17" y="38"/>
                        </a:lnTo>
                        <a:lnTo>
                          <a:pt x="24" y="43"/>
                        </a:lnTo>
                        <a:lnTo>
                          <a:pt x="36" y="43"/>
                        </a:lnTo>
                        <a:lnTo>
                          <a:pt x="43" y="51"/>
                        </a:lnTo>
                        <a:lnTo>
                          <a:pt x="54" y="43"/>
                        </a:lnTo>
                        <a:lnTo>
                          <a:pt x="48" y="34"/>
                        </a:lnTo>
                        <a:lnTo>
                          <a:pt x="59" y="18"/>
                        </a:lnTo>
                        <a:lnTo>
                          <a:pt x="64" y="18"/>
                        </a:lnTo>
                        <a:lnTo>
                          <a:pt x="71" y="32"/>
                        </a:lnTo>
                        <a:lnTo>
                          <a:pt x="64" y="40"/>
                        </a:lnTo>
                        <a:lnTo>
                          <a:pt x="66" y="44"/>
                        </a:lnTo>
                        <a:lnTo>
                          <a:pt x="76" y="43"/>
                        </a:lnTo>
                        <a:lnTo>
                          <a:pt x="86" y="46"/>
                        </a:lnTo>
                        <a:lnTo>
                          <a:pt x="86" y="43"/>
                        </a:lnTo>
                        <a:lnTo>
                          <a:pt x="76" y="30"/>
                        </a:lnTo>
                        <a:lnTo>
                          <a:pt x="79" y="25"/>
                        </a:lnTo>
                        <a:lnTo>
                          <a:pt x="68" y="10"/>
                        </a:lnTo>
                        <a:lnTo>
                          <a:pt x="73" y="4"/>
                        </a:lnTo>
                        <a:lnTo>
                          <a:pt x="85" y="6"/>
                        </a:lnTo>
                        <a:lnTo>
                          <a:pt x="94" y="2"/>
                        </a:lnTo>
                        <a:lnTo>
                          <a:pt x="114" y="0"/>
                        </a:lnTo>
                        <a:lnTo>
                          <a:pt x="127" y="9"/>
                        </a:lnTo>
                        <a:lnTo>
                          <a:pt x="127" y="24"/>
                        </a:lnTo>
                        <a:lnTo>
                          <a:pt x="123" y="29"/>
                        </a:lnTo>
                        <a:lnTo>
                          <a:pt x="128" y="30"/>
                        </a:lnTo>
                        <a:lnTo>
                          <a:pt x="135" y="42"/>
                        </a:lnTo>
                        <a:lnTo>
                          <a:pt x="142" y="49"/>
                        </a:lnTo>
                        <a:lnTo>
                          <a:pt x="157" y="50"/>
                        </a:lnTo>
                        <a:lnTo>
                          <a:pt x="164" y="44"/>
                        </a:lnTo>
                        <a:lnTo>
                          <a:pt x="177" y="58"/>
                        </a:lnTo>
                        <a:lnTo>
                          <a:pt x="172" y="69"/>
                        </a:lnTo>
                        <a:lnTo>
                          <a:pt x="167" y="77"/>
                        </a:lnTo>
                        <a:lnTo>
                          <a:pt x="162" y="75"/>
                        </a:lnTo>
                        <a:lnTo>
                          <a:pt x="157" y="79"/>
                        </a:lnTo>
                        <a:lnTo>
                          <a:pt x="149" y="69"/>
                        </a:lnTo>
                        <a:lnTo>
                          <a:pt x="138" y="70"/>
                        </a:lnTo>
                        <a:lnTo>
                          <a:pt x="131" y="78"/>
                        </a:lnTo>
                        <a:lnTo>
                          <a:pt x="137" y="90"/>
                        </a:lnTo>
                        <a:lnTo>
                          <a:pt x="138" y="109"/>
                        </a:lnTo>
                        <a:lnTo>
                          <a:pt x="123" y="114"/>
                        </a:lnTo>
                        <a:lnTo>
                          <a:pt x="117" y="110"/>
                        </a:lnTo>
                        <a:lnTo>
                          <a:pt x="109" y="120"/>
                        </a:lnTo>
                        <a:lnTo>
                          <a:pt x="115" y="125"/>
                        </a:lnTo>
                        <a:lnTo>
                          <a:pt x="88" y="138"/>
                        </a:lnTo>
                        <a:lnTo>
                          <a:pt x="88" y="146"/>
                        </a:lnTo>
                        <a:lnTo>
                          <a:pt x="95" y="149"/>
                        </a:lnTo>
                        <a:lnTo>
                          <a:pt x="94" y="161"/>
                        </a:lnTo>
                        <a:lnTo>
                          <a:pt x="86" y="167"/>
                        </a:lnTo>
                        <a:lnTo>
                          <a:pt x="85" y="175"/>
                        </a:lnTo>
                        <a:lnTo>
                          <a:pt x="90" y="175"/>
                        </a:lnTo>
                        <a:lnTo>
                          <a:pt x="99" y="184"/>
                        </a:lnTo>
                        <a:lnTo>
                          <a:pt x="97" y="192"/>
                        </a:lnTo>
                        <a:lnTo>
                          <a:pt x="98" y="194"/>
                        </a:lnTo>
                        <a:lnTo>
                          <a:pt x="84" y="196"/>
                        </a:lnTo>
                        <a:close/>
                        <a:moveTo>
                          <a:pt x="53" y="184"/>
                        </a:moveTo>
                        <a:lnTo>
                          <a:pt x="77" y="191"/>
                        </a:lnTo>
                        <a:lnTo>
                          <a:pt x="85" y="194"/>
                        </a:lnTo>
                        <a:lnTo>
                          <a:pt x="94" y="192"/>
                        </a:lnTo>
                        <a:lnTo>
                          <a:pt x="98" y="185"/>
                        </a:lnTo>
                        <a:lnTo>
                          <a:pt x="89" y="176"/>
                        </a:lnTo>
                        <a:lnTo>
                          <a:pt x="84" y="176"/>
                        </a:lnTo>
                        <a:lnTo>
                          <a:pt x="85" y="166"/>
                        </a:lnTo>
                        <a:lnTo>
                          <a:pt x="92" y="160"/>
                        </a:lnTo>
                        <a:lnTo>
                          <a:pt x="93" y="150"/>
                        </a:lnTo>
                        <a:lnTo>
                          <a:pt x="86" y="148"/>
                        </a:lnTo>
                        <a:lnTo>
                          <a:pt x="86" y="137"/>
                        </a:lnTo>
                        <a:lnTo>
                          <a:pt x="111" y="124"/>
                        </a:lnTo>
                        <a:lnTo>
                          <a:pt x="106" y="121"/>
                        </a:lnTo>
                        <a:lnTo>
                          <a:pt x="117" y="109"/>
                        </a:lnTo>
                        <a:lnTo>
                          <a:pt x="123" y="112"/>
                        </a:lnTo>
                        <a:lnTo>
                          <a:pt x="136" y="108"/>
                        </a:lnTo>
                        <a:lnTo>
                          <a:pt x="135" y="90"/>
                        </a:lnTo>
                        <a:lnTo>
                          <a:pt x="128" y="78"/>
                        </a:lnTo>
                        <a:lnTo>
                          <a:pt x="138" y="69"/>
                        </a:lnTo>
                        <a:lnTo>
                          <a:pt x="150" y="68"/>
                        </a:lnTo>
                        <a:lnTo>
                          <a:pt x="158" y="76"/>
                        </a:lnTo>
                        <a:lnTo>
                          <a:pt x="162" y="73"/>
                        </a:lnTo>
                        <a:lnTo>
                          <a:pt x="166" y="75"/>
                        </a:lnTo>
                        <a:lnTo>
                          <a:pt x="171" y="69"/>
                        </a:lnTo>
                        <a:lnTo>
                          <a:pt x="175" y="58"/>
                        </a:lnTo>
                        <a:lnTo>
                          <a:pt x="164" y="47"/>
                        </a:lnTo>
                        <a:lnTo>
                          <a:pt x="158" y="52"/>
                        </a:lnTo>
                        <a:lnTo>
                          <a:pt x="141" y="51"/>
                        </a:lnTo>
                        <a:lnTo>
                          <a:pt x="134" y="43"/>
                        </a:lnTo>
                        <a:lnTo>
                          <a:pt x="126" y="32"/>
                        </a:lnTo>
                        <a:lnTo>
                          <a:pt x="119" y="30"/>
                        </a:lnTo>
                        <a:lnTo>
                          <a:pt x="125" y="23"/>
                        </a:lnTo>
                        <a:lnTo>
                          <a:pt x="125" y="10"/>
                        </a:lnTo>
                        <a:lnTo>
                          <a:pt x="113" y="2"/>
                        </a:lnTo>
                        <a:lnTo>
                          <a:pt x="95" y="3"/>
                        </a:lnTo>
                        <a:lnTo>
                          <a:pt x="85" y="8"/>
                        </a:lnTo>
                        <a:lnTo>
                          <a:pt x="74" y="6"/>
                        </a:lnTo>
                        <a:lnTo>
                          <a:pt x="71" y="10"/>
                        </a:lnTo>
                        <a:lnTo>
                          <a:pt x="81" y="25"/>
                        </a:lnTo>
                        <a:lnTo>
                          <a:pt x="78" y="30"/>
                        </a:lnTo>
                        <a:lnTo>
                          <a:pt x="88" y="43"/>
                        </a:lnTo>
                        <a:lnTo>
                          <a:pt x="87" y="48"/>
                        </a:lnTo>
                        <a:lnTo>
                          <a:pt x="76" y="44"/>
                        </a:lnTo>
                        <a:lnTo>
                          <a:pt x="65" y="47"/>
                        </a:lnTo>
                        <a:lnTo>
                          <a:pt x="62" y="40"/>
                        </a:lnTo>
                        <a:lnTo>
                          <a:pt x="70" y="32"/>
                        </a:lnTo>
                        <a:lnTo>
                          <a:pt x="63" y="20"/>
                        </a:lnTo>
                        <a:lnTo>
                          <a:pt x="60" y="20"/>
                        </a:lnTo>
                        <a:lnTo>
                          <a:pt x="50" y="34"/>
                        </a:lnTo>
                        <a:lnTo>
                          <a:pt x="57" y="43"/>
                        </a:lnTo>
                        <a:lnTo>
                          <a:pt x="43" y="53"/>
                        </a:lnTo>
                        <a:lnTo>
                          <a:pt x="35" y="44"/>
                        </a:lnTo>
                        <a:lnTo>
                          <a:pt x="24" y="44"/>
                        </a:lnTo>
                        <a:lnTo>
                          <a:pt x="17" y="41"/>
                        </a:lnTo>
                        <a:lnTo>
                          <a:pt x="9" y="49"/>
                        </a:lnTo>
                        <a:lnTo>
                          <a:pt x="23" y="59"/>
                        </a:lnTo>
                        <a:lnTo>
                          <a:pt x="23" y="74"/>
                        </a:lnTo>
                        <a:lnTo>
                          <a:pt x="13" y="67"/>
                        </a:lnTo>
                        <a:lnTo>
                          <a:pt x="9" y="68"/>
                        </a:lnTo>
                        <a:lnTo>
                          <a:pt x="11" y="83"/>
                        </a:lnTo>
                        <a:lnTo>
                          <a:pt x="20" y="88"/>
                        </a:lnTo>
                        <a:lnTo>
                          <a:pt x="20" y="103"/>
                        </a:lnTo>
                        <a:lnTo>
                          <a:pt x="29" y="111"/>
                        </a:lnTo>
                        <a:lnTo>
                          <a:pt x="9" y="121"/>
                        </a:lnTo>
                        <a:lnTo>
                          <a:pt x="3" y="138"/>
                        </a:lnTo>
                        <a:lnTo>
                          <a:pt x="9" y="144"/>
                        </a:lnTo>
                        <a:lnTo>
                          <a:pt x="20" y="137"/>
                        </a:lnTo>
                        <a:lnTo>
                          <a:pt x="35" y="152"/>
                        </a:lnTo>
                        <a:lnTo>
                          <a:pt x="39" y="173"/>
                        </a:lnTo>
                        <a:lnTo>
                          <a:pt x="33" y="176"/>
                        </a:lnTo>
                        <a:lnTo>
                          <a:pt x="36" y="185"/>
                        </a:lnTo>
                        <a:lnTo>
                          <a:pt x="53" y="18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39" name="Gruppieren 385"/>
                <p:cNvGrpSpPr/>
                <p:nvPr/>
              </p:nvGrpSpPr>
              <p:grpSpPr>
                <a:xfrm>
                  <a:off x="16750334" y="9554557"/>
                  <a:ext cx="1429186" cy="781694"/>
                  <a:chOff x="13981113" y="7394575"/>
                  <a:chExt cx="676275" cy="369888"/>
                </a:xfrm>
                <a:solidFill>
                  <a:schemeClr val="tx2"/>
                </a:solidFill>
              </p:grpSpPr>
              <p:sp>
                <p:nvSpPr>
                  <p:cNvPr id="460" name="Freeform 232"/>
                  <p:cNvSpPr>
                    <a:spLocks/>
                  </p:cNvSpPr>
                  <p:nvPr/>
                </p:nvSpPr>
                <p:spPr bwMode="auto">
                  <a:xfrm>
                    <a:off x="13982700" y="7397750"/>
                    <a:ext cx="673100" cy="363538"/>
                  </a:xfrm>
                  <a:custGeom>
                    <a:avLst/>
                    <a:gdLst>
                      <a:gd name="T0" fmla="*/ 51 w 424"/>
                      <a:gd name="T1" fmla="*/ 167 h 229"/>
                      <a:gd name="T2" fmla="*/ 104 w 424"/>
                      <a:gd name="T3" fmla="*/ 162 h 229"/>
                      <a:gd name="T4" fmla="*/ 128 w 424"/>
                      <a:gd name="T5" fmla="*/ 168 h 229"/>
                      <a:gd name="T6" fmla="*/ 155 w 424"/>
                      <a:gd name="T7" fmla="*/ 156 h 229"/>
                      <a:gd name="T8" fmla="*/ 169 w 424"/>
                      <a:gd name="T9" fmla="*/ 165 h 229"/>
                      <a:gd name="T10" fmla="*/ 201 w 424"/>
                      <a:gd name="T11" fmla="*/ 177 h 229"/>
                      <a:gd name="T12" fmla="*/ 229 w 424"/>
                      <a:gd name="T13" fmla="*/ 166 h 229"/>
                      <a:gd name="T14" fmla="*/ 272 w 424"/>
                      <a:gd name="T15" fmla="*/ 180 h 229"/>
                      <a:gd name="T16" fmla="*/ 304 w 424"/>
                      <a:gd name="T17" fmla="*/ 202 h 229"/>
                      <a:gd name="T18" fmla="*/ 338 w 424"/>
                      <a:gd name="T19" fmla="*/ 223 h 229"/>
                      <a:gd name="T20" fmla="*/ 345 w 424"/>
                      <a:gd name="T21" fmla="*/ 229 h 229"/>
                      <a:gd name="T22" fmla="*/ 394 w 424"/>
                      <a:gd name="T23" fmla="*/ 216 h 229"/>
                      <a:gd name="T24" fmla="*/ 408 w 424"/>
                      <a:gd name="T25" fmla="*/ 193 h 229"/>
                      <a:gd name="T26" fmla="*/ 424 w 424"/>
                      <a:gd name="T27" fmla="*/ 177 h 229"/>
                      <a:gd name="T28" fmla="*/ 413 w 424"/>
                      <a:gd name="T29" fmla="*/ 145 h 229"/>
                      <a:gd name="T30" fmla="*/ 402 w 424"/>
                      <a:gd name="T31" fmla="*/ 120 h 229"/>
                      <a:gd name="T32" fmla="*/ 394 w 424"/>
                      <a:gd name="T33" fmla="*/ 95 h 229"/>
                      <a:gd name="T34" fmla="*/ 385 w 424"/>
                      <a:gd name="T35" fmla="*/ 79 h 229"/>
                      <a:gd name="T36" fmla="*/ 386 w 424"/>
                      <a:gd name="T37" fmla="*/ 61 h 229"/>
                      <a:gd name="T38" fmla="*/ 329 w 424"/>
                      <a:gd name="T39" fmla="*/ 66 h 229"/>
                      <a:gd name="T40" fmla="*/ 307 w 424"/>
                      <a:gd name="T41" fmla="*/ 45 h 229"/>
                      <a:gd name="T42" fmla="*/ 280 w 424"/>
                      <a:gd name="T43" fmla="*/ 17 h 229"/>
                      <a:gd name="T44" fmla="*/ 266 w 424"/>
                      <a:gd name="T45" fmla="*/ 7 h 229"/>
                      <a:gd name="T46" fmla="*/ 254 w 424"/>
                      <a:gd name="T47" fmla="*/ 11 h 229"/>
                      <a:gd name="T48" fmla="*/ 229 w 424"/>
                      <a:gd name="T49" fmla="*/ 0 h 229"/>
                      <a:gd name="T50" fmla="*/ 192 w 424"/>
                      <a:gd name="T51" fmla="*/ 16 h 229"/>
                      <a:gd name="T52" fmla="*/ 185 w 424"/>
                      <a:gd name="T53" fmla="*/ 35 h 229"/>
                      <a:gd name="T54" fmla="*/ 183 w 424"/>
                      <a:gd name="T55" fmla="*/ 87 h 229"/>
                      <a:gd name="T56" fmla="*/ 147 w 424"/>
                      <a:gd name="T57" fmla="*/ 110 h 229"/>
                      <a:gd name="T58" fmla="*/ 129 w 424"/>
                      <a:gd name="T59" fmla="*/ 84 h 229"/>
                      <a:gd name="T60" fmla="*/ 98 w 424"/>
                      <a:gd name="T61" fmla="*/ 31 h 229"/>
                      <a:gd name="T62" fmla="*/ 80 w 424"/>
                      <a:gd name="T63" fmla="*/ 43 h 229"/>
                      <a:gd name="T64" fmla="*/ 55 w 424"/>
                      <a:gd name="T65" fmla="*/ 53 h 229"/>
                      <a:gd name="T66" fmla="*/ 32 w 424"/>
                      <a:gd name="T67" fmla="*/ 69 h 229"/>
                      <a:gd name="T68" fmla="*/ 27 w 424"/>
                      <a:gd name="T69" fmla="*/ 81 h 229"/>
                      <a:gd name="T70" fmla="*/ 10 w 424"/>
                      <a:gd name="T71" fmla="*/ 125 h 229"/>
                      <a:gd name="T72" fmla="*/ 10 w 424"/>
                      <a:gd name="T73" fmla="*/ 150 h 229"/>
                      <a:gd name="T74" fmla="*/ 7 w 424"/>
                      <a:gd name="T75" fmla="*/ 191 h 229"/>
                      <a:gd name="T76" fmla="*/ 16 w 424"/>
                      <a:gd name="T77" fmla="*/ 201 h 229"/>
                      <a:gd name="T78" fmla="*/ 33 w 424"/>
                      <a:gd name="T79" fmla="*/ 184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24" h="229">
                        <a:moveTo>
                          <a:pt x="33" y="184"/>
                        </a:moveTo>
                        <a:lnTo>
                          <a:pt x="51" y="167"/>
                        </a:lnTo>
                        <a:lnTo>
                          <a:pt x="81" y="160"/>
                        </a:lnTo>
                        <a:lnTo>
                          <a:pt x="104" y="162"/>
                        </a:lnTo>
                        <a:lnTo>
                          <a:pt x="120" y="161"/>
                        </a:lnTo>
                        <a:lnTo>
                          <a:pt x="128" y="168"/>
                        </a:lnTo>
                        <a:lnTo>
                          <a:pt x="141" y="158"/>
                        </a:lnTo>
                        <a:lnTo>
                          <a:pt x="155" y="156"/>
                        </a:lnTo>
                        <a:lnTo>
                          <a:pt x="158" y="164"/>
                        </a:lnTo>
                        <a:lnTo>
                          <a:pt x="169" y="165"/>
                        </a:lnTo>
                        <a:lnTo>
                          <a:pt x="180" y="177"/>
                        </a:lnTo>
                        <a:lnTo>
                          <a:pt x="201" y="177"/>
                        </a:lnTo>
                        <a:lnTo>
                          <a:pt x="207" y="180"/>
                        </a:lnTo>
                        <a:lnTo>
                          <a:pt x="229" y="166"/>
                        </a:lnTo>
                        <a:lnTo>
                          <a:pt x="252" y="177"/>
                        </a:lnTo>
                        <a:lnTo>
                          <a:pt x="272" y="180"/>
                        </a:lnTo>
                        <a:lnTo>
                          <a:pt x="290" y="200"/>
                        </a:lnTo>
                        <a:lnTo>
                          <a:pt x="304" y="202"/>
                        </a:lnTo>
                        <a:lnTo>
                          <a:pt x="320" y="223"/>
                        </a:lnTo>
                        <a:lnTo>
                          <a:pt x="338" y="223"/>
                        </a:lnTo>
                        <a:lnTo>
                          <a:pt x="345" y="229"/>
                        </a:lnTo>
                        <a:lnTo>
                          <a:pt x="345" y="229"/>
                        </a:lnTo>
                        <a:lnTo>
                          <a:pt x="366" y="220"/>
                        </a:lnTo>
                        <a:lnTo>
                          <a:pt x="394" y="216"/>
                        </a:lnTo>
                        <a:lnTo>
                          <a:pt x="397" y="198"/>
                        </a:lnTo>
                        <a:lnTo>
                          <a:pt x="408" y="193"/>
                        </a:lnTo>
                        <a:lnTo>
                          <a:pt x="413" y="180"/>
                        </a:lnTo>
                        <a:lnTo>
                          <a:pt x="424" y="177"/>
                        </a:lnTo>
                        <a:lnTo>
                          <a:pt x="422" y="158"/>
                        </a:lnTo>
                        <a:lnTo>
                          <a:pt x="413" y="145"/>
                        </a:lnTo>
                        <a:lnTo>
                          <a:pt x="405" y="127"/>
                        </a:lnTo>
                        <a:lnTo>
                          <a:pt x="402" y="120"/>
                        </a:lnTo>
                        <a:lnTo>
                          <a:pt x="392" y="104"/>
                        </a:lnTo>
                        <a:lnTo>
                          <a:pt x="394" y="95"/>
                        </a:lnTo>
                        <a:lnTo>
                          <a:pt x="390" y="85"/>
                        </a:lnTo>
                        <a:lnTo>
                          <a:pt x="385" y="79"/>
                        </a:lnTo>
                        <a:lnTo>
                          <a:pt x="388" y="73"/>
                        </a:lnTo>
                        <a:lnTo>
                          <a:pt x="386" y="61"/>
                        </a:lnTo>
                        <a:lnTo>
                          <a:pt x="353" y="57"/>
                        </a:lnTo>
                        <a:lnTo>
                          <a:pt x="329" y="66"/>
                        </a:lnTo>
                        <a:lnTo>
                          <a:pt x="320" y="52"/>
                        </a:lnTo>
                        <a:lnTo>
                          <a:pt x="307" y="45"/>
                        </a:lnTo>
                        <a:lnTo>
                          <a:pt x="300" y="30"/>
                        </a:lnTo>
                        <a:lnTo>
                          <a:pt x="280" y="17"/>
                        </a:lnTo>
                        <a:lnTo>
                          <a:pt x="271" y="17"/>
                        </a:lnTo>
                        <a:lnTo>
                          <a:pt x="266" y="7"/>
                        </a:lnTo>
                        <a:lnTo>
                          <a:pt x="257" y="0"/>
                        </a:lnTo>
                        <a:lnTo>
                          <a:pt x="254" y="11"/>
                        </a:lnTo>
                        <a:lnTo>
                          <a:pt x="245" y="12"/>
                        </a:lnTo>
                        <a:lnTo>
                          <a:pt x="229" y="0"/>
                        </a:lnTo>
                        <a:lnTo>
                          <a:pt x="213" y="4"/>
                        </a:lnTo>
                        <a:lnTo>
                          <a:pt x="192" y="16"/>
                        </a:lnTo>
                        <a:lnTo>
                          <a:pt x="185" y="18"/>
                        </a:lnTo>
                        <a:lnTo>
                          <a:pt x="185" y="35"/>
                        </a:lnTo>
                        <a:lnTo>
                          <a:pt x="192" y="64"/>
                        </a:lnTo>
                        <a:lnTo>
                          <a:pt x="183" y="87"/>
                        </a:lnTo>
                        <a:lnTo>
                          <a:pt x="163" y="110"/>
                        </a:lnTo>
                        <a:lnTo>
                          <a:pt x="147" y="110"/>
                        </a:lnTo>
                        <a:lnTo>
                          <a:pt x="131" y="95"/>
                        </a:lnTo>
                        <a:lnTo>
                          <a:pt x="129" y="84"/>
                        </a:lnTo>
                        <a:lnTo>
                          <a:pt x="99" y="50"/>
                        </a:lnTo>
                        <a:lnTo>
                          <a:pt x="98" y="31"/>
                        </a:lnTo>
                        <a:lnTo>
                          <a:pt x="92" y="31"/>
                        </a:lnTo>
                        <a:lnTo>
                          <a:pt x="80" y="43"/>
                        </a:lnTo>
                        <a:lnTo>
                          <a:pt x="61" y="47"/>
                        </a:lnTo>
                        <a:lnTo>
                          <a:pt x="55" y="53"/>
                        </a:lnTo>
                        <a:lnTo>
                          <a:pt x="42" y="54"/>
                        </a:lnTo>
                        <a:lnTo>
                          <a:pt x="32" y="69"/>
                        </a:lnTo>
                        <a:lnTo>
                          <a:pt x="33" y="83"/>
                        </a:lnTo>
                        <a:lnTo>
                          <a:pt x="27" y="81"/>
                        </a:lnTo>
                        <a:lnTo>
                          <a:pt x="28" y="104"/>
                        </a:lnTo>
                        <a:lnTo>
                          <a:pt x="10" y="125"/>
                        </a:lnTo>
                        <a:lnTo>
                          <a:pt x="8" y="138"/>
                        </a:lnTo>
                        <a:lnTo>
                          <a:pt x="10" y="150"/>
                        </a:lnTo>
                        <a:lnTo>
                          <a:pt x="0" y="159"/>
                        </a:lnTo>
                        <a:lnTo>
                          <a:pt x="7" y="191"/>
                        </a:lnTo>
                        <a:lnTo>
                          <a:pt x="16" y="198"/>
                        </a:lnTo>
                        <a:lnTo>
                          <a:pt x="16" y="201"/>
                        </a:lnTo>
                        <a:lnTo>
                          <a:pt x="27" y="197"/>
                        </a:lnTo>
                        <a:lnTo>
                          <a:pt x="33" y="18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61" name="Freeform 233"/>
                  <p:cNvSpPr>
                    <a:spLocks noEditPoints="1"/>
                  </p:cNvSpPr>
                  <p:nvPr/>
                </p:nvSpPr>
                <p:spPr bwMode="auto">
                  <a:xfrm>
                    <a:off x="13981113" y="7394575"/>
                    <a:ext cx="676275" cy="369888"/>
                  </a:xfrm>
                  <a:custGeom>
                    <a:avLst/>
                    <a:gdLst>
                      <a:gd name="T0" fmla="*/ 339 w 426"/>
                      <a:gd name="T1" fmla="*/ 226 h 233"/>
                      <a:gd name="T2" fmla="*/ 290 w 426"/>
                      <a:gd name="T3" fmla="*/ 203 h 233"/>
                      <a:gd name="T4" fmla="*/ 253 w 426"/>
                      <a:gd name="T5" fmla="*/ 180 h 233"/>
                      <a:gd name="T6" fmla="*/ 202 w 426"/>
                      <a:gd name="T7" fmla="*/ 180 h 233"/>
                      <a:gd name="T8" fmla="*/ 158 w 426"/>
                      <a:gd name="T9" fmla="*/ 167 h 233"/>
                      <a:gd name="T10" fmla="*/ 129 w 426"/>
                      <a:gd name="T11" fmla="*/ 171 h 233"/>
                      <a:gd name="T12" fmla="*/ 82 w 426"/>
                      <a:gd name="T13" fmla="*/ 163 h 233"/>
                      <a:gd name="T14" fmla="*/ 29 w 426"/>
                      <a:gd name="T15" fmla="*/ 200 h 233"/>
                      <a:gd name="T16" fmla="*/ 8 w 426"/>
                      <a:gd name="T17" fmla="*/ 194 h 233"/>
                      <a:gd name="T18" fmla="*/ 8 w 426"/>
                      <a:gd name="T19" fmla="*/ 140 h 233"/>
                      <a:gd name="T20" fmla="*/ 27 w 426"/>
                      <a:gd name="T21" fmla="*/ 81 h 233"/>
                      <a:gd name="T22" fmla="*/ 42 w 426"/>
                      <a:gd name="T23" fmla="*/ 55 h 233"/>
                      <a:gd name="T24" fmla="*/ 81 w 426"/>
                      <a:gd name="T25" fmla="*/ 44 h 233"/>
                      <a:gd name="T26" fmla="*/ 100 w 426"/>
                      <a:gd name="T27" fmla="*/ 51 h 233"/>
                      <a:gd name="T28" fmla="*/ 148 w 426"/>
                      <a:gd name="T29" fmla="*/ 111 h 233"/>
                      <a:gd name="T30" fmla="*/ 192 w 426"/>
                      <a:gd name="T31" fmla="*/ 66 h 233"/>
                      <a:gd name="T32" fmla="*/ 193 w 426"/>
                      <a:gd name="T33" fmla="*/ 17 h 233"/>
                      <a:gd name="T34" fmla="*/ 246 w 426"/>
                      <a:gd name="T35" fmla="*/ 13 h 233"/>
                      <a:gd name="T36" fmla="*/ 268 w 426"/>
                      <a:gd name="T37" fmla="*/ 8 h 233"/>
                      <a:gd name="T38" fmla="*/ 302 w 426"/>
                      <a:gd name="T39" fmla="*/ 32 h 233"/>
                      <a:gd name="T40" fmla="*/ 331 w 426"/>
                      <a:gd name="T41" fmla="*/ 67 h 233"/>
                      <a:gd name="T42" fmla="*/ 390 w 426"/>
                      <a:gd name="T43" fmla="*/ 75 h 233"/>
                      <a:gd name="T44" fmla="*/ 396 w 426"/>
                      <a:gd name="T45" fmla="*/ 97 h 233"/>
                      <a:gd name="T46" fmla="*/ 407 w 426"/>
                      <a:gd name="T47" fmla="*/ 128 h 233"/>
                      <a:gd name="T48" fmla="*/ 426 w 426"/>
                      <a:gd name="T49" fmla="*/ 180 h 233"/>
                      <a:gd name="T50" fmla="*/ 399 w 426"/>
                      <a:gd name="T51" fmla="*/ 201 h 233"/>
                      <a:gd name="T52" fmla="*/ 347 w 426"/>
                      <a:gd name="T53" fmla="*/ 232 h 233"/>
                      <a:gd name="T54" fmla="*/ 340 w 426"/>
                      <a:gd name="T55" fmla="*/ 225 h 233"/>
                      <a:gd name="T56" fmla="*/ 394 w 426"/>
                      <a:gd name="T57" fmla="*/ 217 h 233"/>
                      <a:gd name="T58" fmla="*/ 414 w 426"/>
                      <a:gd name="T59" fmla="*/ 181 h 233"/>
                      <a:gd name="T60" fmla="*/ 413 w 426"/>
                      <a:gd name="T61" fmla="*/ 148 h 233"/>
                      <a:gd name="T62" fmla="*/ 392 w 426"/>
                      <a:gd name="T63" fmla="*/ 106 h 233"/>
                      <a:gd name="T64" fmla="*/ 385 w 426"/>
                      <a:gd name="T65" fmla="*/ 81 h 233"/>
                      <a:gd name="T66" fmla="*/ 354 w 426"/>
                      <a:gd name="T67" fmla="*/ 60 h 233"/>
                      <a:gd name="T68" fmla="*/ 307 w 426"/>
                      <a:gd name="T69" fmla="*/ 48 h 233"/>
                      <a:gd name="T70" fmla="*/ 272 w 426"/>
                      <a:gd name="T71" fmla="*/ 20 h 233"/>
                      <a:gd name="T72" fmla="*/ 256 w 426"/>
                      <a:gd name="T73" fmla="*/ 14 h 233"/>
                      <a:gd name="T74" fmla="*/ 214 w 426"/>
                      <a:gd name="T75" fmla="*/ 7 h 233"/>
                      <a:gd name="T76" fmla="*/ 187 w 426"/>
                      <a:gd name="T77" fmla="*/ 37 h 233"/>
                      <a:gd name="T78" fmla="*/ 185 w 426"/>
                      <a:gd name="T79" fmla="*/ 90 h 233"/>
                      <a:gd name="T80" fmla="*/ 131 w 426"/>
                      <a:gd name="T81" fmla="*/ 97 h 233"/>
                      <a:gd name="T82" fmla="*/ 98 w 426"/>
                      <a:gd name="T83" fmla="*/ 34 h 233"/>
                      <a:gd name="T84" fmla="*/ 63 w 426"/>
                      <a:gd name="T85" fmla="*/ 50 h 233"/>
                      <a:gd name="T86" fmla="*/ 34 w 426"/>
                      <a:gd name="T87" fmla="*/ 72 h 233"/>
                      <a:gd name="T88" fmla="*/ 30 w 426"/>
                      <a:gd name="T89" fmla="*/ 106 h 233"/>
                      <a:gd name="T90" fmla="*/ 12 w 426"/>
                      <a:gd name="T91" fmla="*/ 153 h 233"/>
                      <a:gd name="T92" fmla="*/ 17 w 426"/>
                      <a:gd name="T93" fmla="*/ 200 h 233"/>
                      <a:gd name="T94" fmla="*/ 33 w 426"/>
                      <a:gd name="T95" fmla="*/ 185 h 233"/>
                      <a:gd name="T96" fmla="*/ 82 w 426"/>
                      <a:gd name="T97" fmla="*/ 160 h 233"/>
                      <a:gd name="T98" fmla="*/ 129 w 426"/>
                      <a:gd name="T99" fmla="*/ 169 h 233"/>
                      <a:gd name="T100" fmla="*/ 156 w 426"/>
                      <a:gd name="T101" fmla="*/ 157 h 233"/>
                      <a:gd name="T102" fmla="*/ 171 w 426"/>
                      <a:gd name="T103" fmla="*/ 166 h 233"/>
                      <a:gd name="T104" fmla="*/ 208 w 426"/>
                      <a:gd name="T105" fmla="*/ 181 h 233"/>
                      <a:gd name="T106" fmla="*/ 274 w 426"/>
                      <a:gd name="T107" fmla="*/ 182 h 233"/>
                      <a:gd name="T108" fmla="*/ 306 w 426"/>
                      <a:gd name="T109" fmla="*/ 203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26" h="233">
                        <a:moveTo>
                          <a:pt x="346" y="233"/>
                        </a:moveTo>
                        <a:lnTo>
                          <a:pt x="346" y="232"/>
                        </a:lnTo>
                        <a:lnTo>
                          <a:pt x="339" y="226"/>
                        </a:lnTo>
                        <a:lnTo>
                          <a:pt x="320" y="225"/>
                        </a:lnTo>
                        <a:lnTo>
                          <a:pt x="305" y="205"/>
                        </a:lnTo>
                        <a:lnTo>
                          <a:pt x="290" y="203"/>
                        </a:lnTo>
                        <a:lnTo>
                          <a:pt x="290" y="202"/>
                        </a:lnTo>
                        <a:lnTo>
                          <a:pt x="273" y="183"/>
                        </a:lnTo>
                        <a:lnTo>
                          <a:pt x="253" y="180"/>
                        </a:lnTo>
                        <a:lnTo>
                          <a:pt x="230" y="169"/>
                        </a:lnTo>
                        <a:lnTo>
                          <a:pt x="208" y="183"/>
                        </a:lnTo>
                        <a:lnTo>
                          <a:pt x="202" y="180"/>
                        </a:lnTo>
                        <a:lnTo>
                          <a:pt x="180" y="180"/>
                        </a:lnTo>
                        <a:lnTo>
                          <a:pt x="169" y="168"/>
                        </a:lnTo>
                        <a:lnTo>
                          <a:pt x="158" y="167"/>
                        </a:lnTo>
                        <a:lnTo>
                          <a:pt x="155" y="159"/>
                        </a:lnTo>
                        <a:lnTo>
                          <a:pt x="142" y="161"/>
                        </a:lnTo>
                        <a:lnTo>
                          <a:pt x="129" y="171"/>
                        </a:lnTo>
                        <a:lnTo>
                          <a:pt x="121" y="164"/>
                        </a:lnTo>
                        <a:lnTo>
                          <a:pt x="105" y="165"/>
                        </a:lnTo>
                        <a:lnTo>
                          <a:pt x="82" y="163"/>
                        </a:lnTo>
                        <a:lnTo>
                          <a:pt x="52" y="170"/>
                        </a:lnTo>
                        <a:lnTo>
                          <a:pt x="34" y="186"/>
                        </a:lnTo>
                        <a:lnTo>
                          <a:pt x="29" y="200"/>
                        </a:lnTo>
                        <a:lnTo>
                          <a:pt x="16" y="204"/>
                        </a:lnTo>
                        <a:lnTo>
                          <a:pt x="16" y="201"/>
                        </a:lnTo>
                        <a:lnTo>
                          <a:pt x="8" y="194"/>
                        </a:lnTo>
                        <a:lnTo>
                          <a:pt x="0" y="161"/>
                        </a:lnTo>
                        <a:lnTo>
                          <a:pt x="10" y="152"/>
                        </a:lnTo>
                        <a:lnTo>
                          <a:pt x="8" y="140"/>
                        </a:lnTo>
                        <a:lnTo>
                          <a:pt x="10" y="126"/>
                        </a:lnTo>
                        <a:lnTo>
                          <a:pt x="28" y="105"/>
                        </a:lnTo>
                        <a:lnTo>
                          <a:pt x="27" y="81"/>
                        </a:lnTo>
                        <a:lnTo>
                          <a:pt x="33" y="84"/>
                        </a:lnTo>
                        <a:lnTo>
                          <a:pt x="32" y="71"/>
                        </a:lnTo>
                        <a:lnTo>
                          <a:pt x="42" y="55"/>
                        </a:lnTo>
                        <a:lnTo>
                          <a:pt x="56" y="54"/>
                        </a:lnTo>
                        <a:lnTo>
                          <a:pt x="62" y="48"/>
                        </a:lnTo>
                        <a:lnTo>
                          <a:pt x="81" y="44"/>
                        </a:lnTo>
                        <a:lnTo>
                          <a:pt x="92" y="32"/>
                        </a:lnTo>
                        <a:lnTo>
                          <a:pt x="100" y="32"/>
                        </a:lnTo>
                        <a:lnTo>
                          <a:pt x="100" y="51"/>
                        </a:lnTo>
                        <a:lnTo>
                          <a:pt x="131" y="85"/>
                        </a:lnTo>
                        <a:lnTo>
                          <a:pt x="133" y="97"/>
                        </a:lnTo>
                        <a:lnTo>
                          <a:pt x="148" y="111"/>
                        </a:lnTo>
                        <a:lnTo>
                          <a:pt x="163" y="111"/>
                        </a:lnTo>
                        <a:lnTo>
                          <a:pt x="184" y="88"/>
                        </a:lnTo>
                        <a:lnTo>
                          <a:pt x="192" y="66"/>
                        </a:lnTo>
                        <a:lnTo>
                          <a:pt x="185" y="37"/>
                        </a:lnTo>
                        <a:lnTo>
                          <a:pt x="185" y="20"/>
                        </a:lnTo>
                        <a:lnTo>
                          <a:pt x="193" y="17"/>
                        </a:lnTo>
                        <a:lnTo>
                          <a:pt x="214" y="5"/>
                        </a:lnTo>
                        <a:lnTo>
                          <a:pt x="230" y="1"/>
                        </a:lnTo>
                        <a:lnTo>
                          <a:pt x="246" y="13"/>
                        </a:lnTo>
                        <a:lnTo>
                          <a:pt x="254" y="12"/>
                        </a:lnTo>
                        <a:lnTo>
                          <a:pt x="258" y="0"/>
                        </a:lnTo>
                        <a:lnTo>
                          <a:pt x="268" y="8"/>
                        </a:lnTo>
                        <a:lnTo>
                          <a:pt x="272" y="18"/>
                        </a:lnTo>
                        <a:lnTo>
                          <a:pt x="281" y="19"/>
                        </a:lnTo>
                        <a:lnTo>
                          <a:pt x="302" y="32"/>
                        </a:lnTo>
                        <a:lnTo>
                          <a:pt x="309" y="47"/>
                        </a:lnTo>
                        <a:lnTo>
                          <a:pt x="321" y="53"/>
                        </a:lnTo>
                        <a:lnTo>
                          <a:pt x="331" y="67"/>
                        </a:lnTo>
                        <a:lnTo>
                          <a:pt x="353" y="58"/>
                        </a:lnTo>
                        <a:lnTo>
                          <a:pt x="388" y="62"/>
                        </a:lnTo>
                        <a:lnTo>
                          <a:pt x="390" y="75"/>
                        </a:lnTo>
                        <a:lnTo>
                          <a:pt x="387" y="81"/>
                        </a:lnTo>
                        <a:lnTo>
                          <a:pt x="392" y="86"/>
                        </a:lnTo>
                        <a:lnTo>
                          <a:pt x="396" y="97"/>
                        </a:lnTo>
                        <a:lnTo>
                          <a:pt x="394" y="105"/>
                        </a:lnTo>
                        <a:lnTo>
                          <a:pt x="404" y="122"/>
                        </a:lnTo>
                        <a:lnTo>
                          <a:pt x="407" y="128"/>
                        </a:lnTo>
                        <a:lnTo>
                          <a:pt x="415" y="147"/>
                        </a:lnTo>
                        <a:lnTo>
                          <a:pt x="424" y="159"/>
                        </a:lnTo>
                        <a:lnTo>
                          <a:pt x="426" y="180"/>
                        </a:lnTo>
                        <a:lnTo>
                          <a:pt x="415" y="183"/>
                        </a:lnTo>
                        <a:lnTo>
                          <a:pt x="410" y="196"/>
                        </a:lnTo>
                        <a:lnTo>
                          <a:pt x="399" y="201"/>
                        </a:lnTo>
                        <a:lnTo>
                          <a:pt x="396" y="219"/>
                        </a:lnTo>
                        <a:lnTo>
                          <a:pt x="367" y="223"/>
                        </a:lnTo>
                        <a:lnTo>
                          <a:pt x="347" y="232"/>
                        </a:lnTo>
                        <a:lnTo>
                          <a:pt x="346" y="233"/>
                        </a:lnTo>
                        <a:close/>
                        <a:moveTo>
                          <a:pt x="321" y="224"/>
                        </a:moveTo>
                        <a:lnTo>
                          <a:pt x="340" y="225"/>
                        </a:lnTo>
                        <a:lnTo>
                          <a:pt x="346" y="230"/>
                        </a:lnTo>
                        <a:lnTo>
                          <a:pt x="367" y="221"/>
                        </a:lnTo>
                        <a:lnTo>
                          <a:pt x="394" y="217"/>
                        </a:lnTo>
                        <a:lnTo>
                          <a:pt x="397" y="200"/>
                        </a:lnTo>
                        <a:lnTo>
                          <a:pt x="408" y="194"/>
                        </a:lnTo>
                        <a:lnTo>
                          <a:pt x="414" y="181"/>
                        </a:lnTo>
                        <a:lnTo>
                          <a:pt x="424" y="178"/>
                        </a:lnTo>
                        <a:lnTo>
                          <a:pt x="422" y="160"/>
                        </a:lnTo>
                        <a:lnTo>
                          <a:pt x="413" y="148"/>
                        </a:lnTo>
                        <a:lnTo>
                          <a:pt x="405" y="129"/>
                        </a:lnTo>
                        <a:lnTo>
                          <a:pt x="402" y="123"/>
                        </a:lnTo>
                        <a:lnTo>
                          <a:pt x="392" y="106"/>
                        </a:lnTo>
                        <a:lnTo>
                          <a:pt x="394" y="97"/>
                        </a:lnTo>
                        <a:lnTo>
                          <a:pt x="391" y="87"/>
                        </a:lnTo>
                        <a:lnTo>
                          <a:pt x="385" y="81"/>
                        </a:lnTo>
                        <a:lnTo>
                          <a:pt x="388" y="75"/>
                        </a:lnTo>
                        <a:lnTo>
                          <a:pt x="386" y="64"/>
                        </a:lnTo>
                        <a:lnTo>
                          <a:pt x="354" y="60"/>
                        </a:lnTo>
                        <a:lnTo>
                          <a:pt x="330" y="69"/>
                        </a:lnTo>
                        <a:lnTo>
                          <a:pt x="320" y="54"/>
                        </a:lnTo>
                        <a:lnTo>
                          <a:pt x="307" y="48"/>
                        </a:lnTo>
                        <a:lnTo>
                          <a:pt x="300" y="33"/>
                        </a:lnTo>
                        <a:lnTo>
                          <a:pt x="281" y="20"/>
                        </a:lnTo>
                        <a:lnTo>
                          <a:pt x="272" y="20"/>
                        </a:lnTo>
                        <a:lnTo>
                          <a:pt x="267" y="9"/>
                        </a:lnTo>
                        <a:lnTo>
                          <a:pt x="259" y="4"/>
                        </a:lnTo>
                        <a:lnTo>
                          <a:pt x="256" y="14"/>
                        </a:lnTo>
                        <a:lnTo>
                          <a:pt x="246" y="15"/>
                        </a:lnTo>
                        <a:lnTo>
                          <a:pt x="230" y="3"/>
                        </a:lnTo>
                        <a:lnTo>
                          <a:pt x="214" y="7"/>
                        </a:lnTo>
                        <a:lnTo>
                          <a:pt x="193" y="19"/>
                        </a:lnTo>
                        <a:lnTo>
                          <a:pt x="187" y="20"/>
                        </a:lnTo>
                        <a:lnTo>
                          <a:pt x="187" y="37"/>
                        </a:lnTo>
                        <a:lnTo>
                          <a:pt x="193" y="66"/>
                        </a:lnTo>
                        <a:lnTo>
                          <a:pt x="193" y="66"/>
                        </a:lnTo>
                        <a:lnTo>
                          <a:pt x="185" y="90"/>
                        </a:lnTo>
                        <a:lnTo>
                          <a:pt x="164" y="113"/>
                        </a:lnTo>
                        <a:lnTo>
                          <a:pt x="148" y="113"/>
                        </a:lnTo>
                        <a:lnTo>
                          <a:pt x="131" y="97"/>
                        </a:lnTo>
                        <a:lnTo>
                          <a:pt x="129" y="86"/>
                        </a:lnTo>
                        <a:lnTo>
                          <a:pt x="99" y="52"/>
                        </a:lnTo>
                        <a:lnTo>
                          <a:pt x="98" y="34"/>
                        </a:lnTo>
                        <a:lnTo>
                          <a:pt x="93" y="34"/>
                        </a:lnTo>
                        <a:lnTo>
                          <a:pt x="82" y="46"/>
                        </a:lnTo>
                        <a:lnTo>
                          <a:pt x="63" y="50"/>
                        </a:lnTo>
                        <a:lnTo>
                          <a:pt x="57" y="56"/>
                        </a:lnTo>
                        <a:lnTo>
                          <a:pt x="43" y="57"/>
                        </a:lnTo>
                        <a:lnTo>
                          <a:pt x="34" y="72"/>
                        </a:lnTo>
                        <a:lnTo>
                          <a:pt x="35" y="87"/>
                        </a:lnTo>
                        <a:lnTo>
                          <a:pt x="29" y="84"/>
                        </a:lnTo>
                        <a:lnTo>
                          <a:pt x="30" y="106"/>
                        </a:lnTo>
                        <a:lnTo>
                          <a:pt x="12" y="127"/>
                        </a:lnTo>
                        <a:lnTo>
                          <a:pt x="10" y="140"/>
                        </a:lnTo>
                        <a:lnTo>
                          <a:pt x="12" y="153"/>
                        </a:lnTo>
                        <a:lnTo>
                          <a:pt x="2" y="161"/>
                        </a:lnTo>
                        <a:lnTo>
                          <a:pt x="9" y="193"/>
                        </a:lnTo>
                        <a:lnTo>
                          <a:pt x="17" y="200"/>
                        </a:lnTo>
                        <a:lnTo>
                          <a:pt x="18" y="201"/>
                        </a:lnTo>
                        <a:lnTo>
                          <a:pt x="27" y="198"/>
                        </a:lnTo>
                        <a:lnTo>
                          <a:pt x="33" y="185"/>
                        </a:lnTo>
                        <a:lnTo>
                          <a:pt x="51" y="168"/>
                        </a:lnTo>
                        <a:lnTo>
                          <a:pt x="52" y="168"/>
                        </a:lnTo>
                        <a:lnTo>
                          <a:pt x="82" y="160"/>
                        </a:lnTo>
                        <a:lnTo>
                          <a:pt x="105" y="163"/>
                        </a:lnTo>
                        <a:lnTo>
                          <a:pt x="121" y="162"/>
                        </a:lnTo>
                        <a:lnTo>
                          <a:pt x="129" y="169"/>
                        </a:lnTo>
                        <a:lnTo>
                          <a:pt x="142" y="159"/>
                        </a:lnTo>
                        <a:lnTo>
                          <a:pt x="142" y="159"/>
                        </a:lnTo>
                        <a:lnTo>
                          <a:pt x="156" y="157"/>
                        </a:lnTo>
                        <a:lnTo>
                          <a:pt x="159" y="166"/>
                        </a:lnTo>
                        <a:lnTo>
                          <a:pt x="170" y="166"/>
                        </a:lnTo>
                        <a:lnTo>
                          <a:pt x="171" y="166"/>
                        </a:lnTo>
                        <a:lnTo>
                          <a:pt x="181" y="178"/>
                        </a:lnTo>
                        <a:lnTo>
                          <a:pt x="202" y="178"/>
                        </a:lnTo>
                        <a:lnTo>
                          <a:pt x="208" y="181"/>
                        </a:lnTo>
                        <a:lnTo>
                          <a:pt x="230" y="167"/>
                        </a:lnTo>
                        <a:lnTo>
                          <a:pt x="253" y="178"/>
                        </a:lnTo>
                        <a:lnTo>
                          <a:pt x="274" y="182"/>
                        </a:lnTo>
                        <a:lnTo>
                          <a:pt x="274" y="182"/>
                        </a:lnTo>
                        <a:lnTo>
                          <a:pt x="291" y="201"/>
                        </a:lnTo>
                        <a:lnTo>
                          <a:pt x="306" y="203"/>
                        </a:lnTo>
                        <a:lnTo>
                          <a:pt x="306" y="204"/>
                        </a:lnTo>
                        <a:lnTo>
                          <a:pt x="321" y="224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40" name="Gruppieren 388"/>
                <p:cNvGrpSpPr/>
                <p:nvPr/>
              </p:nvGrpSpPr>
              <p:grpSpPr>
                <a:xfrm>
                  <a:off x="16877909" y="8977759"/>
                  <a:ext cx="1201052" cy="818596"/>
                  <a:chOff x="12422188" y="8013700"/>
                  <a:chExt cx="568325" cy="387350"/>
                </a:xfrm>
                <a:solidFill>
                  <a:schemeClr val="tx2"/>
                </a:solidFill>
              </p:grpSpPr>
              <p:sp>
                <p:nvSpPr>
                  <p:cNvPr id="450" name="Freeform 237"/>
                  <p:cNvSpPr>
                    <a:spLocks/>
                  </p:cNvSpPr>
                  <p:nvPr/>
                </p:nvSpPr>
                <p:spPr bwMode="auto">
                  <a:xfrm>
                    <a:off x="12426950" y="8205788"/>
                    <a:ext cx="125413" cy="123825"/>
                  </a:xfrm>
                  <a:custGeom>
                    <a:avLst/>
                    <a:gdLst>
                      <a:gd name="T0" fmla="*/ 39 w 79"/>
                      <a:gd name="T1" fmla="*/ 3 h 78"/>
                      <a:gd name="T2" fmla="*/ 33 w 79"/>
                      <a:gd name="T3" fmla="*/ 0 h 78"/>
                      <a:gd name="T4" fmla="*/ 27 w 79"/>
                      <a:gd name="T5" fmla="*/ 9 h 78"/>
                      <a:gd name="T6" fmla="*/ 23 w 79"/>
                      <a:gd name="T7" fmla="*/ 10 h 78"/>
                      <a:gd name="T8" fmla="*/ 16 w 79"/>
                      <a:gd name="T9" fmla="*/ 18 h 78"/>
                      <a:gd name="T10" fmla="*/ 13 w 79"/>
                      <a:gd name="T11" fmla="*/ 12 h 78"/>
                      <a:gd name="T12" fmla="*/ 6 w 79"/>
                      <a:gd name="T13" fmla="*/ 9 h 78"/>
                      <a:gd name="T14" fmla="*/ 6 w 79"/>
                      <a:gd name="T15" fmla="*/ 14 h 78"/>
                      <a:gd name="T16" fmla="*/ 0 w 79"/>
                      <a:gd name="T17" fmla="*/ 17 h 78"/>
                      <a:gd name="T18" fmla="*/ 9 w 79"/>
                      <a:gd name="T19" fmla="*/ 20 h 78"/>
                      <a:gd name="T20" fmla="*/ 9 w 79"/>
                      <a:gd name="T21" fmla="*/ 26 h 78"/>
                      <a:gd name="T22" fmla="*/ 2 w 79"/>
                      <a:gd name="T23" fmla="*/ 31 h 78"/>
                      <a:gd name="T24" fmla="*/ 2 w 79"/>
                      <a:gd name="T25" fmla="*/ 39 h 78"/>
                      <a:gd name="T26" fmla="*/ 12 w 79"/>
                      <a:gd name="T27" fmla="*/ 41 h 78"/>
                      <a:gd name="T28" fmla="*/ 22 w 79"/>
                      <a:gd name="T29" fmla="*/ 52 h 78"/>
                      <a:gd name="T30" fmla="*/ 18 w 79"/>
                      <a:gd name="T31" fmla="*/ 62 h 78"/>
                      <a:gd name="T32" fmla="*/ 14 w 79"/>
                      <a:gd name="T33" fmla="*/ 61 h 78"/>
                      <a:gd name="T34" fmla="*/ 8 w 79"/>
                      <a:gd name="T35" fmla="*/ 77 h 78"/>
                      <a:gd name="T36" fmla="*/ 14 w 79"/>
                      <a:gd name="T37" fmla="*/ 78 h 78"/>
                      <a:gd name="T38" fmla="*/ 24 w 79"/>
                      <a:gd name="T39" fmla="*/ 70 h 78"/>
                      <a:gd name="T40" fmla="*/ 24 w 79"/>
                      <a:gd name="T41" fmla="*/ 64 h 78"/>
                      <a:gd name="T42" fmla="*/ 32 w 79"/>
                      <a:gd name="T43" fmla="*/ 45 h 78"/>
                      <a:gd name="T44" fmla="*/ 51 w 79"/>
                      <a:gd name="T45" fmla="*/ 41 h 78"/>
                      <a:gd name="T46" fmla="*/ 59 w 79"/>
                      <a:gd name="T47" fmla="*/ 32 h 78"/>
                      <a:gd name="T48" fmla="*/ 67 w 79"/>
                      <a:gd name="T49" fmla="*/ 21 h 78"/>
                      <a:gd name="T50" fmla="*/ 76 w 79"/>
                      <a:gd name="T51" fmla="*/ 23 h 78"/>
                      <a:gd name="T52" fmla="*/ 79 w 79"/>
                      <a:gd name="T53" fmla="*/ 21 h 78"/>
                      <a:gd name="T54" fmla="*/ 76 w 79"/>
                      <a:gd name="T55" fmla="*/ 17 h 78"/>
                      <a:gd name="T56" fmla="*/ 69 w 79"/>
                      <a:gd name="T57" fmla="*/ 13 h 78"/>
                      <a:gd name="T58" fmla="*/ 59 w 79"/>
                      <a:gd name="T59" fmla="*/ 5 h 78"/>
                      <a:gd name="T60" fmla="*/ 39 w 79"/>
                      <a:gd name="T61" fmla="*/ 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9" h="78">
                        <a:moveTo>
                          <a:pt x="39" y="3"/>
                        </a:moveTo>
                        <a:lnTo>
                          <a:pt x="33" y="0"/>
                        </a:lnTo>
                        <a:lnTo>
                          <a:pt x="27" y="9"/>
                        </a:lnTo>
                        <a:lnTo>
                          <a:pt x="23" y="10"/>
                        </a:lnTo>
                        <a:lnTo>
                          <a:pt x="16" y="18"/>
                        </a:lnTo>
                        <a:lnTo>
                          <a:pt x="13" y="12"/>
                        </a:lnTo>
                        <a:lnTo>
                          <a:pt x="6" y="9"/>
                        </a:lnTo>
                        <a:lnTo>
                          <a:pt x="6" y="14"/>
                        </a:lnTo>
                        <a:lnTo>
                          <a:pt x="0" y="17"/>
                        </a:lnTo>
                        <a:lnTo>
                          <a:pt x="9" y="20"/>
                        </a:lnTo>
                        <a:lnTo>
                          <a:pt x="9" y="26"/>
                        </a:lnTo>
                        <a:lnTo>
                          <a:pt x="2" y="31"/>
                        </a:lnTo>
                        <a:lnTo>
                          <a:pt x="2" y="39"/>
                        </a:lnTo>
                        <a:lnTo>
                          <a:pt x="12" y="41"/>
                        </a:lnTo>
                        <a:lnTo>
                          <a:pt x="22" y="52"/>
                        </a:lnTo>
                        <a:lnTo>
                          <a:pt x="18" y="62"/>
                        </a:lnTo>
                        <a:lnTo>
                          <a:pt x="14" y="61"/>
                        </a:lnTo>
                        <a:lnTo>
                          <a:pt x="8" y="77"/>
                        </a:lnTo>
                        <a:lnTo>
                          <a:pt x="14" y="78"/>
                        </a:lnTo>
                        <a:lnTo>
                          <a:pt x="24" y="70"/>
                        </a:lnTo>
                        <a:lnTo>
                          <a:pt x="24" y="64"/>
                        </a:lnTo>
                        <a:lnTo>
                          <a:pt x="32" y="45"/>
                        </a:lnTo>
                        <a:lnTo>
                          <a:pt x="51" y="41"/>
                        </a:lnTo>
                        <a:lnTo>
                          <a:pt x="59" y="32"/>
                        </a:lnTo>
                        <a:lnTo>
                          <a:pt x="67" y="21"/>
                        </a:lnTo>
                        <a:lnTo>
                          <a:pt x="76" y="23"/>
                        </a:lnTo>
                        <a:lnTo>
                          <a:pt x="79" y="21"/>
                        </a:lnTo>
                        <a:lnTo>
                          <a:pt x="76" y="17"/>
                        </a:lnTo>
                        <a:lnTo>
                          <a:pt x="69" y="13"/>
                        </a:lnTo>
                        <a:lnTo>
                          <a:pt x="59" y="5"/>
                        </a:lnTo>
                        <a:lnTo>
                          <a:pt x="39" y="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1" name="Freeform 238"/>
                  <p:cNvSpPr>
                    <a:spLocks noEditPoints="1"/>
                  </p:cNvSpPr>
                  <p:nvPr/>
                </p:nvSpPr>
                <p:spPr bwMode="auto">
                  <a:xfrm>
                    <a:off x="12422188" y="8205788"/>
                    <a:ext cx="131763" cy="125412"/>
                  </a:xfrm>
                  <a:custGeom>
                    <a:avLst/>
                    <a:gdLst>
                      <a:gd name="T0" fmla="*/ 17 w 83"/>
                      <a:gd name="T1" fmla="*/ 79 h 79"/>
                      <a:gd name="T2" fmla="*/ 10 w 83"/>
                      <a:gd name="T3" fmla="*/ 77 h 79"/>
                      <a:gd name="T4" fmla="*/ 16 w 83"/>
                      <a:gd name="T5" fmla="*/ 60 h 79"/>
                      <a:gd name="T6" fmla="*/ 21 w 83"/>
                      <a:gd name="T7" fmla="*/ 61 h 79"/>
                      <a:gd name="T8" fmla="*/ 24 w 83"/>
                      <a:gd name="T9" fmla="*/ 52 h 79"/>
                      <a:gd name="T10" fmla="*/ 15 w 83"/>
                      <a:gd name="T11" fmla="*/ 42 h 79"/>
                      <a:gd name="T12" fmla="*/ 4 w 83"/>
                      <a:gd name="T13" fmla="*/ 39 h 79"/>
                      <a:gd name="T14" fmla="*/ 4 w 83"/>
                      <a:gd name="T15" fmla="*/ 31 h 79"/>
                      <a:gd name="T16" fmla="*/ 11 w 83"/>
                      <a:gd name="T17" fmla="*/ 26 h 79"/>
                      <a:gd name="T18" fmla="*/ 11 w 83"/>
                      <a:gd name="T19" fmla="*/ 21 h 79"/>
                      <a:gd name="T20" fmla="*/ 0 w 83"/>
                      <a:gd name="T21" fmla="*/ 17 h 79"/>
                      <a:gd name="T22" fmla="*/ 8 w 83"/>
                      <a:gd name="T23" fmla="*/ 13 h 79"/>
                      <a:gd name="T24" fmla="*/ 8 w 83"/>
                      <a:gd name="T25" fmla="*/ 8 h 79"/>
                      <a:gd name="T26" fmla="*/ 17 w 83"/>
                      <a:gd name="T27" fmla="*/ 11 h 79"/>
                      <a:gd name="T28" fmla="*/ 19 w 83"/>
                      <a:gd name="T29" fmla="*/ 16 h 79"/>
                      <a:gd name="T30" fmla="*/ 25 w 83"/>
                      <a:gd name="T31" fmla="*/ 9 h 79"/>
                      <a:gd name="T32" fmla="*/ 30 w 83"/>
                      <a:gd name="T33" fmla="*/ 8 h 79"/>
                      <a:gd name="T34" fmla="*/ 36 w 83"/>
                      <a:gd name="T35" fmla="*/ 0 h 79"/>
                      <a:gd name="T36" fmla="*/ 42 w 83"/>
                      <a:gd name="T37" fmla="*/ 2 h 79"/>
                      <a:gd name="T38" fmla="*/ 62 w 83"/>
                      <a:gd name="T39" fmla="*/ 4 h 79"/>
                      <a:gd name="T40" fmla="*/ 72 w 83"/>
                      <a:gd name="T41" fmla="*/ 13 h 79"/>
                      <a:gd name="T42" fmla="*/ 80 w 83"/>
                      <a:gd name="T43" fmla="*/ 16 h 79"/>
                      <a:gd name="T44" fmla="*/ 83 w 83"/>
                      <a:gd name="T45" fmla="*/ 21 h 79"/>
                      <a:gd name="T46" fmla="*/ 79 w 83"/>
                      <a:gd name="T47" fmla="*/ 24 h 79"/>
                      <a:gd name="T48" fmla="*/ 70 w 83"/>
                      <a:gd name="T49" fmla="*/ 22 h 79"/>
                      <a:gd name="T50" fmla="*/ 63 w 83"/>
                      <a:gd name="T51" fmla="*/ 33 h 79"/>
                      <a:gd name="T52" fmla="*/ 55 w 83"/>
                      <a:gd name="T53" fmla="*/ 42 h 79"/>
                      <a:gd name="T54" fmla="*/ 36 w 83"/>
                      <a:gd name="T55" fmla="*/ 46 h 79"/>
                      <a:gd name="T56" fmla="*/ 28 w 83"/>
                      <a:gd name="T57" fmla="*/ 64 h 79"/>
                      <a:gd name="T58" fmla="*/ 28 w 83"/>
                      <a:gd name="T59" fmla="*/ 70 h 79"/>
                      <a:gd name="T60" fmla="*/ 17 w 83"/>
                      <a:gd name="T61" fmla="*/ 79 h 79"/>
                      <a:gd name="T62" fmla="*/ 12 w 83"/>
                      <a:gd name="T63" fmla="*/ 77 h 79"/>
                      <a:gd name="T64" fmla="*/ 17 w 83"/>
                      <a:gd name="T65" fmla="*/ 77 h 79"/>
                      <a:gd name="T66" fmla="*/ 26 w 83"/>
                      <a:gd name="T67" fmla="*/ 70 h 79"/>
                      <a:gd name="T68" fmla="*/ 26 w 83"/>
                      <a:gd name="T69" fmla="*/ 64 h 79"/>
                      <a:gd name="T70" fmla="*/ 35 w 83"/>
                      <a:gd name="T71" fmla="*/ 44 h 79"/>
                      <a:gd name="T72" fmla="*/ 53 w 83"/>
                      <a:gd name="T73" fmla="*/ 41 h 79"/>
                      <a:gd name="T74" fmla="*/ 61 w 83"/>
                      <a:gd name="T75" fmla="*/ 32 h 79"/>
                      <a:gd name="T76" fmla="*/ 70 w 83"/>
                      <a:gd name="T77" fmla="*/ 20 h 79"/>
                      <a:gd name="T78" fmla="*/ 78 w 83"/>
                      <a:gd name="T79" fmla="*/ 22 h 79"/>
                      <a:gd name="T80" fmla="*/ 80 w 83"/>
                      <a:gd name="T81" fmla="*/ 21 h 79"/>
                      <a:gd name="T82" fmla="*/ 78 w 83"/>
                      <a:gd name="T83" fmla="*/ 17 h 79"/>
                      <a:gd name="T84" fmla="*/ 72 w 83"/>
                      <a:gd name="T85" fmla="*/ 13 h 79"/>
                      <a:gd name="T86" fmla="*/ 62 w 83"/>
                      <a:gd name="T87" fmla="*/ 6 h 79"/>
                      <a:gd name="T88" fmla="*/ 42 w 83"/>
                      <a:gd name="T89" fmla="*/ 4 h 79"/>
                      <a:gd name="T90" fmla="*/ 36 w 83"/>
                      <a:gd name="T91" fmla="*/ 1 h 79"/>
                      <a:gd name="T92" fmla="*/ 31 w 83"/>
                      <a:gd name="T93" fmla="*/ 9 h 79"/>
                      <a:gd name="T94" fmla="*/ 26 w 83"/>
                      <a:gd name="T95" fmla="*/ 11 h 79"/>
                      <a:gd name="T96" fmla="*/ 19 w 83"/>
                      <a:gd name="T97" fmla="*/ 19 h 79"/>
                      <a:gd name="T98" fmla="*/ 16 w 83"/>
                      <a:gd name="T99" fmla="*/ 13 h 79"/>
                      <a:gd name="T100" fmla="*/ 10 w 83"/>
                      <a:gd name="T101" fmla="*/ 11 h 79"/>
                      <a:gd name="T102" fmla="*/ 10 w 83"/>
                      <a:gd name="T103" fmla="*/ 15 h 79"/>
                      <a:gd name="T104" fmla="*/ 5 w 83"/>
                      <a:gd name="T105" fmla="*/ 17 h 79"/>
                      <a:gd name="T106" fmla="*/ 13 w 83"/>
                      <a:gd name="T107" fmla="*/ 19 h 79"/>
                      <a:gd name="T108" fmla="*/ 13 w 83"/>
                      <a:gd name="T109" fmla="*/ 26 h 79"/>
                      <a:gd name="T110" fmla="*/ 5 w 83"/>
                      <a:gd name="T111" fmla="*/ 32 h 79"/>
                      <a:gd name="T112" fmla="*/ 5 w 83"/>
                      <a:gd name="T113" fmla="*/ 39 h 79"/>
                      <a:gd name="T114" fmla="*/ 16 w 83"/>
                      <a:gd name="T115" fmla="*/ 40 h 79"/>
                      <a:gd name="T116" fmla="*/ 26 w 83"/>
                      <a:gd name="T117" fmla="*/ 52 h 79"/>
                      <a:gd name="T118" fmla="*/ 22 w 83"/>
                      <a:gd name="T119" fmla="*/ 63 h 79"/>
                      <a:gd name="T120" fmla="*/ 17 w 83"/>
                      <a:gd name="T121" fmla="*/ 62 h 79"/>
                      <a:gd name="T122" fmla="*/ 12 w 83"/>
                      <a:gd name="T123" fmla="*/ 77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3" h="79">
                        <a:moveTo>
                          <a:pt x="17" y="79"/>
                        </a:moveTo>
                        <a:lnTo>
                          <a:pt x="10" y="77"/>
                        </a:lnTo>
                        <a:lnTo>
                          <a:pt x="16" y="60"/>
                        </a:lnTo>
                        <a:lnTo>
                          <a:pt x="21" y="61"/>
                        </a:lnTo>
                        <a:lnTo>
                          <a:pt x="24" y="52"/>
                        </a:lnTo>
                        <a:lnTo>
                          <a:pt x="15" y="42"/>
                        </a:lnTo>
                        <a:lnTo>
                          <a:pt x="4" y="39"/>
                        </a:lnTo>
                        <a:lnTo>
                          <a:pt x="4" y="31"/>
                        </a:lnTo>
                        <a:lnTo>
                          <a:pt x="11" y="26"/>
                        </a:lnTo>
                        <a:lnTo>
                          <a:pt x="11" y="21"/>
                        </a:lnTo>
                        <a:lnTo>
                          <a:pt x="0" y="17"/>
                        </a:lnTo>
                        <a:lnTo>
                          <a:pt x="8" y="13"/>
                        </a:lnTo>
                        <a:lnTo>
                          <a:pt x="8" y="8"/>
                        </a:lnTo>
                        <a:lnTo>
                          <a:pt x="17" y="11"/>
                        </a:lnTo>
                        <a:lnTo>
                          <a:pt x="19" y="16"/>
                        </a:lnTo>
                        <a:lnTo>
                          <a:pt x="25" y="9"/>
                        </a:lnTo>
                        <a:lnTo>
                          <a:pt x="30" y="8"/>
                        </a:lnTo>
                        <a:lnTo>
                          <a:pt x="36" y="0"/>
                        </a:lnTo>
                        <a:lnTo>
                          <a:pt x="42" y="2"/>
                        </a:lnTo>
                        <a:lnTo>
                          <a:pt x="62" y="4"/>
                        </a:lnTo>
                        <a:lnTo>
                          <a:pt x="72" y="13"/>
                        </a:lnTo>
                        <a:lnTo>
                          <a:pt x="80" y="16"/>
                        </a:lnTo>
                        <a:lnTo>
                          <a:pt x="83" y="21"/>
                        </a:lnTo>
                        <a:lnTo>
                          <a:pt x="79" y="24"/>
                        </a:lnTo>
                        <a:lnTo>
                          <a:pt x="70" y="22"/>
                        </a:lnTo>
                        <a:lnTo>
                          <a:pt x="63" y="33"/>
                        </a:lnTo>
                        <a:lnTo>
                          <a:pt x="55" y="42"/>
                        </a:lnTo>
                        <a:lnTo>
                          <a:pt x="36" y="46"/>
                        </a:lnTo>
                        <a:lnTo>
                          <a:pt x="28" y="64"/>
                        </a:lnTo>
                        <a:lnTo>
                          <a:pt x="28" y="70"/>
                        </a:lnTo>
                        <a:lnTo>
                          <a:pt x="17" y="79"/>
                        </a:lnTo>
                        <a:close/>
                        <a:moveTo>
                          <a:pt x="12" y="77"/>
                        </a:moveTo>
                        <a:lnTo>
                          <a:pt x="17" y="77"/>
                        </a:lnTo>
                        <a:lnTo>
                          <a:pt x="26" y="70"/>
                        </a:lnTo>
                        <a:lnTo>
                          <a:pt x="26" y="64"/>
                        </a:lnTo>
                        <a:lnTo>
                          <a:pt x="35" y="44"/>
                        </a:lnTo>
                        <a:lnTo>
                          <a:pt x="53" y="41"/>
                        </a:lnTo>
                        <a:lnTo>
                          <a:pt x="61" y="32"/>
                        </a:lnTo>
                        <a:lnTo>
                          <a:pt x="70" y="20"/>
                        </a:lnTo>
                        <a:lnTo>
                          <a:pt x="78" y="22"/>
                        </a:lnTo>
                        <a:lnTo>
                          <a:pt x="80" y="21"/>
                        </a:lnTo>
                        <a:lnTo>
                          <a:pt x="78" y="17"/>
                        </a:lnTo>
                        <a:lnTo>
                          <a:pt x="72" y="13"/>
                        </a:lnTo>
                        <a:lnTo>
                          <a:pt x="62" y="6"/>
                        </a:lnTo>
                        <a:lnTo>
                          <a:pt x="42" y="4"/>
                        </a:lnTo>
                        <a:lnTo>
                          <a:pt x="36" y="1"/>
                        </a:lnTo>
                        <a:lnTo>
                          <a:pt x="31" y="9"/>
                        </a:lnTo>
                        <a:lnTo>
                          <a:pt x="26" y="11"/>
                        </a:lnTo>
                        <a:lnTo>
                          <a:pt x="19" y="19"/>
                        </a:lnTo>
                        <a:lnTo>
                          <a:pt x="16" y="13"/>
                        </a:lnTo>
                        <a:lnTo>
                          <a:pt x="10" y="11"/>
                        </a:lnTo>
                        <a:lnTo>
                          <a:pt x="10" y="15"/>
                        </a:lnTo>
                        <a:lnTo>
                          <a:pt x="5" y="17"/>
                        </a:lnTo>
                        <a:lnTo>
                          <a:pt x="13" y="19"/>
                        </a:lnTo>
                        <a:lnTo>
                          <a:pt x="13" y="26"/>
                        </a:lnTo>
                        <a:lnTo>
                          <a:pt x="5" y="32"/>
                        </a:lnTo>
                        <a:lnTo>
                          <a:pt x="5" y="39"/>
                        </a:lnTo>
                        <a:lnTo>
                          <a:pt x="16" y="40"/>
                        </a:lnTo>
                        <a:lnTo>
                          <a:pt x="26" y="52"/>
                        </a:lnTo>
                        <a:lnTo>
                          <a:pt x="22" y="63"/>
                        </a:lnTo>
                        <a:lnTo>
                          <a:pt x="17" y="62"/>
                        </a:lnTo>
                        <a:lnTo>
                          <a:pt x="12" y="7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2" name="Freeform 239"/>
                  <p:cNvSpPr>
                    <a:spLocks/>
                  </p:cNvSpPr>
                  <p:nvPr/>
                </p:nvSpPr>
                <p:spPr bwMode="auto">
                  <a:xfrm>
                    <a:off x="12566650" y="8016875"/>
                    <a:ext cx="422275" cy="382587"/>
                  </a:xfrm>
                  <a:custGeom>
                    <a:avLst/>
                    <a:gdLst>
                      <a:gd name="T0" fmla="*/ 103 w 266"/>
                      <a:gd name="T1" fmla="*/ 175 h 241"/>
                      <a:gd name="T2" fmla="*/ 128 w 266"/>
                      <a:gd name="T3" fmla="*/ 186 h 241"/>
                      <a:gd name="T4" fmla="*/ 141 w 266"/>
                      <a:gd name="T5" fmla="*/ 183 h 241"/>
                      <a:gd name="T6" fmla="*/ 154 w 266"/>
                      <a:gd name="T7" fmla="*/ 192 h 241"/>
                      <a:gd name="T8" fmla="*/ 181 w 266"/>
                      <a:gd name="T9" fmla="*/ 221 h 241"/>
                      <a:gd name="T10" fmla="*/ 204 w 266"/>
                      <a:gd name="T11" fmla="*/ 241 h 241"/>
                      <a:gd name="T12" fmla="*/ 248 w 266"/>
                      <a:gd name="T13" fmla="*/ 235 h 241"/>
                      <a:gd name="T14" fmla="*/ 255 w 266"/>
                      <a:gd name="T15" fmla="*/ 207 h 241"/>
                      <a:gd name="T16" fmla="*/ 266 w 266"/>
                      <a:gd name="T17" fmla="*/ 184 h 241"/>
                      <a:gd name="T18" fmla="*/ 240 w 266"/>
                      <a:gd name="T19" fmla="*/ 80 h 241"/>
                      <a:gd name="T20" fmla="*/ 252 w 266"/>
                      <a:gd name="T21" fmla="*/ 55 h 241"/>
                      <a:gd name="T22" fmla="*/ 264 w 266"/>
                      <a:gd name="T23" fmla="*/ 38 h 241"/>
                      <a:gd name="T24" fmla="*/ 258 w 266"/>
                      <a:gd name="T25" fmla="*/ 25 h 241"/>
                      <a:gd name="T26" fmla="*/ 203 w 266"/>
                      <a:gd name="T27" fmla="*/ 29 h 241"/>
                      <a:gd name="T28" fmla="*/ 154 w 266"/>
                      <a:gd name="T29" fmla="*/ 16 h 241"/>
                      <a:gd name="T30" fmla="*/ 130 w 266"/>
                      <a:gd name="T31" fmla="*/ 12 h 241"/>
                      <a:gd name="T32" fmla="*/ 115 w 266"/>
                      <a:gd name="T33" fmla="*/ 8 h 241"/>
                      <a:gd name="T34" fmla="*/ 107 w 266"/>
                      <a:gd name="T35" fmla="*/ 13 h 241"/>
                      <a:gd name="T36" fmla="*/ 102 w 266"/>
                      <a:gd name="T37" fmla="*/ 27 h 241"/>
                      <a:gd name="T38" fmla="*/ 73 w 266"/>
                      <a:gd name="T39" fmla="*/ 22 h 241"/>
                      <a:gd name="T40" fmla="*/ 65 w 266"/>
                      <a:gd name="T41" fmla="*/ 29 h 241"/>
                      <a:gd name="T42" fmla="*/ 40 w 266"/>
                      <a:gd name="T43" fmla="*/ 31 h 241"/>
                      <a:gd name="T44" fmla="*/ 29 w 266"/>
                      <a:gd name="T45" fmla="*/ 41 h 241"/>
                      <a:gd name="T46" fmla="*/ 0 w 266"/>
                      <a:gd name="T47" fmla="*/ 62 h 241"/>
                      <a:gd name="T48" fmla="*/ 9 w 266"/>
                      <a:gd name="T49" fmla="*/ 106 h 241"/>
                      <a:gd name="T50" fmla="*/ 26 w 266"/>
                      <a:gd name="T51" fmla="*/ 104 h 241"/>
                      <a:gd name="T52" fmla="*/ 10 w 266"/>
                      <a:gd name="T53" fmla="*/ 114 h 241"/>
                      <a:gd name="T54" fmla="*/ 22 w 266"/>
                      <a:gd name="T55" fmla="*/ 148 h 241"/>
                      <a:gd name="T56" fmla="*/ 48 w 266"/>
                      <a:gd name="T57" fmla="*/ 163 h 241"/>
                      <a:gd name="T58" fmla="*/ 61 w 266"/>
                      <a:gd name="T59" fmla="*/ 142 h 241"/>
                      <a:gd name="T60" fmla="*/ 60 w 266"/>
                      <a:gd name="T61" fmla="*/ 186 h 241"/>
                      <a:gd name="T62" fmla="*/ 67 w 266"/>
                      <a:gd name="T63" fmla="*/ 191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66" h="241">
                        <a:moveTo>
                          <a:pt x="88" y="179"/>
                        </a:moveTo>
                        <a:lnTo>
                          <a:pt x="103" y="175"/>
                        </a:lnTo>
                        <a:lnTo>
                          <a:pt x="120" y="187"/>
                        </a:lnTo>
                        <a:lnTo>
                          <a:pt x="128" y="186"/>
                        </a:lnTo>
                        <a:lnTo>
                          <a:pt x="131" y="175"/>
                        </a:lnTo>
                        <a:lnTo>
                          <a:pt x="141" y="183"/>
                        </a:lnTo>
                        <a:lnTo>
                          <a:pt x="146" y="192"/>
                        </a:lnTo>
                        <a:lnTo>
                          <a:pt x="154" y="192"/>
                        </a:lnTo>
                        <a:lnTo>
                          <a:pt x="175" y="205"/>
                        </a:lnTo>
                        <a:lnTo>
                          <a:pt x="181" y="221"/>
                        </a:lnTo>
                        <a:lnTo>
                          <a:pt x="194" y="227"/>
                        </a:lnTo>
                        <a:lnTo>
                          <a:pt x="204" y="241"/>
                        </a:lnTo>
                        <a:lnTo>
                          <a:pt x="228" y="232"/>
                        </a:lnTo>
                        <a:lnTo>
                          <a:pt x="248" y="235"/>
                        </a:lnTo>
                        <a:lnTo>
                          <a:pt x="258" y="220"/>
                        </a:lnTo>
                        <a:lnTo>
                          <a:pt x="255" y="207"/>
                        </a:lnTo>
                        <a:lnTo>
                          <a:pt x="266" y="198"/>
                        </a:lnTo>
                        <a:lnTo>
                          <a:pt x="266" y="184"/>
                        </a:lnTo>
                        <a:lnTo>
                          <a:pt x="235" y="130"/>
                        </a:lnTo>
                        <a:lnTo>
                          <a:pt x="240" y="80"/>
                        </a:lnTo>
                        <a:lnTo>
                          <a:pt x="248" y="74"/>
                        </a:lnTo>
                        <a:lnTo>
                          <a:pt x="252" y="55"/>
                        </a:lnTo>
                        <a:lnTo>
                          <a:pt x="262" y="42"/>
                        </a:lnTo>
                        <a:lnTo>
                          <a:pt x="264" y="38"/>
                        </a:lnTo>
                        <a:lnTo>
                          <a:pt x="264" y="36"/>
                        </a:lnTo>
                        <a:lnTo>
                          <a:pt x="258" y="25"/>
                        </a:lnTo>
                        <a:lnTo>
                          <a:pt x="256" y="31"/>
                        </a:lnTo>
                        <a:lnTo>
                          <a:pt x="203" y="29"/>
                        </a:lnTo>
                        <a:lnTo>
                          <a:pt x="179" y="15"/>
                        </a:lnTo>
                        <a:lnTo>
                          <a:pt x="154" y="16"/>
                        </a:lnTo>
                        <a:lnTo>
                          <a:pt x="141" y="8"/>
                        </a:lnTo>
                        <a:lnTo>
                          <a:pt x="130" y="12"/>
                        </a:lnTo>
                        <a:lnTo>
                          <a:pt x="116" y="0"/>
                        </a:lnTo>
                        <a:lnTo>
                          <a:pt x="115" y="8"/>
                        </a:lnTo>
                        <a:lnTo>
                          <a:pt x="107" y="7"/>
                        </a:lnTo>
                        <a:lnTo>
                          <a:pt x="107" y="13"/>
                        </a:lnTo>
                        <a:lnTo>
                          <a:pt x="114" y="19"/>
                        </a:lnTo>
                        <a:lnTo>
                          <a:pt x="102" y="27"/>
                        </a:lnTo>
                        <a:lnTo>
                          <a:pt x="97" y="23"/>
                        </a:lnTo>
                        <a:lnTo>
                          <a:pt x="73" y="22"/>
                        </a:lnTo>
                        <a:lnTo>
                          <a:pt x="68" y="16"/>
                        </a:lnTo>
                        <a:lnTo>
                          <a:pt x="65" y="29"/>
                        </a:lnTo>
                        <a:lnTo>
                          <a:pt x="53" y="28"/>
                        </a:lnTo>
                        <a:lnTo>
                          <a:pt x="40" y="31"/>
                        </a:lnTo>
                        <a:lnTo>
                          <a:pt x="37" y="42"/>
                        </a:lnTo>
                        <a:lnTo>
                          <a:pt x="29" y="41"/>
                        </a:lnTo>
                        <a:lnTo>
                          <a:pt x="8" y="50"/>
                        </a:lnTo>
                        <a:lnTo>
                          <a:pt x="0" y="62"/>
                        </a:lnTo>
                        <a:lnTo>
                          <a:pt x="1" y="105"/>
                        </a:lnTo>
                        <a:lnTo>
                          <a:pt x="9" y="106"/>
                        </a:lnTo>
                        <a:lnTo>
                          <a:pt x="14" y="103"/>
                        </a:lnTo>
                        <a:lnTo>
                          <a:pt x="26" y="104"/>
                        </a:lnTo>
                        <a:lnTo>
                          <a:pt x="20" y="113"/>
                        </a:lnTo>
                        <a:lnTo>
                          <a:pt x="10" y="114"/>
                        </a:lnTo>
                        <a:lnTo>
                          <a:pt x="11" y="131"/>
                        </a:lnTo>
                        <a:lnTo>
                          <a:pt x="22" y="148"/>
                        </a:lnTo>
                        <a:lnTo>
                          <a:pt x="41" y="165"/>
                        </a:lnTo>
                        <a:lnTo>
                          <a:pt x="48" y="163"/>
                        </a:lnTo>
                        <a:lnTo>
                          <a:pt x="48" y="153"/>
                        </a:lnTo>
                        <a:lnTo>
                          <a:pt x="61" y="142"/>
                        </a:lnTo>
                        <a:lnTo>
                          <a:pt x="67" y="151"/>
                        </a:lnTo>
                        <a:lnTo>
                          <a:pt x="60" y="186"/>
                        </a:lnTo>
                        <a:lnTo>
                          <a:pt x="60" y="194"/>
                        </a:lnTo>
                        <a:lnTo>
                          <a:pt x="67" y="191"/>
                        </a:lnTo>
                        <a:lnTo>
                          <a:pt x="88" y="179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3" name="Freeform 240"/>
                  <p:cNvSpPr>
                    <a:spLocks noEditPoints="1"/>
                  </p:cNvSpPr>
                  <p:nvPr/>
                </p:nvSpPr>
                <p:spPr bwMode="auto">
                  <a:xfrm>
                    <a:off x="12565063" y="8013700"/>
                    <a:ext cx="425450" cy="387350"/>
                  </a:xfrm>
                  <a:custGeom>
                    <a:avLst/>
                    <a:gdLst>
                      <a:gd name="T0" fmla="*/ 182 w 268"/>
                      <a:gd name="T1" fmla="*/ 224 h 244"/>
                      <a:gd name="T2" fmla="*/ 146 w 268"/>
                      <a:gd name="T3" fmla="*/ 195 h 244"/>
                      <a:gd name="T4" fmla="*/ 130 w 268"/>
                      <a:gd name="T5" fmla="*/ 189 h 244"/>
                      <a:gd name="T6" fmla="*/ 89 w 268"/>
                      <a:gd name="T7" fmla="*/ 182 h 244"/>
                      <a:gd name="T8" fmla="*/ 60 w 268"/>
                      <a:gd name="T9" fmla="*/ 188 h 244"/>
                      <a:gd name="T10" fmla="*/ 50 w 268"/>
                      <a:gd name="T11" fmla="*/ 155 h 244"/>
                      <a:gd name="T12" fmla="*/ 41 w 268"/>
                      <a:gd name="T13" fmla="*/ 168 h 244"/>
                      <a:gd name="T14" fmla="*/ 10 w 268"/>
                      <a:gd name="T15" fmla="*/ 115 h 244"/>
                      <a:gd name="T16" fmla="*/ 15 w 268"/>
                      <a:gd name="T17" fmla="*/ 106 h 244"/>
                      <a:gd name="T18" fmla="*/ 0 w 268"/>
                      <a:gd name="T19" fmla="*/ 64 h 244"/>
                      <a:gd name="T20" fmla="*/ 30 w 268"/>
                      <a:gd name="T21" fmla="*/ 42 h 244"/>
                      <a:gd name="T22" fmla="*/ 53 w 268"/>
                      <a:gd name="T23" fmla="*/ 29 h 244"/>
                      <a:gd name="T24" fmla="*/ 75 w 268"/>
                      <a:gd name="T25" fmla="*/ 23 h 244"/>
                      <a:gd name="T26" fmla="*/ 114 w 268"/>
                      <a:gd name="T27" fmla="*/ 21 h 244"/>
                      <a:gd name="T28" fmla="*/ 115 w 268"/>
                      <a:gd name="T29" fmla="*/ 9 h 244"/>
                      <a:gd name="T30" fmla="*/ 142 w 268"/>
                      <a:gd name="T31" fmla="*/ 9 h 244"/>
                      <a:gd name="T32" fmla="*/ 204 w 268"/>
                      <a:gd name="T33" fmla="*/ 31 h 244"/>
                      <a:gd name="T34" fmla="*/ 265 w 268"/>
                      <a:gd name="T35" fmla="*/ 37 h 244"/>
                      <a:gd name="T36" fmla="*/ 254 w 268"/>
                      <a:gd name="T37" fmla="*/ 57 h 244"/>
                      <a:gd name="T38" fmla="*/ 237 w 268"/>
                      <a:gd name="T39" fmla="*/ 131 h 244"/>
                      <a:gd name="T40" fmla="*/ 258 w 268"/>
                      <a:gd name="T41" fmla="*/ 210 h 244"/>
                      <a:gd name="T42" fmla="*/ 229 w 268"/>
                      <a:gd name="T43" fmla="*/ 235 h 244"/>
                      <a:gd name="T44" fmla="*/ 195 w 268"/>
                      <a:gd name="T45" fmla="*/ 228 h 244"/>
                      <a:gd name="T46" fmla="*/ 248 w 268"/>
                      <a:gd name="T47" fmla="*/ 236 h 244"/>
                      <a:gd name="T48" fmla="*/ 266 w 268"/>
                      <a:gd name="T49" fmla="*/ 199 h 244"/>
                      <a:gd name="T50" fmla="*/ 235 w 268"/>
                      <a:gd name="T51" fmla="*/ 131 h 244"/>
                      <a:gd name="T52" fmla="*/ 253 w 268"/>
                      <a:gd name="T53" fmla="*/ 57 h 244"/>
                      <a:gd name="T54" fmla="*/ 264 w 268"/>
                      <a:gd name="T55" fmla="*/ 38 h 244"/>
                      <a:gd name="T56" fmla="*/ 203 w 268"/>
                      <a:gd name="T57" fmla="*/ 32 h 244"/>
                      <a:gd name="T58" fmla="*/ 155 w 268"/>
                      <a:gd name="T59" fmla="*/ 18 h 244"/>
                      <a:gd name="T60" fmla="*/ 118 w 268"/>
                      <a:gd name="T61" fmla="*/ 4 h 244"/>
                      <a:gd name="T62" fmla="*/ 109 w 268"/>
                      <a:gd name="T63" fmla="*/ 14 h 244"/>
                      <a:gd name="T64" fmla="*/ 97 w 268"/>
                      <a:gd name="T65" fmla="*/ 26 h 244"/>
                      <a:gd name="T66" fmla="*/ 66 w 268"/>
                      <a:gd name="T67" fmla="*/ 32 h 244"/>
                      <a:gd name="T68" fmla="*/ 39 w 268"/>
                      <a:gd name="T69" fmla="*/ 45 h 244"/>
                      <a:gd name="T70" fmla="*/ 2 w 268"/>
                      <a:gd name="T71" fmla="*/ 65 h 244"/>
                      <a:gd name="T72" fmla="*/ 15 w 268"/>
                      <a:gd name="T73" fmla="*/ 103 h 244"/>
                      <a:gd name="T74" fmla="*/ 12 w 268"/>
                      <a:gd name="T75" fmla="*/ 117 h 244"/>
                      <a:gd name="T76" fmla="*/ 42 w 268"/>
                      <a:gd name="T77" fmla="*/ 166 h 244"/>
                      <a:gd name="T78" fmla="*/ 63 w 268"/>
                      <a:gd name="T79" fmla="*/ 143 h 244"/>
                      <a:gd name="T80" fmla="*/ 62 w 268"/>
                      <a:gd name="T81" fmla="*/ 194 h 244"/>
                      <a:gd name="T82" fmla="*/ 104 w 268"/>
                      <a:gd name="T83" fmla="*/ 176 h 244"/>
                      <a:gd name="T84" fmla="*/ 132 w 268"/>
                      <a:gd name="T85" fmla="*/ 175 h 244"/>
                      <a:gd name="T86" fmla="*/ 155 w 268"/>
                      <a:gd name="T87" fmla="*/ 194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68" h="244">
                        <a:moveTo>
                          <a:pt x="205" y="244"/>
                        </a:moveTo>
                        <a:lnTo>
                          <a:pt x="195" y="229"/>
                        </a:lnTo>
                        <a:lnTo>
                          <a:pt x="182" y="224"/>
                        </a:lnTo>
                        <a:lnTo>
                          <a:pt x="175" y="208"/>
                        </a:lnTo>
                        <a:lnTo>
                          <a:pt x="155" y="195"/>
                        </a:lnTo>
                        <a:lnTo>
                          <a:pt x="146" y="195"/>
                        </a:lnTo>
                        <a:lnTo>
                          <a:pt x="142" y="185"/>
                        </a:lnTo>
                        <a:lnTo>
                          <a:pt x="133" y="179"/>
                        </a:lnTo>
                        <a:lnTo>
                          <a:pt x="130" y="189"/>
                        </a:lnTo>
                        <a:lnTo>
                          <a:pt x="121" y="190"/>
                        </a:lnTo>
                        <a:lnTo>
                          <a:pt x="104" y="178"/>
                        </a:lnTo>
                        <a:lnTo>
                          <a:pt x="89" y="182"/>
                        </a:lnTo>
                        <a:lnTo>
                          <a:pt x="68" y="194"/>
                        </a:lnTo>
                        <a:lnTo>
                          <a:pt x="60" y="197"/>
                        </a:lnTo>
                        <a:lnTo>
                          <a:pt x="60" y="188"/>
                        </a:lnTo>
                        <a:lnTo>
                          <a:pt x="67" y="154"/>
                        </a:lnTo>
                        <a:lnTo>
                          <a:pt x="62" y="146"/>
                        </a:lnTo>
                        <a:lnTo>
                          <a:pt x="50" y="155"/>
                        </a:lnTo>
                        <a:lnTo>
                          <a:pt x="49" y="166"/>
                        </a:lnTo>
                        <a:lnTo>
                          <a:pt x="42" y="168"/>
                        </a:lnTo>
                        <a:lnTo>
                          <a:pt x="41" y="168"/>
                        </a:lnTo>
                        <a:lnTo>
                          <a:pt x="22" y="150"/>
                        </a:lnTo>
                        <a:lnTo>
                          <a:pt x="11" y="134"/>
                        </a:lnTo>
                        <a:lnTo>
                          <a:pt x="10" y="115"/>
                        </a:lnTo>
                        <a:lnTo>
                          <a:pt x="21" y="114"/>
                        </a:lnTo>
                        <a:lnTo>
                          <a:pt x="25" y="106"/>
                        </a:lnTo>
                        <a:lnTo>
                          <a:pt x="15" y="106"/>
                        </a:lnTo>
                        <a:lnTo>
                          <a:pt x="10" y="108"/>
                        </a:lnTo>
                        <a:lnTo>
                          <a:pt x="1" y="108"/>
                        </a:lnTo>
                        <a:lnTo>
                          <a:pt x="0" y="64"/>
                        </a:lnTo>
                        <a:lnTo>
                          <a:pt x="1" y="64"/>
                        </a:lnTo>
                        <a:lnTo>
                          <a:pt x="9" y="51"/>
                        </a:lnTo>
                        <a:lnTo>
                          <a:pt x="30" y="42"/>
                        </a:lnTo>
                        <a:lnTo>
                          <a:pt x="38" y="44"/>
                        </a:lnTo>
                        <a:lnTo>
                          <a:pt x="40" y="33"/>
                        </a:lnTo>
                        <a:lnTo>
                          <a:pt x="53" y="29"/>
                        </a:lnTo>
                        <a:lnTo>
                          <a:pt x="65" y="31"/>
                        </a:lnTo>
                        <a:lnTo>
                          <a:pt x="69" y="16"/>
                        </a:lnTo>
                        <a:lnTo>
                          <a:pt x="75" y="23"/>
                        </a:lnTo>
                        <a:lnTo>
                          <a:pt x="98" y="24"/>
                        </a:lnTo>
                        <a:lnTo>
                          <a:pt x="103" y="28"/>
                        </a:lnTo>
                        <a:lnTo>
                          <a:pt x="114" y="21"/>
                        </a:lnTo>
                        <a:lnTo>
                          <a:pt x="107" y="15"/>
                        </a:lnTo>
                        <a:lnTo>
                          <a:pt x="107" y="8"/>
                        </a:lnTo>
                        <a:lnTo>
                          <a:pt x="115" y="9"/>
                        </a:lnTo>
                        <a:lnTo>
                          <a:pt x="116" y="0"/>
                        </a:lnTo>
                        <a:lnTo>
                          <a:pt x="131" y="13"/>
                        </a:lnTo>
                        <a:lnTo>
                          <a:pt x="142" y="9"/>
                        </a:lnTo>
                        <a:lnTo>
                          <a:pt x="155" y="17"/>
                        </a:lnTo>
                        <a:lnTo>
                          <a:pt x="180" y="16"/>
                        </a:lnTo>
                        <a:lnTo>
                          <a:pt x="204" y="31"/>
                        </a:lnTo>
                        <a:lnTo>
                          <a:pt x="256" y="32"/>
                        </a:lnTo>
                        <a:lnTo>
                          <a:pt x="258" y="25"/>
                        </a:lnTo>
                        <a:lnTo>
                          <a:pt x="265" y="37"/>
                        </a:lnTo>
                        <a:lnTo>
                          <a:pt x="266" y="40"/>
                        </a:lnTo>
                        <a:lnTo>
                          <a:pt x="264" y="44"/>
                        </a:lnTo>
                        <a:lnTo>
                          <a:pt x="254" y="57"/>
                        </a:lnTo>
                        <a:lnTo>
                          <a:pt x="249" y="77"/>
                        </a:lnTo>
                        <a:lnTo>
                          <a:pt x="242" y="82"/>
                        </a:lnTo>
                        <a:lnTo>
                          <a:pt x="237" y="131"/>
                        </a:lnTo>
                        <a:lnTo>
                          <a:pt x="268" y="186"/>
                        </a:lnTo>
                        <a:lnTo>
                          <a:pt x="268" y="200"/>
                        </a:lnTo>
                        <a:lnTo>
                          <a:pt x="258" y="210"/>
                        </a:lnTo>
                        <a:lnTo>
                          <a:pt x="260" y="222"/>
                        </a:lnTo>
                        <a:lnTo>
                          <a:pt x="249" y="237"/>
                        </a:lnTo>
                        <a:lnTo>
                          <a:pt x="229" y="235"/>
                        </a:lnTo>
                        <a:lnTo>
                          <a:pt x="205" y="244"/>
                        </a:lnTo>
                        <a:close/>
                        <a:moveTo>
                          <a:pt x="183" y="222"/>
                        </a:moveTo>
                        <a:lnTo>
                          <a:pt x="195" y="228"/>
                        </a:lnTo>
                        <a:lnTo>
                          <a:pt x="206" y="242"/>
                        </a:lnTo>
                        <a:lnTo>
                          <a:pt x="228" y="233"/>
                        </a:lnTo>
                        <a:lnTo>
                          <a:pt x="248" y="236"/>
                        </a:lnTo>
                        <a:lnTo>
                          <a:pt x="258" y="222"/>
                        </a:lnTo>
                        <a:lnTo>
                          <a:pt x="255" y="209"/>
                        </a:lnTo>
                        <a:lnTo>
                          <a:pt x="266" y="199"/>
                        </a:lnTo>
                        <a:lnTo>
                          <a:pt x="266" y="186"/>
                        </a:lnTo>
                        <a:lnTo>
                          <a:pt x="235" y="132"/>
                        </a:lnTo>
                        <a:lnTo>
                          <a:pt x="235" y="131"/>
                        </a:lnTo>
                        <a:lnTo>
                          <a:pt x="240" y="81"/>
                        </a:lnTo>
                        <a:lnTo>
                          <a:pt x="248" y="76"/>
                        </a:lnTo>
                        <a:lnTo>
                          <a:pt x="253" y="57"/>
                        </a:lnTo>
                        <a:lnTo>
                          <a:pt x="263" y="44"/>
                        </a:lnTo>
                        <a:lnTo>
                          <a:pt x="264" y="40"/>
                        </a:lnTo>
                        <a:lnTo>
                          <a:pt x="264" y="38"/>
                        </a:lnTo>
                        <a:lnTo>
                          <a:pt x="259" y="30"/>
                        </a:lnTo>
                        <a:lnTo>
                          <a:pt x="258" y="34"/>
                        </a:lnTo>
                        <a:lnTo>
                          <a:pt x="203" y="32"/>
                        </a:lnTo>
                        <a:lnTo>
                          <a:pt x="180" y="18"/>
                        </a:lnTo>
                        <a:lnTo>
                          <a:pt x="155" y="18"/>
                        </a:lnTo>
                        <a:lnTo>
                          <a:pt x="155" y="18"/>
                        </a:lnTo>
                        <a:lnTo>
                          <a:pt x="142" y="12"/>
                        </a:lnTo>
                        <a:lnTo>
                          <a:pt x="131" y="15"/>
                        </a:lnTo>
                        <a:lnTo>
                          <a:pt x="118" y="4"/>
                        </a:lnTo>
                        <a:lnTo>
                          <a:pt x="117" y="12"/>
                        </a:lnTo>
                        <a:lnTo>
                          <a:pt x="109" y="10"/>
                        </a:lnTo>
                        <a:lnTo>
                          <a:pt x="109" y="14"/>
                        </a:lnTo>
                        <a:lnTo>
                          <a:pt x="117" y="21"/>
                        </a:lnTo>
                        <a:lnTo>
                          <a:pt x="103" y="31"/>
                        </a:lnTo>
                        <a:lnTo>
                          <a:pt x="97" y="26"/>
                        </a:lnTo>
                        <a:lnTo>
                          <a:pt x="74" y="25"/>
                        </a:lnTo>
                        <a:lnTo>
                          <a:pt x="70" y="20"/>
                        </a:lnTo>
                        <a:lnTo>
                          <a:pt x="66" y="32"/>
                        </a:lnTo>
                        <a:lnTo>
                          <a:pt x="54" y="31"/>
                        </a:lnTo>
                        <a:lnTo>
                          <a:pt x="41" y="34"/>
                        </a:lnTo>
                        <a:lnTo>
                          <a:pt x="39" y="45"/>
                        </a:lnTo>
                        <a:lnTo>
                          <a:pt x="30" y="44"/>
                        </a:lnTo>
                        <a:lnTo>
                          <a:pt x="9" y="53"/>
                        </a:lnTo>
                        <a:lnTo>
                          <a:pt x="2" y="65"/>
                        </a:lnTo>
                        <a:lnTo>
                          <a:pt x="3" y="106"/>
                        </a:lnTo>
                        <a:lnTo>
                          <a:pt x="10" y="107"/>
                        </a:lnTo>
                        <a:lnTo>
                          <a:pt x="15" y="103"/>
                        </a:lnTo>
                        <a:lnTo>
                          <a:pt x="29" y="105"/>
                        </a:lnTo>
                        <a:lnTo>
                          <a:pt x="22" y="116"/>
                        </a:lnTo>
                        <a:lnTo>
                          <a:pt x="12" y="117"/>
                        </a:lnTo>
                        <a:lnTo>
                          <a:pt x="13" y="133"/>
                        </a:lnTo>
                        <a:lnTo>
                          <a:pt x="24" y="149"/>
                        </a:lnTo>
                        <a:lnTo>
                          <a:pt x="42" y="166"/>
                        </a:lnTo>
                        <a:lnTo>
                          <a:pt x="48" y="165"/>
                        </a:lnTo>
                        <a:lnTo>
                          <a:pt x="49" y="154"/>
                        </a:lnTo>
                        <a:lnTo>
                          <a:pt x="63" y="143"/>
                        </a:lnTo>
                        <a:lnTo>
                          <a:pt x="69" y="153"/>
                        </a:lnTo>
                        <a:lnTo>
                          <a:pt x="62" y="188"/>
                        </a:lnTo>
                        <a:lnTo>
                          <a:pt x="62" y="194"/>
                        </a:lnTo>
                        <a:lnTo>
                          <a:pt x="67" y="192"/>
                        </a:lnTo>
                        <a:lnTo>
                          <a:pt x="89" y="180"/>
                        </a:lnTo>
                        <a:lnTo>
                          <a:pt x="104" y="176"/>
                        </a:lnTo>
                        <a:lnTo>
                          <a:pt x="121" y="188"/>
                        </a:lnTo>
                        <a:lnTo>
                          <a:pt x="129" y="187"/>
                        </a:lnTo>
                        <a:lnTo>
                          <a:pt x="132" y="175"/>
                        </a:lnTo>
                        <a:lnTo>
                          <a:pt x="142" y="184"/>
                        </a:lnTo>
                        <a:lnTo>
                          <a:pt x="147" y="193"/>
                        </a:lnTo>
                        <a:lnTo>
                          <a:pt x="155" y="194"/>
                        </a:lnTo>
                        <a:lnTo>
                          <a:pt x="177" y="207"/>
                        </a:lnTo>
                        <a:lnTo>
                          <a:pt x="183" y="22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4" name="Freeform 241"/>
                  <p:cNvSpPr>
                    <a:spLocks/>
                  </p:cNvSpPr>
                  <p:nvPr/>
                </p:nvSpPr>
                <p:spPr bwMode="auto">
                  <a:xfrm>
                    <a:off x="12533313" y="8142288"/>
                    <a:ext cx="22225" cy="12700"/>
                  </a:xfrm>
                  <a:custGeom>
                    <a:avLst/>
                    <a:gdLst>
                      <a:gd name="T0" fmla="*/ 11 w 14"/>
                      <a:gd name="T1" fmla="*/ 0 h 8"/>
                      <a:gd name="T2" fmla="*/ 0 w 14"/>
                      <a:gd name="T3" fmla="*/ 1 h 8"/>
                      <a:gd name="T4" fmla="*/ 2 w 14"/>
                      <a:gd name="T5" fmla="*/ 8 h 8"/>
                      <a:gd name="T6" fmla="*/ 14 w 14"/>
                      <a:gd name="T7" fmla="*/ 6 h 8"/>
                      <a:gd name="T8" fmla="*/ 11 w 14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8">
                        <a:moveTo>
                          <a:pt x="11" y="0"/>
                        </a:moveTo>
                        <a:lnTo>
                          <a:pt x="0" y="1"/>
                        </a:lnTo>
                        <a:lnTo>
                          <a:pt x="2" y="8"/>
                        </a:lnTo>
                        <a:lnTo>
                          <a:pt x="14" y="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5" name="Freeform 242"/>
                  <p:cNvSpPr>
                    <a:spLocks noEditPoints="1"/>
                  </p:cNvSpPr>
                  <p:nvPr/>
                </p:nvSpPr>
                <p:spPr bwMode="auto">
                  <a:xfrm>
                    <a:off x="12530138" y="8140700"/>
                    <a:ext cx="26988" cy="15875"/>
                  </a:xfrm>
                  <a:custGeom>
                    <a:avLst/>
                    <a:gdLst>
                      <a:gd name="T0" fmla="*/ 4 w 17"/>
                      <a:gd name="T1" fmla="*/ 10 h 10"/>
                      <a:gd name="T2" fmla="*/ 0 w 17"/>
                      <a:gd name="T3" fmla="*/ 1 h 10"/>
                      <a:gd name="T4" fmla="*/ 14 w 17"/>
                      <a:gd name="T5" fmla="*/ 0 h 10"/>
                      <a:gd name="T6" fmla="*/ 17 w 17"/>
                      <a:gd name="T7" fmla="*/ 8 h 10"/>
                      <a:gd name="T8" fmla="*/ 4 w 17"/>
                      <a:gd name="T9" fmla="*/ 10 h 10"/>
                      <a:gd name="T10" fmla="*/ 3 w 17"/>
                      <a:gd name="T11" fmla="*/ 2 h 10"/>
                      <a:gd name="T12" fmla="*/ 4 w 17"/>
                      <a:gd name="T13" fmla="*/ 8 h 10"/>
                      <a:gd name="T14" fmla="*/ 15 w 17"/>
                      <a:gd name="T15" fmla="*/ 6 h 10"/>
                      <a:gd name="T16" fmla="*/ 12 w 17"/>
                      <a:gd name="T17" fmla="*/ 2 h 10"/>
                      <a:gd name="T18" fmla="*/ 3 w 17"/>
                      <a:gd name="T1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" h="10">
                        <a:moveTo>
                          <a:pt x="4" y="10"/>
                        </a:moveTo>
                        <a:lnTo>
                          <a:pt x="0" y="1"/>
                        </a:lnTo>
                        <a:lnTo>
                          <a:pt x="14" y="0"/>
                        </a:lnTo>
                        <a:lnTo>
                          <a:pt x="17" y="8"/>
                        </a:lnTo>
                        <a:lnTo>
                          <a:pt x="4" y="10"/>
                        </a:lnTo>
                        <a:close/>
                        <a:moveTo>
                          <a:pt x="3" y="2"/>
                        </a:moveTo>
                        <a:lnTo>
                          <a:pt x="4" y="8"/>
                        </a:lnTo>
                        <a:lnTo>
                          <a:pt x="15" y="6"/>
                        </a:lnTo>
                        <a:lnTo>
                          <a:pt x="12" y="2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6" name="Freeform 243"/>
                  <p:cNvSpPr>
                    <a:spLocks/>
                  </p:cNvSpPr>
                  <p:nvPr/>
                </p:nvSpPr>
                <p:spPr bwMode="auto">
                  <a:xfrm>
                    <a:off x="12438063" y="8139113"/>
                    <a:ext cx="93663" cy="53975"/>
                  </a:xfrm>
                  <a:custGeom>
                    <a:avLst/>
                    <a:gdLst>
                      <a:gd name="T0" fmla="*/ 5 w 59"/>
                      <a:gd name="T1" fmla="*/ 27 h 34"/>
                      <a:gd name="T2" fmla="*/ 17 w 59"/>
                      <a:gd name="T3" fmla="*/ 21 h 34"/>
                      <a:gd name="T4" fmla="*/ 28 w 59"/>
                      <a:gd name="T5" fmla="*/ 20 h 34"/>
                      <a:gd name="T6" fmla="*/ 35 w 59"/>
                      <a:gd name="T7" fmla="*/ 34 h 34"/>
                      <a:gd name="T8" fmla="*/ 40 w 59"/>
                      <a:gd name="T9" fmla="*/ 26 h 34"/>
                      <a:gd name="T10" fmla="*/ 51 w 59"/>
                      <a:gd name="T11" fmla="*/ 18 h 34"/>
                      <a:gd name="T12" fmla="*/ 59 w 59"/>
                      <a:gd name="T13" fmla="*/ 21 h 34"/>
                      <a:gd name="T14" fmla="*/ 54 w 59"/>
                      <a:gd name="T15" fmla="*/ 8 h 34"/>
                      <a:gd name="T16" fmla="*/ 42 w 59"/>
                      <a:gd name="T17" fmla="*/ 7 h 34"/>
                      <a:gd name="T18" fmla="*/ 35 w 59"/>
                      <a:gd name="T19" fmla="*/ 1 h 34"/>
                      <a:gd name="T20" fmla="*/ 28 w 59"/>
                      <a:gd name="T21" fmla="*/ 0 h 34"/>
                      <a:gd name="T22" fmla="*/ 27 w 59"/>
                      <a:gd name="T23" fmla="*/ 4 h 34"/>
                      <a:gd name="T24" fmla="*/ 22 w 59"/>
                      <a:gd name="T25" fmla="*/ 13 h 34"/>
                      <a:gd name="T26" fmla="*/ 0 w 59"/>
                      <a:gd name="T27" fmla="*/ 23 h 34"/>
                      <a:gd name="T28" fmla="*/ 5 w 59"/>
                      <a:gd name="T29" fmla="*/ 27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9" h="34">
                        <a:moveTo>
                          <a:pt x="5" y="27"/>
                        </a:moveTo>
                        <a:lnTo>
                          <a:pt x="17" y="21"/>
                        </a:lnTo>
                        <a:lnTo>
                          <a:pt x="28" y="20"/>
                        </a:lnTo>
                        <a:lnTo>
                          <a:pt x="35" y="34"/>
                        </a:lnTo>
                        <a:lnTo>
                          <a:pt x="40" y="26"/>
                        </a:lnTo>
                        <a:lnTo>
                          <a:pt x="51" y="18"/>
                        </a:lnTo>
                        <a:lnTo>
                          <a:pt x="59" y="21"/>
                        </a:lnTo>
                        <a:lnTo>
                          <a:pt x="54" y="8"/>
                        </a:lnTo>
                        <a:lnTo>
                          <a:pt x="42" y="7"/>
                        </a:lnTo>
                        <a:lnTo>
                          <a:pt x="35" y="1"/>
                        </a:lnTo>
                        <a:lnTo>
                          <a:pt x="28" y="0"/>
                        </a:lnTo>
                        <a:lnTo>
                          <a:pt x="27" y="4"/>
                        </a:lnTo>
                        <a:lnTo>
                          <a:pt x="22" y="13"/>
                        </a:lnTo>
                        <a:lnTo>
                          <a:pt x="0" y="23"/>
                        </a:lnTo>
                        <a:lnTo>
                          <a:pt x="5" y="27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7" name="Freeform 244"/>
                  <p:cNvSpPr>
                    <a:spLocks noEditPoints="1"/>
                  </p:cNvSpPr>
                  <p:nvPr/>
                </p:nvSpPr>
                <p:spPr bwMode="auto">
                  <a:xfrm>
                    <a:off x="12434888" y="8137525"/>
                    <a:ext cx="100013" cy="58737"/>
                  </a:xfrm>
                  <a:custGeom>
                    <a:avLst/>
                    <a:gdLst>
                      <a:gd name="T0" fmla="*/ 38 w 63"/>
                      <a:gd name="T1" fmla="*/ 37 h 37"/>
                      <a:gd name="T2" fmla="*/ 29 w 63"/>
                      <a:gd name="T3" fmla="*/ 22 h 37"/>
                      <a:gd name="T4" fmla="*/ 19 w 63"/>
                      <a:gd name="T5" fmla="*/ 23 h 37"/>
                      <a:gd name="T6" fmla="*/ 7 w 63"/>
                      <a:gd name="T7" fmla="*/ 29 h 37"/>
                      <a:gd name="T8" fmla="*/ 0 w 63"/>
                      <a:gd name="T9" fmla="*/ 23 h 37"/>
                      <a:gd name="T10" fmla="*/ 23 w 63"/>
                      <a:gd name="T11" fmla="*/ 13 h 37"/>
                      <a:gd name="T12" fmla="*/ 28 w 63"/>
                      <a:gd name="T13" fmla="*/ 5 h 37"/>
                      <a:gd name="T14" fmla="*/ 30 w 63"/>
                      <a:gd name="T15" fmla="*/ 0 h 37"/>
                      <a:gd name="T16" fmla="*/ 38 w 63"/>
                      <a:gd name="T17" fmla="*/ 1 h 37"/>
                      <a:gd name="T18" fmla="*/ 45 w 63"/>
                      <a:gd name="T19" fmla="*/ 7 h 37"/>
                      <a:gd name="T20" fmla="*/ 57 w 63"/>
                      <a:gd name="T21" fmla="*/ 8 h 37"/>
                      <a:gd name="T22" fmla="*/ 63 w 63"/>
                      <a:gd name="T23" fmla="*/ 24 h 37"/>
                      <a:gd name="T24" fmla="*/ 53 w 63"/>
                      <a:gd name="T25" fmla="*/ 20 h 37"/>
                      <a:gd name="T26" fmla="*/ 43 w 63"/>
                      <a:gd name="T27" fmla="*/ 28 h 37"/>
                      <a:gd name="T28" fmla="*/ 38 w 63"/>
                      <a:gd name="T29" fmla="*/ 37 h 37"/>
                      <a:gd name="T30" fmla="*/ 30 w 63"/>
                      <a:gd name="T31" fmla="*/ 20 h 37"/>
                      <a:gd name="T32" fmla="*/ 37 w 63"/>
                      <a:gd name="T33" fmla="*/ 33 h 37"/>
                      <a:gd name="T34" fmla="*/ 41 w 63"/>
                      <a:gd name="T35" fmla="*/ 26 h 37"/>
                      <a:gd name="T36" fmla="*/ 53 w 63"/>
                      <a:gd name="T37" fmla="*/ 18 h 37"/>
                      <a:gd name="T38" fmla="*/ 60 w 63"/>
                      <a:gd name="T39" fmla="*/ 20 h 37"/>
                      <a:gd name="T40" fmla="*/ 55 w 63"/>
                      <a:gd name="T41" fmla="*/ 10 h 37"/>
                      <a:gd name="T42" fmla="*/ 44 w 63"/>
                      <a:gd name="T43" fmla="*/ 9 h 37"/>
                      <a:gd name="T44" fmla="*/ 37 w 63"/>
                      <a:gd name="T45" fmla="*/ 3 h 37"/>
                      <a:gd name="T46" fmla="*/ 31 w 63"/>
                      <a:gd name="T47" fmla="*/ 2 h 37"/>
                      <a:gd name="T48" fmla="*/ 30 w 63"/>
                      <a:gd name="T49" fmla="*/ 6 h 37"/>
                      <a:gd name="T50" fmla="*/ 24 w 63"/>
                      <a:gd name="T51" fmla="*/ 15 h 37"/>
                      <a:gd name="T52" fmla="*/ 4 w 63"/>
                      <a:gd name="T53" fmla="*/ 24 h 37"/>
                      <a:gd name="T54" fmla="*/ 8 w 63"/>
                      <a:gd name="T55" fmla="*/ 26 h 37"/>
                      <a:gd name="T56" fmla="*/ 19 w 63"/>
                      <a:gd name="T57" fmla="*/ 21 h 37"/>
                      <a:gd name="T58" fmla="*/ 30 w 63"/>
                      <a:gd name="T59" fmla="*/ 2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37">
                        <a:moveTo>
                          <a:pt x="38" y="37"/>
                        </a:moveTo>
                        <a:lnTo>
                          <a:pt x="29" y="22"/>
                        </a:lnTo>
                        <a:lnTo>
                          <a:pt x="19" y="23"/>
                        </a:lnTo>
                        <a:lnTo>
                          <a:pt x="7" y="29"/>
                        </a:lnTo>
                        <a:lnTo>
                          <a:pt x="0" y="23"/>
                        </a:lnTo>
                        <a:lnTo>
                          <a:pt x="23" y="13"/>
                        </a:lnTo>
                        <a:lnTo>
                          <a:pt x="28" y="5"/>
                        </a:lnTo>
                        <a:lnTo>
                          <a:pt x="30" y="0"/>
                        </a:lnTo>
                        <a:lnTo>
                          <a:pt x="38" y="1"/>
                        </a:lnTo>
                        <a:lnTo>
                          <a:pt x="45" y="7"/>
                        </a:lnTo>
                        <a:lnTo>
                          <a:pt x="57" y="8"/>
                        </a:lnTo>
                        <a:lnTo>
                          <a:pt x="63" y="24"/>
                        </a:lnTo>
                        <a:lnTo>
                          <a:pt x="53" y="20"/>
                        </a:lnTo>
                        <a:lnTo>
                          <a:pt x="43" y="28"/>
                        </a:lnTo>
                        <a:lnTo>
                          <a:pt x="38" y="37"/>
                        </a:lnTo>
                        <a:close/>
                        <a:moveTo>
                          <a:pt x="30" y="20"/>
                        </a:moveTo>
                        <a:lnTo>
                          <a:pt x="37" y="33"/>
                        </a:lnTo>
                        <a:lnTo>
                          <a:pt x="41" y="26"/>
                        </a:lnTo>
                        <a:lnTo>
                          <a:pt x="53" y="18"/>
                        </a:lnTo>
                        <a:lnTo>
                          <a:pt x="60" y="20"/>
                        </a:lnTo>
                        <a:lnTo>
                          <a:pt x="55" y="10"/>
                        </a:lnTo>
                        <a:lnTo>
                          <a:pt x="44" y="9"/>
                        </a:lnTo>
                        <a:lnTo>
                          <a:pt x="37" y="3"/>
                        </a:lnTo>
                        <a:lnTo>
                          <a:pt x="31" y="2"/>
                        </a:lnTo>
                        <a:lnTo>
                          <a:pt x="30" y="6"/>
                        </a:lnTo>
                        <a:lnTo>
                          <a:pt x="24" y="15"/>
                        </a:lnTo>
                        <a:lnTo>
                          <a:pt x="4" y="24"/>
                        </a:lnTo>
                        <a:lnTo>
                          <a:pt x="8" y="26"/>
                        </a:lnTo>
                        <a:lnTo>
                          <a:pt x="19" y="21"/>
                        </a:lnTo>
                        <a:lnTo>
                          <a:pt x="30" y="20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8" name="Freeform 245"/>
                  <p:cNvSpPr>
                    <a:spLocks/>
                  </p:cNvSpPr>
                  <p:nvPr/>
                </p:nvSpPr>
                <p:spPr bwMode="auto">
                  <a:xfrm>
                    <a:off x="12533313" y="8196263"/>
                    <a:ext cx="34925" cy="30162"/>
                  </a:xfrm>
                  <a:custGeom>
                    <a:avLst/>
                    <a:gdLst>
                      <a:gd name="T0" fmla="*/ 1 w 22"/>
                      <a:gd name="T1" fmla="*/ 7 h 19"/>
                      <a:gd name="T2" fmla="*/ 15 w 22"/>
                      <a:gd name="T3" fmla="*/ 19 h 19"/>
                      <a:gd name="T4" fmla="*/ 22 w 22"/>
                      <a:gd name="T5" fmla="*/ 15 h 19"/>
                      <a:gd name="T6" fmla="*/ 16 w 22"/>
                      <a:gd name="T7" fmla="*/ 1 h 19"/>
                      <a:gd name="T8" fmla="*/ 0 w 22"/>
                      <a:gd name="T9" fmla="*/ 0 h 19"/>
                      <a:gd name="T10" fmla="*/ 1 w 22"/>
                      <a:gd name="T1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19">
                        <a:moveTo>
                          <a:pt x="1" y="7"/>
                        </a:moveTo>
                        <a:lnTo>
                          <a:pt x="15" y="19"/>
                        </a:lnTo>
                        <a:lnTo>
                          <a:pt x="22" y="15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  <a:lnTo>
                          <a:pt x="1" y="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59" name="Freeform 246"/>
                  <p:cNvSpPr>
                    <a:spLocks noEditPoints="1"/>
                  </p:cNvSpPr>
                  <p:nvPr/>
                </p:nvSpPr>
                <p:spPr bwMode="auto">
                  <a:xfrm>
                    <a:off x="12531725" y="8194675"/>
                    <a:ext cx="38100" cy="33337"/>
                  </a:xfrm>
                  <a:custGeom>
                    <a:avLst/>
                    <a:gdLst>
                      <a:gd name="T0" fmla="*/ 16 w 24"/>
                      <a:gd name="T1" fmla="*/ 21 h 21"/>
                      <a:gd name="T2" fmla="*/ 1 w 24"/>
                      <a:gd name="T3" fmla="*/ 9 h 21"/>
                      <a:gd name="T4" fmla="*/ 0 w 24"/>
                      <a:gd name="T5" fmla="*/ 0 h 21"/>
                      <a:gd name="T6" fmla="*/ 18 w 24"/>
                      <a:gd name="T7" fmla="*/ 1 h 21"/>
                      <a:gd name="T8" fmla="*/ 24 w 24"/>
                      <a:gd name="T9" fmla="*/ 17 h 21"/>
                      <a:gd name="T10" fmla="*/ 16 w 24"/>
                      <a:gd name="T11" fmla="*/ 21 h 21"/>
                      <a:gd name="T12" fmla="*/ 2 w 24"/>
                      <a:gd name="T13" fmla="*/ 8 h 21"/>
                      <a:gd name="T14" fmla="*/ 16 w 24"/>
                      <a:gd name="T15" fmla="*/ 20 h 21"/>
                      <a:gd name="T16" fmla="*/ 22 w 24"/>
                      <a:gd name="T17" fmla="*/ 16 h 21"/>
                      <a:gd name="T18" fmla="*/ 16 w 24"/>
                      <a:gd name="T19" fmla="*/ 3 h 21"/>
                      <a:gd name="T20" fmla="*/ 2 w 24"/>
                      <a:gd name="T21" fmla="*/ 2 h 21"/>
                      <a:gd name="T22" fmla="*/ 2 w 24"/>
                      <a:gd name="T23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21">
                        <a:moveTo>
                          <a:pt x="16" y="21"/>
                        </a:moveTo>
                        <a:lnTo>
                          <a:pt x="1" y="9"/>
                        </a:lnTo>
                        <a:lnTo>
                          <a:pt x="0" y="0"/>
                        </a:lnTo>
                        <a:lnTo>
                          <a:pt x="18" y="1"/>
                        </a:lnTo>
                        <a:lnTo>
                          <a:pt x="24" y="17"/>
                        </a:lnTo>
                        <a:lnTo>
                          <a:pt x="16" y="21"/>
                        </a:lnTo>
                        <a:close/>
                        <a:moveTo>
                          <a:pt x="2" y="8"/>
                        </a:moveTo>
                        <a:lnTo>
                          <a:pt x="16" y="20"/>
                        </a:lnTo>
                        <a:lnTo>
                          <a:pt x="22" y="16"/>
                        </a:lnTo>
                        <a:lnTo>
                          <a:pt x="16" y="3"/>
                        </a:lnTo>
                        <a:lnTo>
                          <a:pt x="2" y="2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41" name="Gruppieren 399"/>
                <p:cNvGrpSpPr/>
                <p:nvPr/>
              </p:nvGrpSpPr>
              <p:grpSpPr>
                <a:xfrm>
                  <a:off x="15487744" y="10568054"/>
                  <a:ext cx="2056553" cy="1737838"/>
                  <a:chOff x="13890626" y="9101138"/>
                  <a:chExt cx="973138" cy="822325"/>
                </a:xfrm>
                <a:solidFill>
                  <a:schemeClr val="tx2"/>
                </a:solidFill>
              </p:grpSpPr>
              <p:sp>
                <p:nvSpPr>
                  <p:cNvPr id="448" name="Freeform 250"/>
                  <p:cNvSpPr>
                    <a:spLocks/>
                  </p:cNvSpPr>
                  <p:nvPr/>
                </p:nvSpPr>
                <p:spPr bwMode="auto">
                  <a:xfrm>
                    <a:off x="13892213" y="9102725"/>
                    <a:ext cx="969963" cy="819150"/>
                  </a:xfrm>
                  <a:custGeom>
                    <a:avLst/>
                    <a:gdLst>
                      <a:gd name="T0" fmla="*/ 0 w 611"/>
                      <a:gd name="T1" fmla="*/ 182 h 516"/>
                      <a:gd name="T2" fmla="*/ 20 w 611"/>
                      <a:gd name="T3" fmla="*/ 214 h 516"/>
                      <a:gd name="T4" fmla="*/ 28 w 611"/>
                      <a:gd name="T5" fmla="*/ 240 h 516"/>
                      <a:gd name="T6" fmla="*/ 33 w 611"/>
                      <a:gd name="T7" fmla="*/ 263 h 516"/>
                      <a:gd name="T8" fmla="*/ 40 w 611"/>
                      <a:gd name="T9" fmla="*/ 302 h 516"/>
                      <a:gd name="T10" fmla="*/ 57 w 611"/>
                      <a:gd name="T11" fmla="*/ 317 h 516"/>
                      <a:gd name="T12" fmla="*/ 54 w 611"/>
                      <a:gd name="T13" fmla="*/ 359 h 516"/>
                      <a:gd name="T14" fmla="*/ 65 w 611"/>
                      <a:gd name="T15" fmla="*/ 363 h 516"/>
                      <a:gd name="T16" fmla="*/ 83 w 611"/>
                      <a:gd name="T17" fmla="*/ 361 h 516"/>
                      <a:gd name="T18" fmla="*/ 109 w 611"/>
                      <a:gd name="T19" fmla="*/ 373 h 516"/>
                      <a:gd name="T20" fmla="*/ 131 w 611"/>
                      <a:gd name="T21" fmla="*/ 383 h 516"/>
                      <a:gd name="T22" fmla="*/ 135 w 611"/>
                      <a:gd name="T23" fmla="*/ 406 h 516"/>
                      <a:gd name="T24" fmla="*/ 145 w 611"/>
                      <a:gd name="T25" fmla="*/ 417 h 516"/>
                      <a:gd name="T26" fmla="*/ 153 w 611"/>
                      <a:gd name="T27" fmla="*/ 433 h 516"/>
                      <a:gd name="T28" fmla="*/ 168 w 611"/>
                      <a:gd name="T29" fmla="*/ 427 h 516"/>
                      <a:gd name="T30" fmla="*/ 159 w 611"/>
                      <a:gd name="T31" fmla="*/ 403 h 516"/>
                      <a:gd name="T32" fmla="*/ 210 w 611"/>
                      <a:gd name="T33" fmla="*/ 417 h 516"/>
                      <a:gd name="T34" fmla="*/ 220 w 611"/>
                      <a:gd name="T35" fmla="*/ 440 h 516"/>
                      <a:gd name="T36" fmla="*/ 265 w 611"/>
                      <a:gd name="T37" fmla="*/ 441 h 516"/>
                      <a:gd name="T38" fmla="*/ 318 w 611"/>
                      <a:gd name="T39" fmla="*/ 491 h 516"/>
                      <a:gd name="T40" fmla="*/ 335 w 611"/>
                      <a:gd name="T41" fmla="*/ 485 h 516"/>
                      <a:gd name="T42" fmla="*/ 363 w 611"/>
                      <a:gd name="T43" fmla="*/ 496 h 516"/>
                      <a:gd name="T44" fmla="*/ 370 w 611"/>
                      <a:gd name="T45" fmla="*/ 515 h 516"/>
                      <a:gd name="T46" fmla="*/ 391 w 611"/>
                      <a:gd name="T47" fmla="*/ 503 h 516"/>
                      <a:gd name="T48" fmla="*/ 412 w 611"/>
                      <a:gd name="T49" fmla="*/ 500 h 516"/>
                      <a:gd name="T50" fmla="*/ 437 w 611"/>
                      <a:gd name="T51" fmla="*/ 507 h 516"/>
                      <a:gd name="T52" fmla="*/ 456 w 611"/>
                      <a:gd name="T53" fmla="*/ 496 h 516"/>
                      <a:gd name="T54" fmla="*/ 474 w 611"/>
                      <a:gd name="T55" fmla="*/ 497 h 516"/>
                      <a:gd name="T56" fmla="*/ 527 w 611"/>
                      <a:gd name="T57" fmla="*/ 515 h 516"/>
                      <a:gd name="T58" fmla="*/ 542 w 611"/>
                      <a:gd name="T59" fmla="*/ 496 h 516"/>
                      <a:gd name="T60" fmla="*/ 580 w 611"/>
                      <a:gd name="T61" fmla="*/ 432 h 516"/>
                      <a:gd name="T62" fmla="*/ 596 w 611"/>
                      <a:gd name="T63" fmla="*/ 402 h 516"/>
                      <a:gd name="T64" fmla="*/ 611 w 611"/>
                      <a:gd name="T65" fmla="*/ 381 h 516"/>
                      <a:gd name="T66" fmla="*/ 605 w 611"/>
                      <a:gd name="T67" fmla="*/ 363 h 516"/>
                      <a:gd name="T68" fmla="*/ 594 w 611"/>
                      <a:gd name="T69" fmla="*/ 345 h 516"/>
                      <a:gd name="T70" fmla="*/ 578 w 611"/>
                      <a:gd name="T71" fmla="*/ 317 h 516"/>
                      <a:gd name="T72" fmla="*/ 578 w 611"/>
                      <a:gd name="T73" fmla="*/ 275 h 516"/>
                      <a:gd name="T74" fmla="*/ 565 w 611"/>
                      <a:gd name="T75" fmla="*/ 247 h 516"/>
                      <a:gd name="T76" fmla="*/ 570 w 611"/>
                      <a:gd name="T77" fmla="*/ 211 h 516"/>
                      <a:gd name="T78" fmla="*/ 583 w 611"/>
                      <a:gd name="T79" fmla="*/ 165 h 516"/>
                      <a:gd name="T80" fmla="*/ 572 w 611"/>
                      <a:gd name="T81" fmla="*/ 142 h 516"/>
                      <a:gd name="T82" fmla="*/ 553 w 611"/>
                      <a:gd name="T83" fmla="*/ 98 h 516"/>
                      <a:gd name="T84" fmla="*/ 542 w 611"/>
                      <a:gd name="T85" fmla="*/ 63 h 516"/>
                      <a:gd name="T86" fmla="*/ 526 w 611"/>
                      <a:gd name="T87" fmla="*/ 38 h 516"/>
                      <a:gd name="T88" fmla="*/ 498 w 611"/>
                      <a:gd name="T89" fmla="*/ 27 h 516"/>
                      <a:gd name="T90" fmla="*/ 339 w 611"/>
                      <a:gd name="T91" fmla="*/ 30 h 516"/>
                      <a:gd name="T92" fmla="*/ 309 w 611"/>
                      <a:gd name="T93" fmla="*/ 53 h 516"/>
                      <a:gd name="T94" fmla="*/ 285 w 611"/>
                      <a:gd name="T95" fmla="*/ 53 h 516"/>
                      <a:gd name="T96" fmla="*/ 322 w 611"/>
                      <a:gd name="T97" fmla="*/ 24 h 516"/>
                      <a:gd name="T98" fmla="*/ 301 w 611"/>
                      <a:gd name="T99" fmla="*/ 38 h 516"/>
                      <a:gd name="T100" fmla="*/ 248 w 611"/>
                      <a:gd name="T101" fmla="*/ 42 h 516"/>
                      <a:gd name="T102" fmla="*/ 246 w 611"/>
                      <a:gd name="T103" fmla="*/ 16 h 516"/>
                      <a:gd name="T104" fmla="*/ 269 w 611"/>
                      <a:gd name="T105" fmla="*/ 22 h 516"/>
                      <a:gd name="T106" fmla="*/ 251 w 611"/>
                      <a:gd name="T107" fmla="*/ 8 h 516"/>
                      <a:gd name="T108" fmla="*/ 191 w 611"/>
                      <a:gd name="T109" fmla="*/ 13 h 516"/>
                      <a:gd name="T110" fmla="*/ 152 w 611"/>
                      <a:gd name="T111" fmla="*/ 20 h 516"/>
                      <a:gd name="T112" fmla="*/ 121 w 611"/>
                      <a:gd name="T113" fmla="*/ 36 h 516"/>
                      <a:gd name="T114" fmla="*/ 109 w 611"/>
                      <a:gd name="T115" fmla="*/ 60 h 516"/>
                      <a:gd name="T116" fmla="*/ 58 w 611"/>
                      <a:gd name="T117" fmla="*/ 78 h 516"/>
                      <a:gd name="T118" fmla="*/ 29 w 611"/>
                      <a:gd name="T119" fmla="*/ 96 h 516"/>
                      <a:gd name="T120" fmla="*/ 19 w 611"/>
                      <a:gd name="T121" fmla="*/ 114 h 516"/>
                      <a:gd name="T122" fmla="*/ 14 w 611"/>
                      <a:gd name="T123" fmla="*/ 121 h 516"/>
                      <a:gd name="T124" fmla="*/ 18 w 611"/>
                      <a:gd name="T125" fmla="*/ 173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11" h="516">
                        <a:moveTo>
                          <a:pt x="18" y="173"/>
                        </a:moveTo>
                        <a:lnTo>
                          <a:pt x="0" y="182"/>
                        </a:lnTo>
                        <a:lnTo>
                          <a:pt x="0" y="192"/>
                        </a:lnTo>
                        <a:lnTo>
                          <a:pt x="20" y="214"/>
                        </a:lnTo>
                        <a:lnTo>
                          <a:pt x="18" y="227"/>
                        </a:lnTo>
                        <a:lnTo>
                          <a:pt x="28" y="240"/>
                        </a:lnTo>
                        <a:lnTo>
                          <a:pt x="28" y="250"/>
                        </a:lnTo>
                        <a:lnTo>
                          <a:pt x="33" y="263"/>
                        </a:lnTo>
                        <a:lnTo>
                          <a:pt x="28" y="275"/>
                        </a:lnTo>
                        <a:lnTo>
                          <a:pt x="40" y="302"/>
                        </a:lnTo>
                        <a:lnTo>
                          <a:pt x="49" y="307"/>
                        </a:lnTo>
                        <a:lnTo>
                          <a:pt x="57" y="317"/>
                        </a:lnTo>
                        <a:lnTo>
                          <a:pt x="58" y="352"/>
                        </a:lnTo>
                        <a:lnTo>
                          <a:pt x="54" y="359"/>
                        </a:lnTo>
                        <a:lnTo>
                          <a:pt x="59" y="369"/>
                        </a:lnTo>
                        <a:lnTo>
                          <a:pt x="65" y="363"/>
                        </a:lnTo>
                        <a:lnTo>
                          <a:pt x="76" y="364"/>
                        </a:lnTo>
                        <a:lnTo>
                          <a:pt x="83" y="361"/>
                        </a:lnTo>
                        <a:lnTo>
                          <a:pt x="110" y="365"/>
                        </a:lnTo>
                        <a:lnTo>
                          <a:pt x="109" y="373"/>
                        </a:lnTo>
                        <a:lnTo>
                          <a:pt x="121" y="385"/>
                        </a:lnTo>
                        <a:lnTo>
                          <a:pt x="131" y="383"/>
                        </a:lnTo>
                        <a:lnTo>
                          <a:pt x="141" y="391"/>
                        </a:lnTo>
                        <a:lnTo>
                          <a:pt x="135" y="406"/>
                        </a:lnTo>
                        <a:lnTo>
                          <a:pt x="140" y="415"/>
                        </a:lnTo>
                        <a:lnTo>
                          <a:pt x="145" y="417"/>
                        </a:lnTo>
                        <a:lnTo>
                          <a:pt x="144" y="430"/>
                        </a:lnTo>
                        <a:lnTo>
                          <a:pt x="153" y="433"/>
                        </a:lnTo>
                        <a:lnTo>
                          <a:pt x="160" y="427"/>
                        </a:lnTo>
                        <a:lnTo>
                          <a:pt x="168" y="427"/>
                        </a:lnTo>
                        <a:lnTo>
                          <a:pt x="152" y="406"/>
                        </a:lnTo>
                        <a:lnTo>
                          <a:pt x="159" y="403"/>
                        </a:lnTo>
                        <a:lnTo>
                          <a:pt x="191" y="419"/>
                        </a:lnTo>
                        <a:lnTo>
                          <a:pt x="210" y="417"/>
                        </a:lnTo>
                        <a:lnTo>
                          <a:pt x="206" y="429"/>
                        </a:lnTo>
                        <a:lnTo>
                          <a:pt x="220" y="440"/>
                        </a:lnTo>
                        <a:lnTo>
                          <a:pt x="245" y="434"/>
                        </a:lnTo>
                        <a:lnTo>
                          <a:pt x="265" y="441"/>
                        </a:lnTo>
                        <a:lnTo>
                          <a:pt x="306" y="470"/>
                        </a:lnTo>
                        <a:lnTo>
                          <a:pt x="318" y="491"/>
                        </a:lnTo>
                        <a:lnTo>
                          <a:pt x="329" y="492"/>
                        </a:lnTo>
                        <a:lnTo>
                          <a:pt x="335" y="485"/>
                        </a:lnTo>
                        <a:lnTo>
                          <a:pt x="353" y="485"/>
                        </a:lnTo>
                        <a:lnTo>
                          <a:pt x="363" y="496"/>
                        </a:lnTo>
                        <a:lnTo>
                          <a:pt x="366" y="513"/>
                        </a:lnTo>
                        <a:lnTo>
                          <a:pt x="370" y="515"/>
                        </a:lnTo>
                        <a:lnTo>
                          <a:pt x="383" y="515"/>
                        </a:lnTo>
                        <a:lnTo>
                          <a:pt x="391" y="503"/>
                        </a:lnTo>
                        <a:lnTo>
                          <a:pt x="401" y="499"/>
                        </a:lnTo>
                        <a:lnTo>
                          <a:pt x="412" y="500"/>
                        </a:lnTo>
                        <a:lnTo>
                          <a:pt x="428" y="500"/>
                        </a:lnTo>
                        <a:lnTo>
                          <a:pt x="437" y="507"/>
                        </a:lnTo>
                        <a:lnTo>
                          <a:pt x="445" y="498"/>
                        </a:lnTo>
                        <a:lnTo>
                          <a:pt x="456" y="496"/>
                        </a:lnTo>
                        <a:lnTo>
                          <a:pt x="466" y="501"/>
                        </a:lnTo>
                        <a:lnTo>
                          <a:pt x="474" y="497"/>
                        </a:lnTo>
                        <a:lnTo>
                          <a:pt x="499" y="498"/>
                        </a:lnTo>
                        <a:lnTo>
                          <a:pt x="527" y="515"/>
                        </a:lnTo>
                        <a:lnTo>
                          <a:pt x="541" y="516"/>
                        </a:lnTo>
                        <a:lnTo>
                          <a:pt x="542" y="496"/>
                        </a:lnTo>
                        <a:lnTo>
                          <a:pt x="539" y="478"/>
                        </a:lnTo>
                        <a:lnTo>
                          <a:pt x="580" y="432"/>
                        </a:lnTo>
                        <a:lnTo>
                          <a:pt x="586" y="412"/>
                        </a:lnTo>
                        <a:lnTo>
                          <a:pt x="596" y="402"/>
                        </a:lnTo>
                        <a:lnTo>
                          <a:pt x="607" y="401"/>
                        </a:lnTo>
                        <a:lnTo>
                          <a:pt x="611" y="381"/>
                        </a:lnTo>
                        <a:lnTo>
                          <a:pt x="606" y="373"/>
                        </a:lnTo>
                        <a:lnTo>
                          <a:pt x="605" y="363"/>
                        </a:lnTo>
                        <a:lnTo>
                          <a:pt x="610" y="355"/>
                        </a:lnTo>
                        <a:lnTo>
                          <a:pt x="594" y="345"/>
                        </a:lnTo>
                        <a:lnTo>
                          <a:pt x="586" y="325"/>
                        </a:lnTo>
                        <a:lnTo>
                          <a:pt x="578" y="317"/>
                        </a:lnTo>
                        <a:lnTo>
                          <a:pt x="577" y="286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65" y="247"/>
                        </a:lnTo>
                        <a:lnTo>
                          <a:pt x="560" y="228"/>
                        </a:lnTo>
                        <a:lnTo>
                          <a:pt x="570" y="211"/>
                        </a:lnTo>
                        <a:lnTo>
                          <a:pt x="583" y="206"/>
                        </a:lnTo>
                        <a:lnTo>
                          <a:pt x="583" y="165"/>
                        </a:lnTo>
                        <a:lnTo>
                          <a:pt x="575" y="158"/>
                        </a:lnTo>
                        <a:lnTo>
                          <a:pt x="572" y="142"/>
                        </a:lnTo>
                        <a:lnTo>
                          <a:pt x="564" y="128"/>
                        </a:lnTo>
                        <a:lnTo>
                          <a:pt x="553" y="98"/>
                        </a:lnTo>
                        <a:lnTo>
                          <a:pt x="541" y="79"/>
                        </a:lnTo>
                        <a:lnTo>
                          <a:pt x="542" y="63"/>
                        </a:lnTo>
                        <a:lnTo>
                          <a:pt x="536" y="39"/>
                        </a:lnTo>
                        <a:lnTo>
                          <a:pt x="526" y="38"/>
                        </a:lnTo>
                        <a:lnTo>
                          <a:pt x="512" y="26"/>
                        </a:lnTo>
                        <a:lnTo>
                          <a:pt x="498" y="27"/>
                        </a:lnTo>
                        <a:lnTo>
                          <a:pt x="424" y="34"/>
                        </a:lnTo>
                        <a:lnTo>
                          <a:pt x="339" y="30"/>
                        </a:lnTo>
                        <a:lnTo>
                          <a:pt x="332" y="33"/>
                        </a:lnTo>
                        <a:lnTo>
                          <a:pt x="309" y="53"/>
                        </a:lnTo>
                        <a:lnTo>
                          <a:pt x="290" y="57"/>
                        </a:lnTo>
                        <a:lnTo>
                          <a:pt x="285" y="53"/>
                        </a:lnTo>
                        <a:lnTo>
                          <a:pt x="304" y="42"/>
                        </a:lnTo>
                        <a:lnTo>
                          <a:pt x="322" y="24"/>
                        </a:lnTo>
                        <a:lnTo>
                          <a:pt x="315" y="24"/>
                        </a:lnTo>
                        <a:lnTo>
                          <a:pt x="301" y="38"/>
                        </a:lnTo>
                        <a:lnTo>
                          <a:pt x="277" y="50"/>
                        </a:lnTo>
                        <a:lnTo>
                          <a:pt x="248" y="42"/>
                        </a:lnTo>
                        <a:lnTo>
                          <a:pt x="243" y="26"/>
                        </a:lnTo>
                        <a:lnTo>
                          <a:pt x="246" y="16"/>
                        </a:lnTo>
                        <a:lnTo>
                          <a:pt x="262" y="18"/>
                        </a:lnTo>
                        <a:lnTo>
                          <a:pt x="269" y="22"/>
                        </a:lnTo>
                        <a:lnTo>
                          <a:pt x="270" y="18"/>
                        </a:lnTo>
                        <a:lnTo>
                          <a:pt x="251" y="8"/>
                        </a:lnTo>
                        <a:lnTo>
                          <a:pt x="218" y="0"/>
                        </a:lnTo>
                        <a:lnTo>
                          <a:pt x="191" y="13"/>
                        </a:lnTo>
                        <a:lnTo>
                          <a:pt x="172" y="12"/>
                        </a:lnTo>
                        <a:lnTo>
                          <a:pt x="152" y="20"/>
                        </a:lnTo>
                        <a:lnTo>
                          <a:pt x="140" y="36"/>
                        </a:lnTo>
                        <a:lnTo>
                          <a:pt x="121" y="36"/>
                        </a:lnTo>
                        <a:lnTo>
                          <a:pt x="109" y="50"/>
                        </a:lnTo>
                        <a:lnTo>
                          <a:pt x="109" y="60"/>
                        </a:lnTo>
                        <a:lnTo>
                          <a:pt x="88" y="61"/>
                        </a:lnTo>
                        <a:lnTo>
                          <a:pt x="58" y="78"/>
                        </a:lnTo>
                        <a:lnTo>
                          <a:pt x="36" y="80"/>
                        </a:lnTo>
                        <a:lnTo>
                          <a:pt x="29" y="96"/>
                        </a:lnTo>
                        <a:lnTo>
                          <a:pt x="24" y="112"/>
                        </a:lnTo>
                        <a:lnTo>
                          <a:pt x="19" y="114"/>
                        </a:lnTo>
                        <a:lnTo>
                          <a:pt x="20" y="121"/>
                        </a:lnTo>
                        <a:lnTo>
                          <a:pt x="14" y="121"/>
                        </a:lnTo>
                        <a:lnTo>
                          <a:pt x="20" y="151"/>
                        </a:lnTo>
                        <a:lnTo>
                          <a:pt x="18" y="173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9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13890626" y="9101138"/>
                    <a:ext cx="973138" cy="822325"/>
                  </a:xfrm>
                  <a:custGeom>
                    <a:avLst/>
                    <a:gdLst>
                      <a:gd name="T0" fmla="*/ 467 w 613"/>
                      <a:gd name="T1" fmla="*/ 503 h 518"/>
                      <a:gd name="T2" fmla="*/ 413 w 613"/>
                      <a:gd name="T3" fmla="*/ 502 h 518"/>
                      <a:gd name="T4" fmla="*/ 366 w 613"/>
                      <a:gd name="T5" fmla="*/ 515 h 518"/>
                      <a:gd name="T6" fmla="*/ 318 w 613"/>
                      <a:gd name="T7" fmla="*/ 493 h 518"/>
                      <a:gd name="T8" fmla="*/ 206 w 613"/>
                      <a:gd name="T9" fmla="*/ 430 h 518"/>
                      <a:gd name="T10" fmla="*/ 155 w 613"/>
                      <a:gd name="T11" fmla="*/ 408 h 518"/>
                      <a:gd name="T12" fmla="*/ 145 w 613"/>
                      <a:gd name="T13" fmla="*/ 418 h 518"/>
                      <a:gd name="T14" fmla="*/ 121 w 613"/>
                      <a:gd name="T15" fmla="*/ 387 h 518"/>
                      <a:gd name="T16" fmla="*/ 66 w 613"/>
                      <a:gd name="T17" fmla="*/ 365 h 518"/>
                      <a:gd name="T18" fmla="*/ 49 w 613"/>
                      <a:gd name="T19" fmla="*/ 309 h 518"/>
                      <a:gd name="T20" fmla="*/ 28 w 613"/>
                      <a:gd name="T21" fmla="*/ 241 h 518"/>
                      <a:gd name="T22" fmla="*/ 19 w 613"/>
                      <a:gd name="T23" fmla="*/ 174 h 518"/>
                      <a:gd name="T24" fmla="*/ 24 w 613"/>
                      <a:gd name="T25" fmla="*/ 113 h 518"/>
                      <a:gd name="T26" fmla="*/ 109 w 613"/>
                      <a:gd name="T27" fmla="*/ 60 h 518"/>
                      <a:gd name="T28" fmla="*/ 173 w 613"/>
                      <a:gd name="T29" fmla="*/ 12 h 518"/>
                      <a:gd name="T30" fmla="*/ 272 w 613"/>
                      <a:gd name="T31" fmla="*/ 18 h 518"/>
                      <a:gd name="T32" fmla="*/ 250 w 613"/>
                      <a:gd name="T33" fmla="*/ 42 h 518"/>
                      <a:gd name="T34" fmla="*/ 306 w 613"/>
                      <a:gd name="T35" fmla="*/ 44 h 518"/>
                      <a:gd name="T36" fmla="*/ 340 w 613"/>
                      <a:gd name="T37" fmla="*/ 30 h 518"/>
                      <a:gd name="T38" fmla="*/ 544 w 613"/>
                      <a:gd name="T39" fmla="*/ 64 h 518"/>
                      <a:gd name="T40" fmla="*/ 574 w 613"/>
                      <a:gd name="T41" fmla="*/ 143 h 518"/>
                      <a:gd name="T42" fmla="*/ 571 w 613"/>
                      <a:gd name="T43" fmla="*/ 213 h 518"/>
                      <a:gd name="T44" fmla="*/ 579 w 613"/>
                      <a:gd name="T45" fmla="*/ 318 h 518"/>
                      <a:gd name="T46" fmla="*/ 608 w 613"/>
                      <a:gd name="T47" fmla="*/ 374 h 518"/>
                      <a:gd name="T48" fmla="*/ 582 w 613"/>
                      <a:gd name="T49" fmla="*/ 433 h 518"/>
                      <a:gd name="T50" fmla="*/ 541 w 613"/>
                      <a:gd name="T51" fmla="*/ 516 h 518"/>
                      <a:gd name="T52" fmla="*/ 587 w 613"/>
                      <a:gd name="T53" fmla="*/ 412 h 518"/>
                      <a:gd name="T54" fmla="*/ 605 w 613"/>
                      <a:gd name="T55" fmla="*/ 364 h 518"/>
                      <a:gd name="T56" fmla="*/ 578 w 613"/>
                      <a:gd name="T57" fmla="*/ 318 h 518"/>
                      <a:gd name="T58" fmla="*/ 560 w 613"/>
                      <a:gd name="T59" fmla="*/ 228 h 518"/>
                      <a:gd name="T60" fmla="*/ 572 w 613"/>
                      <a:gd name="T61" fmla="*/ 143 h 518"/>
                      <a:gd name="T62" fmla="*/ 542 w 613"/>
                      <a:gd name="T63" fmla="*/ 64 h 518"/>
                      <a:gd name="T64" fmla="*/ 340 w 613"/>
                      <a:gd name="T65" fmla="*/ 32 h 518"/>
                      <a:gd name="T66" fmla="*/ 304 w 613"/>
                      <a:gd name="T67" fmla="*/ 42 h 518"/>
                      <a:gd name="T68" fmla="*/ 248 w 613"/>
                      <a:gd name="T69" fmla="*/ 44 h 518"/>
                      <a:gd name="T70" fmla="*/ 270 w 613"/>
                      <a:gd name="T71" fmla="*/ 19 h 518"/>
                      <a:gd name="T72" fmla="*/ 153 w 613"/>
                      <a:gd name="T73" fmla="*/ 21 h 518"/>
                      <a:gd name="T74" fmla="*/ 90 w 613"/>
                      <a:gd name="T75" fmla="*/ 63 h 518"/>
                      <a:gd name="T76" fmla="*/ 21 w 613"/>
                      <a:gd name="T77" fmla="*/ 116 h 518"/>
                      <a:gd name="T78" fmla="*/ 2 w 613"/>
                      <a:gd name="T79" fmla="*/ 184 h 518"/>
                      <a:gd name="T80" fmla="*/ 30 w 613"/>
                      <a:gd name="T81" fmla="*/ 250 h 518"/>
                      <a:gd name="T82" fmla="*/ 59 w 613"/>
                      <a:gd name="T83" fmla="*/ 318 h 518"/>
                      <a:gd name="T84" fmla="*/ 77 w 613"/>
                      <a:gd name="T85" fmla="*/ 365 h 518"/>
                      <a:gd name="T86" fmla="*/ 122 w 613"/>
                      <a:gd name="T87" fmla="*/ 385 h 518"/>
                      <a:gd name="T88" fmla="*/ 147 w 613"/>
                      <a:gd name="T89" fmla="*/ 418 h 518"/>
                      <a:gd name="T90" fmla="*/ 152 w 613"/>
                      <a:gd name="T91" fmla="*/ 407 h 518"/>
                      <a:gd name="T92" fmla="*/ 222 w 613"/>
                      <a:gd name="T93" fmla="*/ 440 h 518"/>
                      <a:gd name="T94" fmla="*/ 330 w 613"/>
                      <a:gd name="T95" fmla="*/ 492 h 518"/>
                      <a:gd name="T96" fmla="*/ 371 w 613"/>
                      <a:gd name="T97" fmla="*/ 515 h 518"/>
                      <a:gd name="T98" fmla="*/ 429 w 613"/>
                      <a:gd name="T99" fmla="*/ 500 h 518"/>
                      <a:gd name="T100" fmla="*/ 475 w 613"/>
                      <a:gd name="T101" fmla="*/ 497 h 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13" h="518">
                        <a:moveTo>
                          <a:pt x="543" y="518"/>
                        </a:moveTo>
                        <a:lnTo>
                          <a:pt x="527" y="517"/>
                        </a:lnTo>
                        <a:lnTo>
                          <a:pt x="500" y="500"/>
                        </a:lnTo>
                        <a:lnTo>
                          <a:pt x="476" y="499"/>
                        </a:lnTo>
                        <a:lnTo>
                          <a:pt x="467" y="503"/>
                        </a:lnTo>
                        <a:lnTo>
                          <a:pt x="457" y="498"/>
                        </a:lnTo>
                        <a:lnTo>
                          <a:pt x="446" y="500"/>
                        </a:lnTo>
                        <a:lnTo>
                          <a:pt x="438" y="509"/>
                        </a:lnTo>
                        <a:lnTo>
                          <a:pt x="428" y="502"/>
                        </a:lnTo>
                        <a:lnTo>
                          <a:pt x="413" y="502"/>
                        </a:lnTo>
                        <a:lnTo>
                          <a:pt x="403" y="501"/>
                        </a:lnTo>
                        <a:lnTo>
                          <a:pt x="393" y="504"/>
                        </a:lnTo>
                        <a:lnTo>
                          <a:pt x="384" y="517"/>
                        </a:lnTo>
                        <a:lnTo>
                          <a:pt x="371" y="517"/>
                        </a:lnTo>
                        <a:lnTo>
                          <a:pt x="366" y="515"/>
                        </a:lnTo>
                        <a:lnTo>
                          <a:pt x="363" y="497"/>
                        </a:lnTo>
                        <a:lnTo>
                          <a:pt x="353" y="487"/>
                        </a:lnTo>
                        <a:lnTo>
                          <a:pt x="337" y="487"/>
                        </a:lnTo>
                        <a:lnTo>
                          <a:pt x="331" y="494"/>
                        </a:lnTo>
                        <a:lnTo>
                          <a:pt x="318" y="493"/>
                        </a:lnTo>
                        <a:lnTo>
                          <a:pt x="306" y="471"/>
                        </a:lnTo>
                        <a:lnTo>
                          <a:pt x="266" y="443"/>
                        </a:lnTo>
                        <a:lnTo>
                          <a:pt x="246" y="436"/>
                        </a:lnTo>
                        <a:lnTo>
                          <a:pt x="221" y="442"/>
                        </a:lnTo>
                        <a:lnTo>
                          <a:pt x="206" y="430"/>
                        </a:lnTo>
                        <a:lnTo>
                          <a:pt x="209" y="419"/>
                        </a:lnTo>
                        <a:lnTo>
                          <a:pt x="191" y="421"/>
                        </a:lnTo>
                        <a:lnTo>
                          <a:pt x="191" y="421"/>
                        </a:lnTo>
                        <a:lnTo>
                          <a:pt x="160" y="404"/>
                        </a:lnTo>
                        <a:lnTo>
                          <a:pt x="155" y="408"/>
                        </a:lnTo>
                        <a:lnTo>
                          <a:pt x="171" y="429"/>
                        </a:lnTo>
                        <a:lnTo>
                          <a:pt x="161" y="429"/>
                        </a:lnTo>
                        <a:lnTo>
                          <a:pt x="154" y="435"/>
                        </a:lnTo>
                        <a:lnTo>
                          <a:pt x="144" y="431"/>
                        </a:lnTo>
                        <a:lnTo>
                          <a:pt x="145" y="418"/>
                        </a:lnTo>
                        <a:lnTo>
                          <a:pt x="140" y="416"/>
                        </a:lnTo>
                        <a:lnTo>
                          <a:pt x="135" y="407"/>
                        </a:lnTo>
                        <a:lnTo>
                          <a:pt x="141" y="393"/>
                        </a:lnTo>
                        <a:lnTo>
                          <a:pt x="132" y="385"/>
                        </a:lnTo>
                        <a:lnTo>
                          <a:pt x="121" y="387"/>
                        </a:lnTo>
                        <a:lnTo>
                          <a:pt x="109" y="375"/>
                        </a:lnTo>
                        <a:lnTo>
                          <a:pt x="110" y="367"/>
                        </a:lnTo>
                        <a:lnTo>
                          <a:pt x="84" y="364"/>
                        </a:lnTo>
                        <a:lnTo>
                          <a:pt x="77" y="366"/>
                        </a:lnTo>
                        <a:lnTo>
                          <a:pt x="66" y="365"/>
                        </a:lnTo>
                        <a:lnTo>
                          <a:pt x="59" y="372"/>
                        </a:lnTo>
                        <a:lnTo>
                          <a:pt x="54" y="360"/>
                        </a:lnTo>
                        <a:lnTo>
                          <a:pt x="58" y="353"/>
                        </a:lnTo>
                        <a:lnTo>
                          <a:pt x="57" y="319"/>
                        </a:lnTo>
                        <a:lnTo>
                          <a:pt x="49" y="309"/>
                        </a:lnTo>
                        <a:lnTo>
                          <a:pt x="41" y="304"/>
                        </a:lnTo>
                        <a:lnTo>
                          <a:pt x="28" y="276"/>
                        </a:lnTo>
                        <a:lnTo>
                          <a:pt x="33" y="264"/>
                        </a:lnTo>
                        <a:lnTo>
                          <a:pt x="28" y="251"/>
                        </a:lnTo>
                        <a:lnTo>
                          <a:pt x="28" y="241"/>
                        </a:lnTo>
                        <a:lnTo>
                          <a:pt x="19" y="229"/>
                        </a:lnTo>
                        <a:lnTo>
                          <a:pt x="20" y="215"/>
                        </a:lnTo>
                        <a:lnTo>
                          <a:pt x="0" y="193"/>
                        </a:lnTo>
                        <a:lnTo>
                          <a:pt x="0" y="183"/>
                        </a:lnTo>
                        <a:lnTo>
                          <a:pt x="19" y="174"/>
                        </a:lnTo>
                        <a:lnTo>
                          <a:pt x="20" y="153"/>
                        </a:lnTo>
                        <a:lnTo>
                          <a:pt x="13" y="121"/>
                        </a:lnTo>
                        <a:lnTo>
                          <a:pt x="20" y="121"/>
                        </a:lnTo>
                        <a:lnTo>
                          <a:pt x="19" y="115"/>
                        </a:lnTo>
                        <a:lnTo>
                          <a:pt x="24" y="113"/>
                        </a:lnTo>
                        <a:lnTo>
                          <a:pt x="29" y="97"/>
                        </a:lnTo>
                        <a:lnTo>
                          <a:pt x="36" y="80"/>
                        </a:lnTo>
                        <a:lnTo>
                          <a:pt x="58" y="78"/>
                        </a:lnTo>
                        <a:lnTo>
                          <a:pt x="89" y="61"/>
                        </a:lnTo>
                        <a:lnTo>
                          <a:pt x="109" y="60"/>
                        </a:lnTo>
                        <a:lnTo>
                          <a:pt x="109" y="51"/>
                        </a:lnTo>
                        <a:lnTo>
                          <a:pt x="122" y="36"/>
                        </a:lnTo>
                        <a:lnTo>
                          <a:pt x="140" y="36"/>
                        </a:lnTo>
                        <a:lnTo>
                          <a:pt x="152" y="20"/>
                        </a:lnTo>
                        <a:lnTo>
                          <a:pt x="173" y="12"/>
                        </a:lnTo>
                        <a:lnTo>
                          <a:pt x="173" y="12"/>
                        </a:lnTo>
                        <a:lnTo>
                          <a:pt x="192" y="13"/>
                        </a:lnTo>
                        <a:lnTo>
                          <a:pt x="218" y="0"/>
                        </a:lnTo>
                        <a:lnTo>
                          <a:pt x="252" y="8"/>
                        </a:lnTo>
                        <a:lnTo>
                          <a:pt x="272" y="18"/>
                        </a:lnTo>
                        <a:lnTo>
                          <a:pt x="271" y="24"/>
                        </a:lnTo>
                        <a:lnTo>
                          <a:pt x="262" y="20"/>
                        </a:lnTo>
                        <a:lnTo>
                          <a:pt x="248" y="18"/>
                        </a:lnTo>
                        <a:lnTo>
                          <a:pt x="245" y="27"/>
                        </a:lnTo>
                        <a:lnTo>
                          <a:pt x="250" y="42"/>
                        </a:lnTo>
                        <a:lnTo>
                          <a:pt x="278" y="50"/>
                        </a:lnTo>
                        <a:lnTo>
                          <a:pt x="302" y="39"/>
                        </a:lnTo>
                        <a:lnTo>
                          <a:pt x="316" y="24"/>
                        </a:lnTo>
                        <a:lnTo>
                          <a:pt x="326" y="24"/>
                        </a:lnTo>
                        <a:lnTo>
                          <a:pt x="306" y="44"/>
                        </a:lnTo>
                        <a:lnTo>
                          <a:pt x="287" y="54"/>
                        </a:lnTo>
                        <a:lnTo>
                          <a:pt x="291" y="57"/>
                        </a:lnTo>
                        <a:lnTo>
                          <a:pt x="310" y="53"/>
                        </a:lnTo>
                        <a:lnTo>
                          <a:pt x="332" y="33"/>
                        </a:lnTo>
                        <a:lnTo>
                          <a:pt x="340" y="30"/>
                        </a:lnTo>
                        <a:lnTo>
                          <a:pt x="425" y="34"/>
                        </a:lnTo>
                        <a:lnTo>
                          <a:pt x="513" y="26"/>
                        </a:lnTo>
                        <a:lnTo>
                          <a:pt x="527" y="38"/>
                        </a:lnTo>
                        <a:lnTo>
                          <a:pt x="537" y="39"/>
                        </a:lnTo>
                        <a:lnTo>
                          <a:pt x="544" y="64"/>
                        </a:lnTo>
                        <a:lnTo>
                          <a:pt x="544" y="64"/>
                        </a:lnTo>
                        <a:lnTo>
                          <a:pt x="543" y="80"/>
                        </a:lnTo>
                        <a:lnTo>
                          <a:pt x="555" y="98"/>
                        </a:lnTo>
                        <a:lnTo>
                          <a:pt x="565" y="128"/>
                        </a:lnTo>
                        <a:lnTo>
                          <a:pt x="574" y="143"/>
                        </a:lnTo>
                        <a:lnTo>
                          <a:pt x="577" y="159"/>
                        </a:lnTo>
                        <a:lnTo>
                          <a:pt x="585" y="166"/>
                        </a:lnTo>
                        <a:lnTo>
                          <a:pt x="585" y="166"/>
                        </a:lnTo>
                        <a:lnTo>
                          <a:pt x="585" y="208"/>
                        </a:lnTo>
                        <a:lnTo>
                          <a:pt x="571" y="213"/>
                        </a:lnTo>
                        <a:lnTo>
                          <a:pt x="562" y="229"/>
                        </a:lnTo>
                        <a:lnTo>
                          <a:pt x="567" y="248"/>
                        </a:lnTo>
                        <a:lnTo>
                          <a:pt x="580" y="270"/>
                        </a:lnTo>
                        <a:lnTo>
                          <a:pt x="579" y="287"/>
                        </a:lnTo>
                        <a:lnTo>
                          <a:pt x="579" y="318"/>
                        </a:lnTo>
                        <a:lnTo>
                          <a:pt x="588" y="326"/>
                        </a:lnTo>
                        <a:lnTo>
                          <a:pt x="595" y="346"/>
                        </a:lnTo>
                        <a:lnTo>
                          <a:pt x="612" y="356"/>
                        </a:lnTo>
                        <a:lnTo>
                          <a:pt x="606" y="364"/>
                        </a:lnTo>
                        <a:lnTo>
                          <a:pt x="608" y="374"/>
                        </a:lnTo>
                        <a:lnTo>
                          <a:pt x="613" y="382"/>
                        </a:lnTo>
                        <a:lnTo>
                          <a:pt x="609" y="403"/>
                        </a:lnTo>
                        <a:lnTo>
                          <a:pt x="597" y="404"/>
                        </a:lnTo>
                        <a:lnTo>
                          <a:pt x="588" y="414"/>
                        </a:lnTo>
                        <a:lnTo>
                          <a:pt x="582" y="433"/>
                        </a:lnTo>
                        <a:lnTo>
                          <a:pt x="541" y="479"/>
                        </a:lnTo>
                        <a:lnTo>
                          <a:pt x="544" y="497"/>
                        </a:lnTo>
                        <a:lnTo>
                          <a:pt x="543" y="518"/>
                        </a:lnTo>
                        <a:close/>
                        <a:moveTo>
                          <a:pt x="528" y="515"/>
                        </a:moveTo>
                        <a:lnTo>
                          <a:pt x="541" y="516"/>
                        </a:lnTo>
                        <a:lnTo>
                          <a:pt x="542" y="497"/>
                        </a:lnTo>
                        <a:lnTo>
                          <a:pt x="539" y="478"/>
                        </a:lnTo>
                        <a:lnTo>
                          <a:pt x="540" y="478"/>
                        </a:lnTo>
                        <a:lnTo>
                          <a:pt x="580" y="432"/>
                        </a:lnTo>
                        <a:lnTo>
                          <a:pt x="587" y="412"/>
                        </a:lnTo>
                        <a:lnTo>
                          <a:pt x="597" y="402"/>
                        </a:lnTo>
                        <a:lnTo>
                          <a:pt x="607" y="401"/>
                        </a:lnTo>
                        <a:lnTo>
                          <a:pt x="611" y="382"/>
                        </a:lnTo>
                        <a:lnTo>
                          <a:pt x="606" y="374"/>
                        </a:lnTo>
                        <a:lnTo>
                          <a:pt x="605" y="364"/>
                        </a:lnTo>
                        <a:lnTo>
                          <a:pt x="609" y="356"/>
                        </a:lnTo>
                        <a:lnTo>
                          <a:pt x="594" y="347"/>
                        </a:lnTo>
                        <a:lnTo>
                          <a:pt x="586" y="327"/>
                        </a:lnTo>
                        <a:lnTo>
                          <a:pt x="578" y="318"/>
                        </a:lnTo>
                        <a:lnTo>
                          <a:pt x="578" y="318"/>
                        </a:lnTo>
                        <a:lnTo>
                          <a:pt x="577" y="287"/>
                        </a:lnTo>
                        <a:lnTo>
                          <a:pt x="579" y="270"/>
                        </a:lnTo>
                        <a:lnTo>
                          <a:pt x="566" y="248"/>
                        </a:lnTo>
                        <a:lnTo>
                          <a:pt x="560" y="229"/>
                        </a:lnTo>
                        <a:lnTo>
                          <a:pt x="560" y="228"/>
                        </a:lnTo>
                        <a:lnTo>
                          <a:pt x="570" y="212"/>
                        </a:lnTo>
                        <a:lnTo>
                          <a:pt x="583" y="207"/>
                        </a:lnTo>
                        <a:lnTo>
                          <a:pt x="583" y="166"/>
                        </a:lnTo>
                        <a:lnTo>
                          <a:pt x="576" y="160"/>
                        </a:lnTo>
                        <a:lnTo>
                          <a:pt x="572" y="143"/>
                        </a:lnTo>
                        <a:lnTo>
                          <a:pt x="564" y="129"/>
                        </a:lnTo>
                        <a:lnTo>
                          <a:pt x="553" y="99"/>
                        </a:lnTo>
                        <a:lnTo>
                          <a:pt x="541" y="80"/>
                        </a:lnTo>
                        <a:lnTo>
                          <a:pt x="541" y="80"/>
                        </a:lnTo>
                        <a:lnTo>
                          <a:pt x="542" y="64"/>
                        </a:lnTo>
                        <a:lnTo>
                          <a:pt x="536" y="40"/>
                        </a:lnTo>
                        <a:lnTo>
                          <a:pt x="527" y="39"/>
                        </a:lnTo>
                        <a:lnTo>
                          <a:pt x="513" y="28"/>
                        </a:lnTo>
                        <a:lnTo>
                          <a:pt x="425" y="36"/>
                        </a:lnTo>
                        <a:lnTo>
                          <a:pt x="340" y="32"/>
                        </a:lnTo>
                        <a:lnTo>
                          <a:pt x="333" y="34"/>
                        </a:lnTo>
                        <a:lnTo>
                          <a:pt x="311" y="55"/>
                        </a:lnTo>
                        <a:lnTo>
                          <a:pt x="291" y="60"/>
                        </a:lnTo>
                        <a:lnTo>
                          <a:pt x="285" y="53"/>
                        </a:lnTo>
                        <a:lnTo>
                          <a:pt x="304" y="42"/>
                        </a:lnTo>
                        <a:lnTo>
                          <a:pt x="320" y="26"/>
                        </a:lnTo>
                        <a:lnTo>
                          <a:pt x="317" y="26"/>
                        </a:lnTo>
                        <a:lnTo>
                          <a:pt x="303" y="40"/>
                        </a:lnTo>
                        <a:lnTo>
                          <a:pt x="278" y="52"/>
                        </a:lnTo>
                        <a:lnTo>
                          <a:pt x="248" y="44"/>
                        </a:lnTo>
                        <a:lnTo>
                          <a:pt x="242" y="27"/>
                        </a:lnTo>
                        <a:lnTo>
                          <a:pt x="247" y="16"/>
                        </a:lnTo>
                        <a:lnTo>
                          <a:pt x="263" y="18"/>
                        </a:lnTo>
                        <a:lnTo>
                          <a:pt x="269" y="21"/>
                        </a:lnTo>
                        <a:lnTo>
                          <a:pt x="270" y="19"/>
                        </a:lnTo>
                        <a:lnTo>
                          <a:pt x="251" y="10"/>
                        </a:lnTo>
                        <a:lnTo>
                          <a:pt x="219" y="2"/>
                        </a:lnTo>
                        <a:lnTo>
                          <a:pt x="192" y="15"/>
                        </a:lnTo>
                        <a:lnTo>
                          <a:pt x="173" y="14"/>
                        </a:lnTo>
                        <a:lnTo>
                          <a:pt x="153" y="21"/>
                        </a:lnTo>
                        <a:lnTo>
                          <a:pt x="141" y="38"/>
                        </a:lnTo>
                        <a:lnTo>
                          <a:pt x="123" y="38"/>
                        </a:lnTo>
                        <a:lnTo>
                          <a:pt x="111" y="51"/>
                        </a:lnTo>
                        <a:lnTo>
                          <a:pt x="111" y="62"/>
                        </a:lnTo>
                        <a:lnTo>
                          <a:pt x="90" y="63"/>
                        </a:lnTo>
                        <a:lnTo>
                          <a:pt x="59" y="80"/>
                        </a:lnTo>
                        <a:lnTo>
                          <a:pt x="38" y="82"/>
                        </a:lnTo>
                        <a:lnTo>
                          <a:pt x="31" y="97"/>
                        </a:lnTo>
                        <a:lnTo>
                          <a:pt x="25" y="113"/>
                        </a:lnTo>
                        <a:lnTo>
                          <a:pt x="21" y="116"/>
                        </a:lnTo>
                        <a:lnTo>
                          <a:pt x="22" y="123"/>
                        </a:lnTo>
                        <a:lnTo>
                          <a:pt x="16" y="123"/>
                        </a:lnTo>
                        <a:lnTo>
                          <a:pt x="22" y="152"/>
                        </a:lnTo>
                        <a:lnTo>
                          <a:pt x="20" y="175"/>
                        </a:lnTo>
                        <a:lnTo>
                          <a:pt x="2" y="184"/>
                        </a:lnTo>
                        <a:lnTo>
                          <a:pt x="2" y="193"/>
                        </a:lnTo>
                        <a:lnTo>
                          <a:pt x="22" y="215"/>
                        </a:lnTo>
                        <a:lnTo>
                          <a:pt x="20" y="228"/>
                        </a:lnTo>
                        <a:lnTo>
                          <a:pt x="30" y="240"/>
                        </a:lnTo>
                        <a:lnTo>
                          <a:pt x="30" y="250"/>
                        </a:lnTo>
                        <a:lnTo>
                          <a:pt x="35" y="265"/>
                        </a:lnTo>
                        <a:lnTo>
                          <a:pt x="31" y="276"/>
                        </a:lnTo>
                        <a:lnTo>
                          <a:pt x="42" y="302"/>
                        </a:lnTo>
                        <a:lnTo>
                          <a:pt x="51" y="308"/>
                        </a:lnTo>
                        <a:lnTo>
                          <a:pt x="59" y="318"/>
                        </a:lnTo>
                        <a:lnTo>
                          <a:pt x="59" y="354"/>
                        </a:lnTo>
                        <a:lnTo>
                          <a:pt x="57" y="360"/>
                        </a:lnTo>
                        <a:lnTo>
                          <a:pt x="60" y="368"/>
                        </a:lnTo>
                        <a:lnTo>
                          <a:pt x="65" y="363"/>
                        </a:lnTo>
                        <a:lnTo>
                          <a:pt x="77" y="365"/>
                        </a:lnTo>
                        <a:lnTo>
                          <a:pt x="84" y="361"/>
                        </a:lnTo>
                        <a:lnTo>
                          <a:pt x="84" y="362"/>
                        </a:lnTo>
                        <a:lnTo>
                          <a:pt x="112" y="365"/>
                        </a:lnTo>
                        <a:lnTo>
                          <a:pt x="111" y="374"/>
                        </a:lnTo>
                        <a:lnTo>
                          <a:pt x="122" y="385"/>
                        </a:lnTo>
                        <a:lnTo>
                          <a:pt x="133" y="383"/>
                        </a:lnTo>
                        <a:lnTo>
                          <a:pt x="143" y="392"/>
                        </a:lnTo>
                        <a:lnTo>
                          <a:pt x="137" y="407"/>
                        </a:lnTo>
                        <a:lnTo>
                          <a:pt x="141" y="415"/>
                        </a:lnTo>
                        <a:lnTo>
                          <a:pt x="147" y="418"/>
                        </a:lnTo>
                        <a:lnTo>
                          <a:pt x="146" y="430"/>
                        </a:lnTo>
                        <a:lnTo>
                          <a:pt x="154" y="433"/>
                        </a:lnTo>
                        <a:lnTo>
                          <a:pt x="160" y="427"/>
                        </a:lnTo>
                        <a:lnTo>
                          <a:pt x="167" y="427"/>
                        </a:lnTo>
                        <a:lnTo>
                          <a:pt x="152" y="407"/>
                        </a:lnTo>
                        <a:lnTo>
                          <a:pt x="160" y="403"/>
                        </a:lnTo>
                        <a:lnTo>
                          <a:pt x="192" y="419"/>
                        </a:lnTo>
                        <a:lnTo>
                          <a:pt x="212" y="418"/>
                        </a:lnTo>
                        <a:lnTo>
                          <a:pt x="208" y="430"/>
                        </a:lnTo>
                        <a:lnTo>
                          <a:pt x="222" y="440"/>
                        </a:lnTo>
                        <a:lnTo>
                          <a:pt x="246" y="434"/>
                        </a:lnTo>
                        <a:lnTo>
                          <a:pt x="267" y="441"/>
                        </a:lnTo>
                        <a:lnTo>
                          <a:pt x="307" y="471"/>
                        </a:lnTo>
                        <a:lnTo>
                          <a:pt x="320" y="492"/>
                        </a:lnTo>
                        <a:lnTo>
                          <a:pt x="330" y="492"/>
                        </a:lnTo>
                        <a:lnTo>
                          <a:pt x="336" y="485"/>
                        </a:lnTo>
                        <a:lnTo>
                          <a:pt x="354" y="485"/>
                        </a:lnTo>
                        <a:lnTo>
                          <a:pt x="365" y="497"/>
                        </a:lnTo>
                        <a:lnTo>
                          <a:pt x="368" y="513"/>
                        </a:lnTo>
                        <a:lnTo>
                          <a:pt x="371" y="515"/>
                        </a:lnTo>
                        <a:lnTo>
                          <a:pt x="383" y="515"/>
                        </a:lnTo>
                        <a:lnTo>
                          <a:pt x="391" y="503"/>
                        </a:lnTo>
                        <a:lnTo>
                          <a:pt x="402" y="499"/>
                        </a:lnTo>
                        <a:lnTo>
                          <a:pt x="413" y="500"/>
                        </a:lnTo>
                        <a:lnTo>
                          <a:pt x="429" y="500"/>
                        </a:lnTo>
                        <a:lnTo>
                          <a:pt x="437" y="507"/>
                        </a:lnTo>
                        <a:lnTo>
                          <a:pt x="446" y="498"/>
                        </a:lnTo>
                        <a:lnTo>
                          <a:pt x="457" y="497"/>
                        </a:lnTo>
                        <a:lnTo>
                          <a:pt x="467" y="501"/>
                        </a:lnTo>
                        <a:lnTo>
                          <a:pt x="475" y="497"/>
                        </a:lnTo>
                        <a:lnTo>
                          <a:pt x="475" y="497"/>
                        </a:lnTo>
                        <a:lnTo>
                          <a:pt x="501" y="498"/>
                        </a:lnTo>
                        <a:lnTo>
                          <a:pt x="528" y="515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442" name="Gruppieren 402"/>
                <p:cNvGrpSpPr/>
                <p:nvPr/>
              </p:nvGrpSpPr>
              <p:grpSpPr>
                <a:xfrm>
                  <a:off x="14334307" y="10572493"/>
                  <a:ext cx="1352024" cy="1261442"/>
                  <a:chOff x="16635413" y="6680200"/>
                  <a:chExt cx="639763" cy="596900"/>
                </a:xfrm>
                <a:solidFill>
                  <a:schemeClr val="tx2"/>
                </a:solidFill>
              </p:grpSpPr>
              <p:sp>
                <p:nvSpPr>
                  <p:cNvPr id="443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17152938" y="7272338"/>
                    <a:ext cx="1588" cy="1588"/>
                  </a:xfrm>
                  <a:prstGeom prst="rect">
                    <a:avLst/>
                  </a:prstGeom>
                  <a:grpFill/>
                  <a:ln w="127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4" name="Freeform 256"/>
                  <p:cNvSpPr>
                    <a:spLocks/>
                  </p:cNvSpPr>
                  <p:nvPr/>
                </p:nvSpPr>
                <p:spPr bwMode="auto">
                  <a:xfrm>
                    <a:off x="16648113" y="6938963"/>
                    <a:ext cx="4763" cy="6350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2 w 3"/>
                      <a:gd name="T5" fmla="*/ 3 h 4"/>
                      <a:gd name="T6" fmla="*/ 3 w 3"/>
                      <a:gd name="T7" fmla="*/ 4 h 4"/>
                      <a:gd name="T8" fmla="*/ 1 w 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5" name="Freeform 257"/>
                  <p:cNvSpPr>
                    <a:spLocks/>
                  </p:cNvSpPr>
                  <p:nvPr/>
                </p:nvSpPr>
                <p:spPr bwMode="auto">
                  <a:xfrm>
                    <a:off x="16643350" y="6935788"/>
                    <a:ext cx="20638" cy="26988"/>
                  </a:xfrm>
                  <a:custGeom>
                    <a:avLst/>
                    <a:gdLst>
                      <a:gd name="T0" fmla="*/ 13 w 13"/>
                      <a:gd name="T1" fmla="*/ 17 h 17"/>
                      <a:gd name="T2" fmla="*/ 3 w 13"/>
                      <a:gd name="T3" fmla="*/ 6 h 17"/>
                      <a:gd name="T4" fmla="*/ 0 w 13"/>
                      <a:gd name="T5" fmla="*/ 0 h 17"/>
                      <a:gd name="T6" fmla="*/ 5 w 13"/>
                      <a:gd name="T7" fmla="*/ 0 h 17"/>
                      <a:gd name="T8" fmla="*/ 13 w 13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7">
                        <a:moveTo>
                          <a:pt x="13" y="17"/>
                        </a:move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3" y="17"/>
                        </a:lnTo>
                        <a:close/>
                      </a:path>
                    </a:pathLst>
                  </a:custGeom>
                  <a:grpFill/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6" name="Freeform 258"/>
                  <p:cNvSpPr>
                    <a:spLocks/>
                  </p:cNvSpPr>
                  <p:nvPr/>
                </p:nvSpPr>
                <p:spPr bwMode="auto">
                  <a:xfrm>
                    <a:off x="16638588" y="6681788"/>
                    <a:ext cx="635000" cy="593725"/>
                  </a:xfrm>
                  <a:custGeom>
                    <a:avLst/>
                    <a:gdLst>
                      <a:gd name="T0" fmla="*/ 370 w 400"/>
                      <a:gd name="T1" fmla="*/ 247 h 374"/>
                      <a:gd name="T2" fmla="*/ 361 w 400"/>
                      <a:gd name="T3" fmla="*/ 169 h 374"/>
                      <a:gd name="T4" fmla="*/ 313 w 400"/>
                      <a:gd name="T5" fmla="*/ 103 h 374"/>
                      <a:gd name="T6" fmla="*/ 262 w 400"/>
                      <a:gd name="T7" fmla="*/ 56 h 374"/>
                      <a:gd name="T8" fmla="*/ 232 w 400"/>
                      <a:gd name="T9" fmla="*/ 60 h 374"/>
                      <a:gd name="T10" fmla="*/ 212 w 400"/>
                      <a:gd name="T11" fmla="*/ 64 h 374"/>
                      <a:gd name="T12" fmla="*/ 159 w 400"/>
                      <a:gd name="T13" fmla="*/ 90 h 374"/>
                      <a:gd name="T14" fmla="*/ 152 w 400"/>
                      <a:gd name="T15" fmla="*/ 69 h 374"/>
                      <a:gd name="T16" fmla="*/ 110 w 400"/>
                      <a:gd name="T17" fmla="*/ 48 h 374"/>
                      <a:gd name="T18" fmla="*/ 72 w 400"/>
                      <a:gd name="T19" fmla="*/ 46 h 374"/>
                      <a:gd name="T20" fmla="*/ 42 w 400"/>
                      <a:gd name="T21" fmla="*/ 7 h 374"/>
                      <a:gd name="T22" fmla="*/ 16 w 400"/>
                      <a:gd name="T23" fmla="*/ 21 h 374"/>
                      <a:gd name="T24" fmla="*/ 18 w 400"/>
                      <a:gd name="T25" fmla="*/ 56 h 374"/>
                      <a:gd name="T26" fmla="*/ 44 w 400"/>
                      <a:gd name="T27" fmla="*/ 103 h 374"/>
                      <a:gd name="T28" fmla="*/ 18 w 400"/>
                      <a:gd name="T29" fmla="*/ 108 h 374"/>
                      <a:gd name="T30" fmla="*/ 9 w 400"/>
                      <a:gd name="T31" fmla="*/ 166 h 374"/>
                      <a:gd name="T32" fmla="*/ 7 w 400"/>
                      <a:gd name="T33" fmla="*/ 182 h 374"/>
                      <a:gd name="T34" fmla="*/ 18 w 400"/>
                      <a:gd name="T35" fmla="*/ 207 h 374"/>
                      <a:gd name="T36" fmla="*/ 29 w 400"/>
                      <a:gd name="T37" fmla="*/ 215 h 374"/>
                      <a:gd name="T38" fmla="*/ 35 w 400"/>
                      <a:gd name="T39" fmla="*/ 228 h 374"/>
                      <a:gd name="T40" fmla="*/ 41 w 400"/>
                      <a:gd name="T41" fmla="*/ 224 h 374"/>
                      <a:gd name="T42" fmla="*/ 51 w 400"/>
                      <a:gd name="T43" fmla="*/ 233 h 374"/>
                      <a:gd name="T44" fmla="*/ 55 w 400"/>
                      <a:gd name="T45" fmla="*/ 237 h 374"/>
                      <a:gd name="T46" fmla="*/ 58 w 400"/>
                      <a:gd name="T47" fmla="*/ 240 h 374"/>
                      <a:gd name="T48" fmla="*/ 70 w 400"/>
                      <a:gd name="T49" fmla="*/ 248 h 374"/>
                      <a:gd name="T50" fmla="*/ 78 w 400"/>
                      <a:gd name="T51" fmla="*/ 255 h 374"/>
                      <a:gd name="T52" fmla="*/ 84 w 400"/>
                      <a:gd name="T53" fmla="*/ 254 h 374"/>
                      <a:gd name="T54" fmla="*/ 90 w 400"/>
                      <a:gd name="T55" fmla="*/ 257 h 374"/>
                      <a:gd name="T56" fmla="*/ 105 w 400"/>
                      <a:gd name="T57" fmla="*/ 265 h 374"/>
                      <a:gd name="T58" fmla="*/ 117 w 400"/>
                      <a:gd name="T59" fmla="*/ 265 h 374"/>
                      <a:gd name="T60" fmla="*/ 125 w 400"/>
                      <a:gd name="T61" fmla="*/ 258 h 374"/>
                      <a:gd name="T62" fmla="*/ 123 w 400"/>
                      <a:gd name="T63" fmla="*/ 243 h 374"/>
                      <a:gd name="T64" fmla="*/ 136 w 400"/>
                      <a:gd name="T65" fmla="*/ 235 h 374"/>
                      <a:gd name="T66" fmla="*/ 146 w 400"/>
                      <a:gd name="T67" fmla="*/ 233 h 374"/>
                      <a:gd name="T68" fmla="*/ 156 w 400"/>
                      <a:gd name="T69" fmla="*/ 228 h 374"/>
                      <a:gd name="T70" fmla="*/ 166 w 400"/>
                      <a:gd name="T71" fmla="*/ 224 h 374"/>
                      <a:gd name="T72" fmla="*/ 176 w 400"/>
                      <a:gd name="T73" fmla="*/ 227 h 374"/>
                      <a:gd name="T74" fmla="*/ 187 w 400"/>
                      <a:gd name="T75" fmla="*/ 223 h 374"/>
                      <a:gd name="T76" fmla="*/ 203 w 400"/>
                      <a:gd name="T77" fmla="*/ 213 h 374"/>
                      <a:gd name="T78" fmla="*/ 212 w 400"/>
                      <a:gd name="T79" fmla="*/ 220 h 374"/>
                      <a:gd name="T80" fmla="*/ 230 w 400"/>
                      <a:gd name="T81" fmla="*/ 225 h 374"/>
                      <a:gd name="T82" fmla="*/ 237 w 400"/>
                      <a:gd name="T83" fmla="*/ 243 h 374"/>
                      <a:gd name="T84" fmla="*/ 235 w 400"/>
                      <a:gd name="T85" fmla="*/ 261 h 374"/>
                      <a:gd name="T86" fmla="*/ 244 w 400"/>
                      <a:gd name="T87" fmla="*/ 267 h 374"/>
                      <a:gd name="T88" fmla="*/ 242 w 400"/>
                      <a:gd name="T89" fmla="*/ 277 h 374"/>
                      <a:gd name="T90" fmla="*/ 242 w 400"/>
                      <a:gd name="T91" fmla="*/ 289 h 374"/>
                      <a:gd name="T92" fmla="*/ 239 w 400"/>
                      <a:gd name="T93" fmla="*/ 297 h 374"/>
                      <a:gd name="T94" fmla="*/ 260 w 400"/>
                      <a:gd name="T95" fmla="*/ 315 h 374"/>
                      <a:gd name="T96" fmla="*/ 272 w 400"/>
                      <a:gd name="T97" fmla="*/ 314 h 374"/>
                      <a:gd name="T98" fmla="*/ 283 w 400"/>
                      <a:gd name="T99" fmla="*/ 318 h 374"/>
                      <a:gd name="T100" fmla="*/ 294 w 400"/>
                      <a:gd name="T101" fmla="*/ 324 h 374"/>
                      <a:gd name="T102" fmla="*/ 300 w 400"/>
                      <a:gd name="T103" fmla="*/ 334 h 374"/>
                      <a:gd name="T104" fmla="*/ 301 w 400"/>
                      <a:gd name="T105" fmla="*/ 342 h 374"/>
                      <a:gd name="T106" fmla="*/ 303 w 400"/>
                      <a:gd name="T107" fmla="*/ 356 h 374"/>
                      <a:gd name="T108" fmla="*/ 317 w 400"/>
                      <a:gd name="T109" fmla="*/ 366 h 374"/>
                      <a:gd name="T110" fmla="*/ 344 w 400"/>
                      <a:gd name="T111" fmla="*/ 374 h 374"/>
                      <a:gd name="T112" fmla="*/ 396 w 400"/>
                      <a:gd name="T113" fmla="*/ 356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00" h="374">
                        <a:moveTo>
                          <a:pt x="399" y="314"/>
                        </a:moveTo>
                        <a:lnTo>
                          <a:pt x="392" y="303"/>
                        </a:lnTo>
                        <a:lnTo>
                          <a:pt x="382" y="299"/>
                        </a:lnTo>
                        <a:lnTo>
                          <a:pt x="370" y="272"/>
                        </a:lnTo>
                        <a:lnTo>
                          <a:pt x="376" y="260"/>
                        </a:lnTo>
                        <a:lnTo>
                          <a:pt x="370" y="247"/>
                        </a:lnTo>
                        <a:lnTo>
                          <a:pt x="370" y="236"/>
                        </a:lnTo>
                        <a:lnTo>
                          <a:pt x="361" y="223"/>
                        </a:lnTo>
                        <a:lnTo>
                          <a:pt x="363" y="210"/>
                        </a:lnTo>
                        <a:lnTo>
                          <a:pt x="342" y="188"/>
                        </a:lnTo>
                        <a:lnTo>
                          <a:pt x="342" y="179"/>
                        </a:lnTo>
                        <a:lnTo>
                          <a:pt x="361" y="169"/>
                        </a:lnTo>
                        <a:lnTo>
                          <a:pt x="363" y="147"/>
                        </a:lnTo>
                        <a:lnTo>
                          <a:pt x="356" y="117"/>
                        </a:lnTo>
                        <a:lnTo>
                          <a:pt x="344" y="118"/>
                        </a:lnTo>
                        <a:lnTo>
                          <a:pt x="336" y="112"/>
                        </a:lnTo>
                        <a:lnTo>
                          <a:pt x="325" y="113"/>
                        </a:lnTo>
                        <a:lnTo>
                          <a:pt x="313" y="103"/>
                        </a:lnTo>
                        <a:lnTo>
                          <a:pt x="316" y="90"/>
                        </a:lnTo>
                        <a:lnTo>
                          <a:pt x="308" y="79"/>
                        </a:lnTo>
                        <a:lnTo>
                          <a:pt x="294" y="82"/>
                        </a:lnTo>
                        <a:lnTo>
                          <a:pt x="277" y="65"/>
                        </a:lnTo>
                        <a:lnTo>
                          <a:pt x="266" y="63"/>
                        </a:lnTo>
                        <a:lnTo>
                          <a:pt x="262" y="56"/>
                        </a:lnTo>
                        <a:lnTo>
                          <a:pt x="256" y="59"/>
                        </a:lnTo>
                        <a:lnTo>
                          <a:pt x="241" y="60"/>
                        </a:lnTo>
                        <a:lnTo>
                          <a:pt x="227" y="70"/>
                        </a:lnTo>
                        <a:lnTo>
                          <a:pt x="223" y="65"/>
                        </a:lnTo>
                        <a:lnTo>
                          <a:pt x="229" y="58"/>
                        </a:lnTo>
                        <a:lnTo>
                          <a:pt x="232" y="60"/>
                        </a:lnTo>
                        <a:lnTo>
                          <a:pt x="237" y="55"/>
                        </a:lnTo>
                        <a:lnTo>
                          <a:pt x="250" y="49"/>
                        </a:lnTo>
                        <a:lnTo>
                          <a:pt x="233" y="47"/>
                        </a:lnTo>
                        <a:lnTo>
                          <a:pt x="227" y="50"/>
                        </a:lnTo>
                        <a:lnTo>
                          <a:pt x="226" y="57"/>
                        </a:lnTo>
                        <a:lnTo>
                          <a:pt x="212" y="64"/>
                        </a:lnTo>
                        <a:lnTo>
                          <a:pt x="212" y="70"/>
                        </a:lnTo>
                        <a:lnTo>
                          <a:pt x="187" y="73"/>
                        </a:lnTo>
                        <a:lnTo>
                          <a:pt x="178" y="86"/>
                        </a:lnTo>
                        <a:lnTo>
                          <a:pt x="176" y="96"/>
                        </a:lnTo>
                        <a:lnTo>
                          <a:pt x="162" y="97"/>
                        </a:lnTo>
                        <a:lnTo>
                          <a:pt x="159" y="90"/>
                        </a:lnTo>
                        <a:lnTo>
                          <a:pt x="146" y="88"/>
                        </a:lnTo>
                        <a:lnTo>
                          <a:pt x="140" y="91"/>
                        </a:lnTo>
                        <a:lnTo>
                          <a:pt x="123" y="86"/>
                        </a:lnTo>
                        <a:lnTo>
                          <a:pt x="135" y="78"/>
                        </a:lnTo>
                        <a:lnTo>
                          <a:pt x="143" y="80"/>
                        </a:lnTo>
                        <a:lnTo>
                          <a:pt x="152" y="69"/>
                        </a:lnTo>
                        <a:lnTo>
                          <a:pt x="152" y="58"/>
                        </a:lnTo>
                        <a:lnTo>
                          <a:pt x="146" y="55"/>
                        </a:lnTo>
                        <a:lnTo>
                          <a:pt x="136" y="63"/>
                        </a:lnTo>
                        <a:lnTo>
                          <a:pt x="133" y="68"/>
                        </a:lnTo>
                        <a:lnTo>
                          <a:pt x="116" y="56"/>
                        </a:lnTo>
                        <a:lnTo>
                          <a:pt x="110" y="48"/>
                        </a:lnTo>
                        <a:lnTo>
                          <a:pt x="105" y="52"/>
                        </a:lnTo>
                        <a:lnTo>
                          <a:pt x="101" y="60"/>
                        </a:lnTo>
                        <a:lnTo>
                          <a:pt x="91" y="67"/>
                        </a:lnTo>
                        <a:lnTo>
                          <a:pt x="87" y="56"/>
                        </a:lnTo>
                        <a:lnTo>
                          <a:pt x="76" y="53"/>
                        </a:lnTo>
                        <a:lnTo>
                          <a:pt x="72" y="46"/>
                        </a:lnTo>
                        <a:lnTo>
                          <a:pt x="79" y="39"/>
                        </a:lnTo>
                        <a:lnTo>
                          <a:pt x="86" y="24"/>
                        </a:lnTo>
                        <a:lnTo>
                          <a:pt x="73" y="22"/>
                        </a:lnTo>
                        <a:lnTo>
                          <a:pt x="60" y="8"/>
                        </a:lnTo>
                        <a:lnTo>
                          <a:pt x="49" y="10"/>
                        </a:lnTo>
                        <a:lnTo>
                          <a:pt x="42" y="7"/>
                        </a:lnTo>
                        <a:lnTo>
                          <a:pt x="17" y="0"/>
                        </a:lnTo>
                        <a:lnTo>
                          <a:pt x="0" y="1"/>
                        </a:lnTo>
                        <a:lnTo>
                          <a:pt x="1" y="5"/>
                        </a:lnTo>
                        <a:lnTo>
                          <a:pt x="0" y="15"/>
                        </a:lnTo>
                        <a:lnTo>
                          <a:pt x="8" y="21"/>
                        </a:lnTo>
                        <a:lnTo>
                          <a:pt x="16" y="21"/>
                        </a:lnTo>
                        <a:lnTo>
                          <a:pt x="15" y="32"/>
                        </a:lnTo>
                        <a:lnTo>
                          <a:pt x="29" y="45"/>
                        </a:lnTo>
                        <a:lnTo>
                          <a:pt x="16" y="49"/>
                        </a:lnTo>
                        <a:lnTo>
                          <a:pt x="6" y="49"/>
                        </a:lnTo>
                        <a:lnTo>
                          <a:pt x="6" y="61"/>
                        </a:lnTo>
                        <a:lnTo>
                          <a:pt x="18" y="56"/>
                        </a:lnTo>
                        <a:lnTo>
                          <a:pt x="18" y="72"/>
                        </a:lnTo>
                        <a:lnTo>
                          <a:pt x="30" y="79"/>
                        </a:lnTo>
                        <a:lnTo>
                          <a:pt x="19" y="87"/>
                        </a:lnTo>
                        <a:lnTo>
                          <a:pt x="19" y="97"/>
                        </a:lnTo>
                        <a:lnTo>
                          <a:pt x="29" y="102"/>
                        </a:lnTo>
                        <a:lnTo>
                          <a:pt x="44" y="103"/>
                        </a:lnTo>
                        <a:lnTo>
                          <a:pt x="66" y="125"/>
                        </a:lnTo>
                        <a:lnTo>
                          <a:pt x="93" y="137"/>
                        </a:lnTo>
                        <a:lnTo>
                          <a:pt x="64" y="131"/>
                        </a:lnTo>
                        <a:lnTo>
                          <a:pt x="43" y="108"/>
                        </a:lnTo>
                        <a:lnTo>
                          <a:pt x="29" y="113"/>
                        </a:lnTo>
                        <a:lnTo>
                          <a:pt x="18" y="108"/>
                        </a:lnTo>
                        <a:lnTo>
                          <a:pt x="8" y="110"/>
                        </a:lnTo>
                        <a:lnTo>
                          <a:pt x="0" y="123"/>
                        </a:lnTo>
                        <a:lnTo>
                          <a:pt x="3" y="134"/>
                        </a:lnTo>
                        <a:lnTo>
                          <a:pt x="3" y="153"/>
                        </a:lnTo>
                        <a:lnTo>
                          <a:pt x="7" y="162"/>
                        </a:lnTo>
                        <a:lnTo>
                          <a:pt x="9" y="166"/>
                        </a:lnTo>
                        <a:lnTo>
                          <a:pt x="8" y="165"/>
                        </a:lnTo>
                        <a:lnTo>
                          <a:pt x="9" y="167"/>
                        </a:lnTo>
                        <a:lnTo>
                          <a:pt x="7" y="168"/>
                        </a:lnTo>
                        <a:lnTo>
                          <a:pt x="8" y="176"/>
                        </a:lnTo>
                        <a:lnTo>
                          <a:pt x="8" y="180"/>
                        </a:lnTo>
                        <a:lnTo>
                          <a:pt x="7" y="182"/>
                        </a:lnTo>
                        <a:lnTo>
                          <a:pt x="6" y="194"/>
                        </a:lnTo>
                        <a:lnTo>
                          <a:pt x="11" y="197"/>
                        </a:lnTo>
                        <a:lnTo>
                          <a:pt x="11" y="198"/>
                        </a:lnTo>
                        <a:lnTo>
                          <a:pt x="12" y="200"/>
                        </a:lnTo>
                        <a:lnTo>
                          <a:pt x="17" y="206"/>
                        </a:lnTo>
                        <a:lnTo>
                          <a:pt x="18" y="207"/>
                        </a:lnTo>
                        <a:lnTo>
                          <a:pt x="18" y="208"/>
                        </a:lnTo>
                        <a:lnTo>
                          <a:pt x="20" y="212"/>
                        </a:lnTo>
                        <a:lnTo>
                          <a:pt x="22" y="213"/>
                        </a:lnTo>
                        <a:lnTo>
                          <a:pt x="23" y="213"/>
                        </a:lnTo>
                        <a:lnTo>
                          <a:pt x="27" y="214"/>
                        </a:lnTo>
                        <a:lnTo>
                          <a:pt x="29" y="215"/>
                        </a:lnTo>
                        <a:lnTo>
                          <a:pt x="29" y="215"/>
                        </a:lnTo>
                        <a:lnTo>
                          <a:pt x="31" y="215"/>
                        </a:lnTo>
                        <a:lnTo>
                          <a:pt x="33" y="215"/>
                        </a:lnTo>
                        <a:lnTo>
                          <a:pt x="34" y="219"/>
                        </a:lnTo>
                        <a:lnTo>
                          <a:pt x="34" y="224"/>
                        </a:lnTo>
                        <a:lnTo>
                          <a:pt x="35" y="228"/>
                        </a:lnTo>
                        <a:lnTo>
                          <a:pt x="35" y="228"/>
                        </a:lnTo>
                        <a:lnTo>
                          <a:pt x="36" y="227"/>
                        </a:lnTo>
                        <a:lnTo>
                          <a:pt x="38" y="226"/>
                        </a:lnTo>
                        <a:lnTo>
                          <a:pt x="40" y="224"/>
                        </a:lnTo>
                        <a:lnTo>
                          <a:pt x="40" y="224"/>
                        </a:lnTo>
                        <a:lnTo>
                          <a:pt x="41" y="224"/>
                        </a:lnTo>
                        <a:lnTo>
                          <a:pt x="43" y="226"/>
                        </a:lnTo>
                        <a:lnTo>
                          <a:pt x="44" y="227"/>
                        </a:lnTo>
                        <a:lnTo>
                          <a:pt x="45" y="227"/>
                        </a:lnTo>
                        <a:lnTo>
                          <a:pt x="49" y="232"/>
                        </a:lnTo>
                        <a:lnTo>
                          <a:pt x="50" y="232"/>
                        </a:lnTo>
                        <a:lnTo>
                          <a:pt x="51" y="233"/>
                        </a:lnTo>
                        <a:lnTo>
                          <a:pt x="51" y="233"/>
                        </a:lnTo>
                        <a:lnTo>
                          <a:pt x="53" y="234"/>
                        </a:lnTo>
                        <a:lnTo>
                          <a:pt x="53" y="235"/>
                        </a:lnTo>
                        <a:lnTo>
                          <a:pt x="54" y="235"/>
                        </a:lnTo>
                        <a:lnTo>
                          <a:pt x="55" y="237"/>
                        </a:lnTo>
                        <a:lnTo>
                          <a:pt x="55" y="237"/>
                        </a:lnTo>
                        <a:lnTo>
                          <a:pt x="55" y="237"/>
                        </a:lnTo>
                        <a:lnTo>
                          <a:pt x="56" y="237"/>
                        </a:lnTo>
                        <a:lnTo>
                          <a:pt x="56" y="238"/>
                        </a:lnTo>
                        <a:lnTo>
                          <a:pt x="56" y="239"/>
                        </a:lnTo>
                        <a:lnTo>
                          <a:pt x="57" y="240"/>
                        </a:lnTo>
                        <a:lnTo>
                          <a:pt x="58" y="240"/>
                        </a:lnTo>
                        <a:lnTo>
                          <a:pt x="63" y="242"/>
                        </a:lnTo>
                        <a:lnTo>
                          <a:pt x="67" y="244"/>
                        </a:lnTo>
                        <a:lnTo>
                          <a:pt x="68" y="245"/>
                        </a:lnTo>
                        <a:lnTo>
                          <a:pt x="69" y="247"/>
                        </a:lnTo>
                        <a:lnTo>
                          <a:pt x="69" y="248"/>
                        </a:lnTo>
                        <a:lnTo>
                          <a:pt x="70" y="248"/>
                        </a:lnTo>
                        <a:lnTo>
                          <a:pt x="71" y="251"/>
                        </a:lnTo>
                        <a:lnTo>
                          <a:pt x="75" y="249"/>
                        </a:lnTo>
                        <a:lnTo>
                          <a:pt x="76" y="251"/>
                        </a:lnTo>
                        <a:lnTo>
                          <a:pt x="76" y="252"/>
                        </a:lnTo>
                        <a:lnTo>
                          <a:pt x="77" y="253"/>
                        </a:lnTo>
                        <a:lnTo>
                          <a:pt x="78" y="255"/>
                        </a:lnTo>
                        <a:lnTo>
                          <a:pt x="80" y="257"/>
                        </a:lnTo>
                        <a:lnTo>
                          <a:pt x="82" y="255"/>
                        </a:lnTo>
                        <a:lnTo>
                          <a:pt x="83" y="254"/>
                        </a:lnTo>
                        <a:lnTo>
                          <a:pt x="83" y="253"/>
                        </a:lnTo>
                        <a:lnTo>
                          <a:pt x="84" y="253"/>
                        </a:lnTo>
                        <a:lnTo>
                          <a:pt x="84" y="254"/>
                        </a:lnTo>
                        <a:lnTo>
                          <a:pt x="85" y="254"/>
                        </a:lnTo>
                        <a:lnTo>
                          <a:pt x="86" y="255"/>
                        </a:lnTo>
                        <a:lnTo>
                          <a:pt x="88" y="256"/>
                        </a:lnTo>
                        <a:lnTo>
                          <a:pt x="89" y="256"/>
                        </a:lnTo>
                        <a:lnTo>
                          <a:pt x="90" y="256"/>
                        </a:lnTo>
                        <a:lnTo>
                          <a:pt x="90" y="257"/>
                        </a:lnTo>
                        <a:lnTo>
                          <a:pt x="91" y="257"/>
                        </a:lnTo>
                        <a:lnTo>
                          <a:pt x="98" y="261"/>
                        </a:lnTo>
                        <a:lnTo>
                          <a:pt x="102" y="263"/>
                        </a:lnTo>
                        <a:lnTo>
                          <a:pt x="103" y="264"/>
                        </a:lnTo>
                        <a:lnTo>
                          <a:pt x="103" y="264"/>
                        </a:lnTo>
                        <a:lnTo>
                          <a:pt x="105" y="265"/>
                        </a:lnTo>
                        <a:lnTo>
                          <a:pt x="107" y="265"/>
                        </a:lnTo>
                        <a:lnTo>
                          <a:pt x="107" y="266"/>
                        </a:lnTo>
                        <a:lnTo>
                          <a:pt x="108" y="267"/>
                        </a:lnTo>
                        <a:lnTo>
                          <a:pt x="113" y="266"/>
                        </a:lnTo>
                        <a:lnTo>
                          <a:pt x="116" y="266"/>
                        </a:lnTo>
                        <a:lnTo>
                          <a:pt x="117" y="265"/>
                        </a:lnTo>
                        <a:lnTo>
                          <a:pt x="120" y="265"/>
                        </a:lnTo>
                        <a:lnTo>
                          <a:pt x="123" y="261"/>
                        </a:lnTo>
                        <a:lnTo>
                          <a:pt x="125" y="261"/>
                        </a:lnTo>
                        <a:lnTo>
                          <a:pt x="125" y="261"/>
                        </a:lnTo>
                        <a:lnTo>
                          <a:pt x="125" y="260"/>
                        </a:lnTo>
                        <a:lnTo>
                          <a:pt x="125" y="258"/>
                        </a:lnTo>
                        <a:lnTo>
                          <a:pt x="124" y="255"/>
                        </a:lnTo>
                        <a:lnTo>
                          <a:pt x="124" y="254"/>
                        </a:lnTo>
                        <a:lnTo>
                          <a:pt x="124" y="253"/>
                        </a:lnTo>
                        <a:lnTo>
                          <a:pt x="124" y="252"/>
                        </a:lnTo>
                        <a:lnTo>
                          <a:pt x="122" y="245"/>
                        </a:lnTo>
                        <a:lnTo>
                          <a:pt x="123" y="243"/>
                        </a:lnTo>
                        <a:lnTo>
                          <a:pt x="124" y="240"/>
                        </a:lnTo>
                        <a:lnTo>
                          <a:pt x="127" y="234"/>
                        </a:lnTo>
                        <a:lnTo>
                          <a:pt x="131" y="234"/>
                        </a:lnTo>
                        <a:lnTo>
                          <a:pt x="133" y="233"/>
                        </a:lnTo>
                        <a:lnTo>
                          <a:pt x="134" y="234"/>
                        </a:lnTo>
                        <a:lnTo>
                          <a:pt x="136" y="235"/>
                        </a:lnTo>
                        <a:lnTo>
                          <a:pt x="141" y="239"/>
                        </a:lnTo>
                        <a:lnTo>
                          <a:pt x="145" y="237"/>
                        </a:lnTo>
                        <a:lnTo>
                          <a:pt x="146" y="237"/>
                        </a:lnTo>
                        <a:lnTo>
                          <a:pt x="146" y="236"/>
                        </a:lnTo>
                        <a:lnTo>
                          <a:pt x="146" y="235"/>
                        </a:lnTo>
                        <a:lnTo>
                          <a:pt x="146" y="233"/>
                        </a:lnTo>
                        <a:lnTo>
                          <a:pt x="146" y="233"/>
                        </a:lnTo>
                        <a:lnTo>
                          <a:pt x="146" y="232"/>
                        </a:lnTo>
                        <a:lnTo>
                          <a:pt x="148" y="231"/>
                        </a:lnTo>
                        <a:lnTo>
                          <a:pt x="149" y="231"/>
                        </a:lnTo>
                        <a:lnTo>
                          <a:pt x="151" y="230"/>
                        </a:lnTo>
                        <a:lnTo>
                          <a:pt x="156" y="228"/>
                        </a:lnTo>
                        <a:lnTo>
                          <a:pt x="160" y="225"/>
                        </a:lnTo>
                        <a:lnTo>
                          <a:pt x="162" y="224"/>
                        </a:lnTo>
                        <a:lnTo>
                          <a:pt x="163" y="224"/>
                        </a:lnTo>
                        <a:lnTo>
                          <a:pt x="164" y="224"/>
                        </a:lnTo>
                        <a:lnTo>
                          <a:pt x="165" y="224"/>
                        </a:lnTo>
                        <a:lnTo>
                          <a:pt x="166" y="224"/>
                        </a:lnTo>
                        <a:lnTo>
                          <a:pt x="167" y="224"/>
                        </a:lnTo>
                        <a:lnTo>
                          <a:pt x="169" y="225"/>
                        </a:lnTo>
                        <a:lnTo>
                          <a:pt x="170" y="225"/>
                        </a:lnTo>
                        <a:lnTo>
                          <a:pt x="171" y="225"/>
                        </a:lnTo>
                        <a:lnTo>
                          <a:pt x="175" y="226"/>
                        </a:lnTo>
                        <a:lnTo>
                          <a:pt x="176" y="227"/>
                        </a:lnTo>
                        <a:lnTo>
                          <a:pt x="177" y="227"/>
                        </a:lnTo>
                        <a:lnTo>
                          <a:pt x="179" y="227"/>
                        </a:lnTo>
                        <a:lnTo>
                          <a:pt x="182" y="226"/>
                        </a:lnTo>
                        <a:lnTo>
                          <a:pt x="182" y="225"/>
                        </a:lnTo>
                        <a:lnTo>
                          <a:pt x="186" y="223"/>
                        </a:lnTo>
                        <a:lnTo>
                          <a:pt x="187" y="223"/>
                        </a:lnTo>
                        <a:lnTo>
                          <a:pt x="192" y="220"/>
                        </a:lnTo>
                        <a:lnTo>
                          <a:pt x="192" y="213"/>
                        </a:lnTo>
                        <a:lnTo>
                          <a:pt x="198" y="210"/>
                        </a:lnTo>
                        <a:lnTo>
                          <a:pt x="198" y="211"/>
                        </a:lnTo>
                        <a:lnTo>
                          <a:pt x="199" y="211"/>
                        </a:lnTo>
                        <a:lnTo>
                          <a:pt x="203" y="213"/>
                        </a:lnTo>
                        <a:lnTo>
                          <a:pt x="206" y="215"/>
                        </a:lnTo>
                        <a:lnTo>
                          <a:pt x="207" y="215"/>
                        </a:lnTo>
                        <a:lnTo>
                          <a:pt x="208" y="216"/>
                        </a:lnTo>
                        <a:lnTo>
                          <a:pt x="211" y="218"/>
                        </a:lnTo>
                        <a:lnTo>
                          <a:pt x="212" y="219"/>
                        </a:lnTo>
                        <a:lnTo>
                          <a:pt x="212" y="220"/>
                        </a:lnTo>
                        <a:lnTo>
                          <a:pt x="212" y="222"/>
                        </a:lnTo>
                        <a:lnTo>
                          <a:pt x="214" y="223"/>
                        </a:lnTo>
                        <a:lnTo>
                          <a:pt x="218" y="223"/>
                        </a:lnTo>
                        <a:lnTo>
                          <a:pt x="224" y="223"/>
                        </a:lnTo>
                        <a:lnTo>
                          <a:pt x="230" y="224"/>
                        </a:lnTo>
                        <a:lnTo>
                          <a:pt x="230" y="225"/>
                        </a:lnTo>
                        <a:lnTo>
                          <a:pt x="230" y="228"/>
                        </a:lnTo>
                        <a:lnTo>
                          <a:pt x="233" y="227"/>
                        </a:lnTo>
                        <a:lnTo>
                          <a:pt x="237" y="227"/>
                        </a:lnTo>
                        <a:lnTo>
                          <a:pt x="237" y="229"/>
                        </a:lnTo>
                        <a:lnTo>
                          <a:pt x="238" y="233"/>
                        </a:lnTo>
                        <a:lnTo>
                          <a:pt x="237" y="243"/>
                        </a:lnTo>
                        <a:lnTo>
                          <a:pt x="237" y="244"/>
                        </a:lnTo>
                        <a:lnTo>
                          <a:pt x="237" y="246"/>
                        </a:lnTo>
                        <a:lnTo>
                          <a:pt x="236" y="250"/>
                        </a:lnTo>
                        <a:lnTo>
                          <a:pt x="236" y="251"/>
                        </a:lnTo>
                        <a:lnTo>
                          <a:pt x="235" y="260"/>
                        </a:lnTo>
                        <a:lnTo>
                          <a:pt x="235" y="261"/>
                        </a:lnTo>
                        <a:lnTo>
                          <a:pt x="235" y="262"/>
                        </a:lnTo>
                        <a:lnTo>
                          <a:pt x="237" y="261"/>
                        </a:lnTo>
                        <a:lnTo>
                          <a:pt x="238" y="261"/>
                        </a:lnTo>
                        <a:lnTo>
                          <a:pt x="239" y="261"/>
                        </a:lnTo>
                        <a:lnTo>
                          <a:pt x="241" y="264"/>
                        </a:lnTo>
                        <a:lnTo>
                          <a:pt x="244" y="267"/>
                        </a:lnTo>
                        <a:lnTo>
                          <a:pt x="243" y="273"/>
                        </a:lnTo>
                        <a:lnTo>
                          <a:pt x="243" y="274"/>
                        </a:lnTo>
                        <a:lnTo>
                          <a:pt x="243" y="275"/>
                        </a:lnTo>
                        <a:lnTo>
                          <a:pt x="243" y="275"/>
                        </a:lnTo>
                        <a:lnTo>
                          <a:pt x="242" y="276"/>
                        </a:lnTo>
                        <a:lnTo>
                          <a:pt x="242" y="277"/>
                        </a:lnTo>
                        <a:lnTo>
                          <a:pt x="241" y="283"/>
                        </a:lnTo>
                        <a:lnTo>
                          <a:pt x="240" y="284"/>
                        </a:lnTo>
                        <a:lnTo>
                          <a:pt x="240" y="288"/>
                        </a:lnTo>
                        <a:lnTo>
                          <a:pt x="239" y="288"/>
                        </a:lnTo>
                        <a:lnTo>
                          <a:pt x="240" y="288"/>
                        </a:lnTo>
                        <a:lnTo>
                          <a:pt x="242" y="289"/>
                        </a:lnTo>
                        <a:lnTo>
                          <a:pt x="243" y="290"/>
                        </a:lnTo>
                        <a:lnTo>
                          <a:pt x="244" y="290"/>
                        </a:lnTo>
                        <a:lnTo>
                          <a:pt x="243" y="291"/>
                        </a:lnTo>
                        <a:lnTo>
                          <a:pt x="240" y="294"/>
                        </a:lnTo>
                        <a:lnTo>
                          <a:pt x="239" y="295"/>
                        </a:lnTo>
                        <a:lnTo>
                          <a:pt x="239" y="297"/>
                        </a:lnTo>
                        <a:lnTo>
                          <a:pt x="243" y="303"/>
                        </a:lnTo>
                        <a:lnTo>
                          <a:pt x="246" y="306"/>
                        </a:lnTo>
                        <a:lnTo>
                          <a:pt x="249" y="309"/>
                        </a:lnTo>
                        <a:lnTo>
                          <a:pt x="250" y="310"/>
                        </a:lnTo>
                        <a:lnTo>
                          <a:pt x="254" y="311"/>
                        </a:lnTo>
                        <a:lnTo>
                          <a:pt x="260" y="315"/>
                        </a:lnTo>
                        <a:lnTo>
                          <a:pt x="264" y="312"/>
                        </a:lnTo>
                        <a:lnTo>
                          <a:pt x="267" y="311"/>
                        </a:lnTo>
                        <a:lnTo>
                          <a:pt x="268" y="312"/>
                        </a:lnTo>
                        <a:lnTo>
                          <a:pt x="269" y="312"/>
                        </a:lnTo>
                        <a:lnTo>
                          <a:pt x="271" y="313"/>
                        </a:lnTo>
                        <a:lnTo>
                          <a:pt x="272" y="314"/>
                        </a:lnTo>
                        <a:lnTo>
                          <a:pt x="274" y="315"/>
                        </a:lnTo>
                        <a:lnTo>
                          <a:pt x="275" y="315"/>
                        </a:lnTo>
                        <a:lnTo>
                          <a:pt x="277" y="315"/>
                        </a:lnTo>
                        <a:lnTo>
                          <a:pt x="277" y="315"/>
                        </a:lnTo>
                        <a:lnTo>
                          <a:pt x="279" y="316"/>
                        </a:lnTo>
                        <a:lnTo>
                          <a:pt x="283" y="318"/>
                        </a:lnTo>
                        <a:lnTo>
                          <a:pt x="284" y="318"/>
                        </a:lnTo>
                        <a:lnTo>
                          <a:pt x="288" y="320"/>
                        </a:lnTo>
                        <a:lnTo>
                          <a:pt x="289" y="320"/>
                        </a:lnTo>
                        <a:lnTo>
                          <a:pt x="290" y="321"/>
                        </a:lnTo>
                        <a:lnTo>
                          <a:pt x="292" y="322"/>
                        </a:lnTo>
                        <a:lnTo>
                          <a:pt x="294" y="324"/>
                        </a:lnTo>
                        <a:lnTo>
                          <a:pt x="295" y="324"/>
                        </a:lnTo>
                        <a:lnTo>
                          <a:pt x="296" y="324"/>
                        </a:lnTo>
                        <a:lnTo>
                          <a:pt x="299" y="325"/>
                        </a:lnTo>
                        <a:lnTo>
                          <a:pt x="299" y="329"/>
                        </a:lnTo>
                        <a:lnTo>
                          <a:pt x="300" y="334"/>
                        </a:lnTo>
                        <a:lnTo>
                          <a:pt x="300" y="334"/>
                        </a:lnTo>
                        <a:lnTo>
                          <a:pt x="300" y="336"/>
                        </a:lnTo>
                        <a:lnTo>
                          <a:pt x="300" y="337"/>
                        </a:lnTo>
                        <a:lnTo>
                          <a:pt x="300" y="338"/>
                        </a:lnTo>
                        <a:lnTo>
                          <a:pt x="300" y="340"/>
                        </a:lnTo>
                        <a:lnTo>
                          <a:pt x="301" y="342"/>
                        </a:lnTo>
                        <a:lnTo>
                          <a:pt x="301" y="342"/>
                        </a:lnTo>
                        <a:lnTo>
                          <a:pt x="294" y="347"/>
                        </a:lnTo>
                        <a:lnTo>
                          <a:pt x="297" y="351"/>
                        </a:lnTo>
                        <a:lnTo>
                          <a:pt x="298" y="351"/>
                        </a:lnTo>
                        <a:lnTo>
                          <a:pt x="300" y="353"/>
                        </a:lnTo>
                        <a:lnTo>
                          <a:pt x="301" y="354"/>
                        </a:lnTo>
                        <a:lnTo>
                          <a:pt x="303" y="356"/>
                        </a:lnTo>
                        <a:lnTo>
                          <a:pt x="303" y="363"/>
                        </a:lnTo>
                        <a:lnTo>
                          <a:pt x="304" y="366"/>
                        </a:lnTo>
                        <a:lnTo>
                          <a:pt x="304" y="366"/>
                        </a:lnTo>
                        <a:lnTo>
                          <a:pt x="305" y="370"/>
                        </a:lnTo>
                        <a:lnTo>
                          <a:pt x="313" y="368"/>
                        </a:lnTo>
                        <a:lnTo>
                          <a:pt x="317" y="366"/>
                        </a:lnTo>
                        <a:lnTo>
                          <a:pt x="320" y="368"/>
                        </a:lnTo>
                        <a:lnTo>
                          <a:pt x="321" y="369"/>
                        </a:lnTo>
                        <a:lnTo>
                          <a:pt x="324" y="372"/>
                        </a:lnTo>
                        <a:lnTo>
                          <a:pt x="324" y="372"/>
                        </a:lnTo>
                        <a:lnTo>
                          <a:pt x="335" y="371"/>
                        </a:lnTo>
                        <a:lnTo>
                          <a:pt x="344" y="374"/>
                        </a:lnTo>
                        <a:lnTo>
                          <a:pt x="355" y="368"/>
                        </a:lnTo>
                        <a:lnTo>
                          <a:pt x="355" y="356"/>
                        </a:lnTo>
                        <a:lnTo>
                          <a:pt x="376" y="360"/>
                        </a:lnTo>
                        <a:lnTo>
                          <a:pt x="385" y="355"/>
                        </a:lnTo>
                        <a:lnTo>
                          <a:pt x="394" y="359"/>
                        </a:lnTo>
                        <a:lnTo>
                          <a:pt x="396" y="356"/>
                        </a:lnTo>
                        <a:lnTo>
                          <a:pt x="400" y="349"/>
                        </a:lnTo>
                        <a:lnTo>
                          <a:pt x="399" y="314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447" name="Freeform 259"/>
                  <p:cNvSpPr>
                    <a:spLocks noEditPoints="1"/>
                  </p:cNvSpPr>
                  <p:nvPr/>
                </p:nvSpPr>
                <p:spPr bwMode="auto">
                  <a:xfrm>
                    <a:off x="16635413" y="6680200"/>
                    <a:ext cx="639763" cy="596900"/>
                  </a:xfrm>
                  <a:custGeom>
                    <a:avLst/>
                    <a:gdLst>
                      <a:gd name="T0" fmla="*/ 305 w 403"/>
                      <a:gd name="T1" fmla="*/ 357 h 376"/>
                      <a:gd name="T2" fmla="*/ 298 w 403"/>
                      <a:gd name="T3" fmla="*/ 326 h 376"/>
                      <a:gd name="T4" fmla="*/ 279 w 403"/>
                      <a:gd name="T5" fmla="*/ 317 h 376"/>
                      <a:gd name="T6" fmla="*/ 251 w 403"/>
                      <a:gd name="T7" fmla="*/ 311 h 376"/>
                      <a:gd name="T8" fmla="*/ 241 w 403"/>
                      <a:gd name="T9" fmla="*/ 288 h 376"/>
                      <a:gd name="T10" fmla="*/ 240 w 403"/>
                      <a:gd name="T11" fmla="*/ 263 h 376"/>
                      <a:gd name="T12" fmla="*/ 239 w 403"/>
                      <a:gd name="T13" fmla="*/ 231 h 376"/>
                      <a:gd name="T14" fmla="*/ 209 w 403"/>
                      <a:gd name="T15" fmla="*/ 218 h 376"/>
                      <a:gd name="T16" fmla="*/ 185 w 403"/>
                      <a:gd name="T17" fmla="*/ 228 h 376"/>
                      <a:gd name="T18" fmla="*/ 162 w 403"/>
                      <a:gd name="T19" fmla="*/ 227 h 376"/>
                      <a:gd name="T20" fmla="*/ 135 w 403"/>
                      <a:gd name="T21" fmla="*/ 235 h 376"/>
                      <a:gd name="T22" fmla="*/ 128 w 403"/>
                      <a:gd name="T23" fmla="*/ 262 h 376"/>
                      <a:gd name="T24" fmla="*/ 105 w 403"/>
                      <a:gd name="T25" fmla="*/ 266 h 376"/>
                      <a:gd name="T26" fmla="*/ 86 w 403"/>
                      <a:gd name="T27" fmla="*/ 256 h 376"/>
                      <a:gd name="T28" fmla="*/ 70 w 403"/>
                      <a:gd name="T29" fmla="*/ 249 h 376"/>
                      <a:gd name="T30" fmla="*/ 57 w 403"/>
                      <a:gd name="T31" fmla="*/ 239 h 376"/>
                      <a:gd name="T32" fmla="*/ 47 w 403"/>
                      <a:gd name="T33" fmla="*/ 229 h 376"/>
                      <a:gd name="T34" fmla="*/ 35 w 403"/>
                      <a:gd name="T35" fmla="*/ 225 h 376"/>
                      <a:gd name="T36" fmla="*/ 19 w 403"/>
                      <a:gd name="T37" fmla="*/ 209 h 376"/>
                      <a:gd name="T38" fmla="*/ 8 w 403"/>
                      <a:gd name="T39" fmla="*/ 168 h 376"/>
                      <a:gd name="T40" fmla="*/ 45 w 403"/>
                      <a:gd name="T41" fmla="*/ 108 h 376"/>
                      <a:gd name="T42" fmla="*/ 19 w 403"/>
                      <a:gd name="T43" fmla="*/ 73 h 376"/>
                      <a:gd name="T44" fmla="*/ 2 w 403"/>
                      <a:gd name="T45" fmla="*/ 6 h 376"/>
                      <a:gd name="T46" fmla="*/ 79 w 403"/>
                      <a:gd name="T47" fmla="*/ 53 h 376"/>
                      <a:gd name="T48" fmla="*/ 155 w 403"/>
                      <a:gd name="T49" fmla="*/ 59 h 376"/>
                      <a:gd name="T50" fmla="*/ 180 w 403"/>
                      <a:gd name="T51" fmla="*/ 87 h 376"/>
                      <a:gd name="T52" fmla="*/ 234 w 403"/>
                      <a:gd name="T53" fmla="*/ 62 h 376"/>
                      <a:gd name="T54" fmla="*/ 310 w 403"/>
                      <a:gd name="T55" fmla="*/ 79 h 376"/>
                      <a:gd name="T56" fmla="*/ 345 w 403"/>
                      <a:gd name="T57" fmla="*/ 189 h 376"/>
                      <a:gd name="T58" fmla="*/ 403 w 403"/>
                      <a:gd name="T59" fmla="*/ 351 h 376"/>
                      <a:gd name="T60" fmla="*/ 357 w 403"/>
                      <a:gd name="T61" fmla="*/ 368 h 376"/>
                      <a:gd name="T62" fmla="*/ 377 w 403"/>
                      <a:gd name="T63" fmla="*/ 261 h 376"/>
                      <a:gd name="T64" fmla="*/ 345 w 403"/>
                      <a:gd name="T65" fmla="*/ 120 h 376"/>
                      <a:gd name="T66" fmla="*/ 258 w 403"/>
                      <a:gd name="T67" fmla="*/ 61 h 376"/>
                      <a:gd name="T68" fmla="*/ 228 w 403"/>
                      <a:gd name="T69" fmla="*/ 59 h 376"/>
                      <a:gd name="T70" fmla="*/ 123 w 403"/>
                      <a:gd name="T71" fmla="*/ 87 h 376"/>
                      <a:gd name="T72" fmla="*/ 107 w 403"/>
                      <a:gd name="T73" fmla="*/ 54 h 376"/>
                      <a:gd name="T74" fmla="*/ 50 w 403"/>
                      <a:gd name="T75" fmla="*/ 12 h 376"/>
                      <a:gd name="T76" fmla="*/ 18 w 403"/>
                      <a:gd name="T77" fmla="*/ 51 h 376"/>
                      <a:gd name="T78" fmla="*/ 68 w 403"/>
                      <a:gd name="T79" fmla="*/ 126 h 376"/>
                      <a:gd name="T80" fmla="*/ 5 w 403"/>
                      <a:gd name="T81" fmla="*/ 154 h 376"/>
                      <a:gd name="T82" fmla="*/ 15 w 403"/>
                      <a:gd name="T83" fmla="*/ 200 h 376"/>
                      <a:gd name="T84" fmla="*/ 35 w 403"/>
                      <a:gd name="T85" fmla="*/ 215 h 376"/>
                      <a:gd name="T86" fmla="*/ 52 w 403"/>
                      <a:gd name="T87" fmla="*/ 232 h 376"/>
                      <a:gd name="T88" fmla="*/ 58 w 403"/>
                      <a:gd name="T89" fmla="*/ 237 h 376"/>
                      <a:gd name="T90" fmla="*/ 74 w 403"/>
                      <a:gd name="T91" fmla="*/ 250 h 376"/>
                      <a:gd name="T92" fmla="*/ 87 w 403"/>
                      <a:gd name="T93" fmla="*/ 254 h 376"/>
                      <a:gd name="T94" fmla="*/ 109 w 403"/>
                      <a:gd name="T95" fmla="*/ 266 h 376"/>
                      <a:gd name="T96" fmla="*/ 126 w 403"/>
                      <a:gd name="T97" fmla="*/ 261 h 376"/>
                      <a:gd name="T98" fmla="*/ 137 w 403"/>
                      <a:gd name="T99" fmla="*/ 235 h 376"/>
                      <a:gd name="T100" fmla="*/ 164 w 403"/>
                      <a:gd name="T101" fmla="*/ 224 h 376"/>
                      <a:gd name="T102" fmla="*/ 183 w 403"/>
                      <a:gd name="T103" fmla="*/ 226 h 376"/>
                      <a:gd name="T104" fmla="*/ 213 w 403"/>
                      <a:gd name="T105" fmla="*/ 218 h 376"/>
                      <a:gd name="T106" fmla="*/ 240 w 403"/>
                      <a:gd name="T107" fmla="*/ 230 h 376"/>
                      <a:gd name="T108" fmla="*/ 242 w 403"/>
                      <a:gd name="T109" fmla="*/ 261 h 376"/>
                      <a:gd name="T110" fmla="*/ 243 w 403"/>
                      <a:gd name="T111" fmla="*/ 289 h 376"/>
                      <a:gd name="T112" fmla="*/ 252 w 403"/>
                      <a:gd name="T113" fmla="*/ 309 h 376"/>
                      <a:gd name="T114" fmla="*/ 279 w 403"/>
                      <a:gd name="T115" fmla="*/ 316 h 376"/>
                      <a:gd name="T116" fmla="*/ 298 w 403"/>
                      <a:gd name="T117" fmla="*/ 324 h 376"/>
                      <a:gd name="T118" fmla="*/ 304 w 403"/>
                      <a:gd name="T119" fmla="*/ 354 h 376"/>
                      <a:gd name="T120" fmla="*/ 337 w 403"/>
                      <a:gd name="T121" fmla="*/ 371 h 3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03" h="376">
                        <a:moveTo>
                          <a:pt x="346" y="376"/>
                        </a:moveTo>
                        <a:lnTo>
                          <a:pt x="337" y="373"/>
                        </a:lnTo>
                        <a:lnTo>
                          <a:pt x="326" y="374"/>
                        </a:lnTo>
                        <a:lnTo>
                          <a:pt x="321" y="370"/>
                        </a:lnTo>
                        <a:lnTo>
                          <a:pt x="318" y="368"/>
                        </a:lnTo>
                        <a:lnTo>
                          <a:pt x="315" y="370"/>
                        </a:lnTo>
                        <a:lnTo>
                          <a:pt x="306" y="373"/>
                        </a:lnTo>
                        <a:lnTo>
                          <a:pt x="305" y="367"/>
                        </a:lnTo>
                        <a:lnTo>
                          <a:pt x="305" y="364"/>
                        </a:lnTo>
                        <a:lnTo>
                          <a:pt x="305" y="357"/>
                        </a:lnTo>
                        <a:lnTo>
                          <a:pt x="303" y="356"/>
                        </a:lnTo>
                        <a:lnTo>
                          <a:pt x="299" y="353"/>
                        </a:lnTo>
                        <a:lnTo>
                          <a:pt x="298" y="353"/>
                        </a:lnTo>
                        <a:lnTo>
                          <a:pt x="294" y="347"/>
                        </a:lnTo>
                        <a:lnTo>
                          <a:pt x="302" y="343"/>
                        </a:lnTo>
                        <a:lnTo>
                          <a:pt x="301" y="341"/>
                        </a:lnTo>
                        <a:lnTo>
                          <a:pt x="301" y="335"/>
                        </a:lnTo>
                        <a:lnTo>
                          <a:pt x="300" y="331"/>
                        </a:lnTo>
                        <a:lnTo>
                          <a:pt x="300" y="327"/>
                        </a:lnTo>
                        <a:lnTo>
                          <a:pt x="298" y="326"/>
                        </a:lnTo>
                        <a:lnTo>
                          <a:pt x="296" y="326"/>
                        </a:lnTo>
                        <a:lnTo>
                          <a:pt x="294" y="324"/>
                        </a:lnTo>
                        <a:lnTo>
                          <a:pt x="292" y="323"/>
                        </a:lnTo>
                        <a:lnTo>
                          <a:pt x="291" y="322"/>
                        </a:lnTo>
                        <a:lnTo>
                          <a:pt x="290" y="322"/>
                        </a:lnTo>
                        <a:lnTo>
                          <a:pt x="286" y="320"/>
                        </a:lnTo>
                        <a:lnTo>
                          <a:pt x="285" y="320"/>
                        </a:lnTo>
                        <a:lnTo>
                          <a:pt x="280" y="318"/>
                        </a:lnTo>
                        <a:lnTo>
                          <a:pt x="279" y="317"/>
                        </a:lnTo>
                        <a:lnTo>
                          <a:pt x="279" y="317"/>
                        </a:lnTo>
                        <a:lnTo>
                          <a:pt x="277" y="316"/>
                        </a:lnTo>
                        <a:lnTo>
                          <a:pt x="276" y="316"/>
                        </a:lnTo>
                        <a:lnTo>
                          <a:pt x="271" y="314"/>
                        </a:lnTo>
                        <a:lnTo>
                          <a:pt x="270" y="314"/>
                        </a:lnTo>
                        <a:lnTo>
                          <a:pt x="268" y="314"/>
                        </a:lnTo>
                        <a:lnTo>
                          <a:pt x="266" y="314"/>
                        </a:lnTo>
                        <a:lnTo>
                          <a:pt x="262" y="316"/>
                        </a:lnTo>
                        <a:lnTo>
                          <a:pt x="256" y="313"/>
                        </a:lnTo>
                        <a:lnTo>
                          <a:pt x="252" y="312"/>
                        </a:lnTo>
                        <a:lnTo>
                          <a:pt x="251" y="311"/>
                        </a:lnTo>
                        <a:lnTo>
                          <a:pt x="247" y="307"/>
                        </a:lnTo>
                        <a:lnTo>
                          <a:pt x="244" y="305"/>
                        </a:lnTo>
                        <a:lnTo>
                          <a:pt x="239" y="298"/>
                        </a:lnTo>
                        <a:lnTo>
                          <a:pt x="241" y="295"/>
                        </a:lnTo>
                        <a:lnTo>
                          <a:pt x="242" y="294"/>
                        </a:lnTo>
                        <a:lnTo>
                          <a:pt x="244" y="291"/>
                        </a:lnTo>
                        <a:lnTo>
                          <a:pt x="243" y="291"/>
                        </a:lnTo>
                        <a:lnTo>
                          <a:pt x="242" y="290"/>
                        </a:lnTo>
                        <a:lnTo>
                          <a:pt x="240" y="290"/>
                        </a:lnTo>
                        <a:lnTo>
                          <a:pt x="241" y="288"/>
                        </a:lnTo>
                        <a:lnTo>
                          <a:pt x="241" y="285"/>
                        </a:lnTo>
                        <a:lnTo>
                          <a:pt x="242" y="283"/>
                        </a:lnTo>
                        <a:lnTo>
                          <a:pt x="243" y="278"/>
                        </a:lnTo>
                        <a:lnTo>
                          <a:pt x="243" y="277"/>
                        </a:lnTo>
                        <a:lnTo>
                          <a:pt x="244" y="276"/>
                        </a:lnTo>
                        <a:lnTo>
                          <a:pt x="244" y="274"/>
                        </a:lnTo>
                        <a:lnTo>
                          <a:pt x="245" y="268"/>
                        </a:lnTo>
                        <a:lnTo>
                          <a:pt x="242" y="265"/>
                        </a:lnTo>
                        <a:lnTo>
                          <a:pt x="241" y="263"/>
                        </a:lnTo>
                        <a:lnTo>
                          <a:pt x="240" y="263"/>
                        </a:lnTo>
                        <a:lnTo>
                          <a:pt x="239" y="263"/>
                        </a:lnTo>
                        <a:lnTo>
                          <a:pt x="236" y="264"/>
                        </a:lnTo>
                        <a:lnTo>
                          <a:pt x="236" y="262"/>
                        </a:lnTo>
                        <a:lnTo>
                          <a:pt x="236" y="260"/>
                        </a:lnTo>
                        <a:lnTo>
                          <a:pt x="237" y="252"/>
                        </a:lnTo>
                        <a:lnTo>
                          <a:pt x="237" y="251"/>
                        </a:lnTo>
                        <a:lnTo>
                          <a:pt x="238" y="247"/>
                        </a:lnTo>
                        <a:lnTo>
                          <a:pt x="238" y="244"/>
                        </a:lnTo>
                        <a:lnTo>
                          <a:pt x="239" y="235"/>
                        </a:lnTo>
                        <a:lnTo>
                          <a:pt x="239" y="231"/>
                        </a:lnTo>
                        <a:lnTo>
                          <a:pt x="238" y="229"/>
                        </a:lnTo>
                        <a:lnTo>
                          <a:pt x="235" y="229"/>
                        </a:lnTo>
                        <a:lnTo>
                          <a:pt x="231" y="230"/>
                        </a:lnTo>
                        <a:lnTo>
                          <a:pt x="231" y="225"/>
                        </a:lnTo>
                        <a:lnTo>
                          <a:pt x="226" y="225"/>
                        </a:lnTo>
                        <a:lnTo>
                          <a:pt x="216" y="225"/>
                        </a:lnTo>
                        <a:lnTo>
                          <a:pt x="213" y="223"/>
                        </a:lnTo>
                        <a:lnTo>
                          <a:pt x="213" y="220"/>
                        </a:lnTo>
                        <a:lnTo>
                          <a:pt x="213" y="220"/>
                        </a:lnTo>
                        <a:lnTo>
                          <a:pt x="209" y="218"/>
                        </a:lnTo>
                        <a:lnTo>
                          <a:pt x="207" y="216"/>
                        </a:lnTo>
                        <a:lnTo>
                          <a:pt x="201" y="213"/>
                        </a:lnTo>
                        <a:lnTo>
                          <a:pt x="200" y="213"/>
                        </a:lnTo>
                        <a:lnTo>
                          <a:pt x="200" y="212"/>
                        </a:lnTo>
                        <a:lnTo>
                          <a:pt x="195" y="214"/>
                        </a:lnTo>
                        <a:lnTo>
                          <a:pt x="195" y="222"/>
                        </a:lnTo>
                        <a:lnTo>
                          <a:pt x="189" y="225"/>
                        </a:lnTo>
                        <a:lnTo>
                          <a:pt x="188" y="225"/>
                        </a:lnTo>
                        <a:lnTo>
                          <a:pt x="185" y="227"/>
                        </a:lnTo>
                        <a:lnTo>
                          <a:pt x="185" y="228"/>
                        </a:lnTo>
                        <a:lnTo>
                          <a:pt x="181" y="229"/>
                        </a:lnTo>
                        <a:lnTo>
                          <a:pt x="178" y="229"/>
                        </a:lnTo>
                        <a:lnTo>
                          <a:pt x="177" y="228"/>
                        </a:lnTo>
                        <a:lnTo>
                          <a:pt x="173" y="227"/>
                        </a:lnTo>
                        <a:lnTo>
                          <a:pt x="171" y="227"/>
                        </a:lnTo>
                        <a:lnTo>
                          <a:pt x="169" y="226"/>
                        </a:lnTo>
                        <a:lnTo>
                          <a:pt x="168" y="226"/>
                        </a:lnTo>
                        <a:lnTo>
                          <a:pt x="167" y="226"/>
                        </a:lnTo>
                        <a:lnTo>
                          <a:pt x="165" y="226"/>
                        </a:lnTo>
                        <a:lnTo>
                          <a:pt x="162" y="227"/>
                        </a:lnTo>
                        <a:lnTo>
                          <a:pt x="151" y="233"/>
                        </a:lnTo>
                        <a:lnTo>
                          <a:pt x="151" y="233"/>
                        </a:lnTo>
                        <a:lnTo>
                          <a:pt x="149" y="234"/>
                        </a:lnTo>
                        <a:lnTo>
                          <a:pt x="149" y="237"/>
                        </a:lnTo>
                        <a:lnTo>
                          <a:pt x="148" y="239"/>
                        </a:lnTo>
                        <a:lnTo>
                          <a:pt x="147" y="239"/>
                        </a:lnTo>
                        <a:lnTo>
                          <a:pt x="143" y="241"/>
                        </a:lnTo>
                        <a:lnTo>
                          <a:pt x="137" y="237"/>
                        </a:lnTo>
                        <a:lnTo>
                          <a:pt x="136" y="235"/>
                        </a:lnTo>
                        <a:lnTo>
                          <a:pt x="135" y="235"/>
                        </a:lnTo>
                        <a:lnTo>
                          <a:pt x="134" y="235"/>
                        </a:lnTo>
                        <a:lnTo>
                          <a:pt x="130" y="236"/>
                        </a:lnTo>
                        <a:lnTo>
                          <a:pt x="127" y="241"/>
                        </a:lnTo>
                        <a:lnTo>
                          <a:pt x="126" y="245"/>
                        </a:lnTo>
                        <a:lnTo>
                          <a:pt x="125" y="246"/>
                        </a:lnTo>
                        <a:lnTo>
                          <a:pt x="127" y="253"/>
                        </a:lnTo>
                        <a:lnTo>
                          <a:pt x="127" y="256"/>
                        </a:lnTo>
                        <a:lnTo>
                          <a:pt x="128" y="259"/>
                        </a:lnTo>
                        <a:lnTo>
                          <a:pt x="128" y="261"/>
                        </a:lnTo>
                        <a:lnTo>
                          <a:pt x="128" y="262"/>
                        </a:lnTo>
                        <a:lnTo>
                          <a:pt x="127" y="262"/>
                        </a:lnTo>
                        <a:lnTo>
                          <a:pt x="125" y="263"/>
                        </a:lnTo>
                        <a:lnTo>
                          <a:pt x="122" y="267"/>
                        </a:lnTo>
                        <a:lnTo>
                          <a:pt x="120" y="267"/>
                        </a:lnTo>
                        <a:lnTo>
                          <a:pt x="118" y="268"/>
                        </a:lnTo>
                        <a:lnTo>
                          <a:pt x="115" y="268"/>
                        </a:lnTo>
                        <a:lnTo>
                          <a:pt x="110" y="269"/>
                        </a:lnTo>
                        <a:lnTo>
                          <a:pt x="109" y="268"/>
                        </a:lnTo>
                        <a:lnTo>
                          <a:pt x="108" y="267"/>
                        </a:lnTo>
                        <a:lnTo>
                          <a:pt x="105" y="266"/>
                        </a:lnTo>
                        <a:lnTo>
                          <a:pt x="104" y="266"/>
                        </a:lnTo>
                        <a:lnTo>
                          <a:pt x="103" y="265"/>
                        </a:lnTo>
                        <a:lnTo>
                          <a:pt x="100" y="263"/>
                        </a:lnTo>
                        <a:lnTo>
                          <a:pt x="93" y="259"/>
                        </a:lnTo>
                        <a:lnTo>
                          <a:pt x="91" y="259"/>
                        </a:lnTo>
                        <a:lnTo>
                          <a:pt x="91" y="258"/>
                        </a:lnTo>
                        <a:lnTo>
                          <a:pt x="87" y="256"/>
                        </a:lnTo>
                        <a:lnTo>
                          <a:pt x="87" y="256"/>
                        </a:lnTo>
                        <a:lnTo>
                          <a:pt x="86" y="256"/>
                        </a:lnTo>
                        <a:lnTo>
                          <a:pt x="86" y="256"/>
                        </a:lnTo>
                        <a:lnTo>
                          <a:pt x="85" y="256"/>
                        </a:lnTo>
                        <a:lnTo>
                          <a:pt x="81" y="260"/>
                        </a:lnTo>
                        <a:lnTo>
                          <a:pt x="79" y="256"/>
                        </a:lnTo>
                        <a:lnTo>
                          <a:pt x="78" y="255"/>
                        </a:lnTo>
                        <a:lnTo>
                          <a:pt x="77" y="254"/>
                        </a:lnTo>
                        <a:lnTo>
                          <a:pt x="77" y="253"/>
                        </a:lnTo>
                        <a:lnTo>
                          <a:pt x="76" y="251"/>
                        </a:lnTo>
                        <a:lnTo>
                          <a:pt x="73" y="253"/>
                        </a:lnTo>
                        <a:lnTo>
                          <a:pt x="71" y="249"/>
                        </a:lnTo>
                        <a:lnTo>
                          <a:pt x="70" y="249"/>
                        </a:lnTo>
                        <a:lnTo>
                          <a:pt x="70" y="249"/>
                        </a:lnTo>
                        <a:lnTo>
                          <a:pt x="69" y="247"/>
                        </a:lnTo>
                        <a:lnTo>
                          <a:pt x="69" y="246"/>
                        </a:lnTo>
                        <a:lnTo>
                          <a:pt x="65" y="244"/>
                        </a:lnTo>
                        <a:lnTo>
                          <a:pt x="60" y="242"/>
                        </a:lnTo>
                        <a:lnTo>
                          <a:pt x="59" y="242"/>
                        </a:lnTo>
                        <a:lnTo>
                          <a:pt x="57" y="241"/>
                        </a:lnTo>
                        <a:lnTo>
                          <a:pt x="57" y="240"/>
                        </a:lnTo>
                        <a:lnTo>
                          <a:pt x="57" y="239"/>
                        </a:lnTo>
                        <a:lnTo>
                          <a:pt x="57" y="239"/>
                        </a:lnTo>
                        <a:lnTo>
                          <a:pt x="57" y="239"/>
                        </a:lnTo>
                        <a:lnTo>
                          <a:pt x="56" y="239"/>
                        </a:lnTo>
                        <a:lnTo>
                          <a:pt x="56" y="237"/>
                        </a:lnTo>
                        <a:lnTo>
                          <a:pt x="54" y="237"/>
                        </a:lnTo>
                        <a:lnTo>
                          <a:pt x="54" y="236"/>
                        </a:lnTo>
                        <a:lnTo>
                          <a:pt x="52" y="235"/>
                        </a:lnTo>
                        <a:lnTo>
                          <a:pt x="52" y="234"/>
                        </a:lnTo>
                        <a:lnTo>
                          <a:pt x="52" y="234"/>
                        </a:lnTo>
                        <a:lnTo>
                          <a:pt x="51" y="234"/>
                        </a:lnTo>
                        <a:lnTo>
                          <a:pt x="47" y="229"/>
                        </a:lnTo>
                        <a:lnTo>
                          <a:pt x="46" y="229"/>
                        </a:lnTo>
                        <a:lnTo>
                          <a:pt x="44" y="228"/>
                        </a:lnTo>
                        <a:lnTo>
                          <a:pt x="43" y="226"/>
                        </a:lnTo>
                        <a:lnTo>
                          <a:pt x="42" y="226"/>
                        </a:lnTo>
                        <a:lnTo>
                          <a:pt x="40" y="228"/>
                        </a:lnTo>
                        <a:lnTo>
                          <a:pt x="39" y="229"/>
                        </a:lnTo>
                        <a:lnTo>
                          <a:pt x="38" y="229"/>
                        </a:lnTo>
                        <a:lnTo>
                          <a:pt x="38" y="229"/>
                        </a:lnTo>
                        <a:lnTo>
                          <a:pt x="36" y="230"/>
                        </a:lnTo>
                        <a:lnTo>
                          <a:pt x="35" y="225"/>
                        </a:lnTo>
                        <a:lnTo>
                          <a:pt x="35" y="220"/>
                        </a:lnTo>
                        <a:lnTo>
                          <a:pt x="34" y="217"/>
                        </a:lnTo>
                        <a:lnTo>
                          <a:pt x="33" y="217"/>
                        </a:lnTo>
                        <a:lnTo>
                          <a:pt x="31" y="217"/>
                        </a:lnTo>
                        <a:lnTo>
                          <a:pt x="31" y="216"/>
                        </a:lnTo>
                        <a:lnTo>
                          <a:pt x="29" y="216"/>
                        </a:lnTo>
                        <a:lnTo>
                          <a:pt x="25" y="215"/>
                        </a:lnTo>
                        <a:lnTo>
                          <a:pt x="24" y="215"/>
                        </a:lnTo>
                        <a:lnTo>
                          <a:pt x="22" y="214"/>
                        </a:lnTo>
                        <a:lnTo>
                          <a:pt x="19" y="209"/>
                        </a:lnTo>
                        <a:lnTo>
                          <a:pt x="19" y="209"/>
                        </a:lnTo>
                        <a:lnTo>
                          <a:pt x="18" y="208"/>
                        </a:lnTo>
                        <a:lnTo>
                          <a:pt x="14" y="201"/>
                        </a:lnTo>
                        <a:lnTo>
                          <a:pt x="12" y="199"/>
                        </a:lnTo>
                        <a:lnTo>
                          <a:pt x="12" y="199"/>
                        </a:lnTo>
                        <a:lnTo>
                          <a:pt x="7" y="195"/>
                        </a:lnTo>
                        <a:lnTo>
                          <a:pt x="8" y="182"/>
                        </a:lnTo>
                        <a:lnTo>
                          <a:pt x="9" y="181"/>
                        </a:lnTo>
                        <a:lnTo>
                          <a:pt x="9" y="177"/>
                        </a:lnTo>
                        <a:lnTo>
                          <a:pt x="8" y="168"/>
                        </a:lnTo>
                        <a:lnTo>
                          <a:pt x="10" y="168"/>
                        </a:lnTo>
                        <a:lnTo>
                          <a:pt x="5" y="159"/>
                        </a:lnTo>
                        <a:lnTo>
                          <a:pt x="7" y="161"/>
                        </a:lnTo>
                        <a:lnTo>
                          <a:pt x="4" y="154"/>
                        </a:lnTo>
                        <a:lnTo>
                          <a:pt x="4" y="135"/>
                        </a:lnTo>
                        <a:lnTo>
                          <a:pt x="1" y="124"/>
                        </a:lnTo>
                        <a:lnTo>
                          <a:pt x="9" y="110"/>
                        </a:lnTo>
                        <a:lnTo>
                          <a:pt x="20" y="108"/>
                        </a:lnTo>
                        <a:lnTo>
                          <a:pt x="31" y="114"/>
                        </a:lnTo>
                        <a:lnTo>
                          <a:pt x="45" y="108"/>
                        </a:lnTo>
                        <a:lnTo>
                          <a:pt x="45" y="108"/>
                        </a:lnTo>
                        <a:lnTo>
                          <a:pt x="67" y="131"/>
                        </a:lnTo>
                        <a:lnTo>
                          <a:pt x="86" y="135"/>
                        </a:lnTo>
                        <a:lnTo>
                          <a:pt x="67" y="127"/>
                        </a:lnTo>
                        <a:lnTo>
                          <a:pt x="46" y="105"/>
                        </a:lnTo>
                        <a:lnTo>
                          <a:pt x="30" y="104"/>
                        </a:lnTo>
                        <a:lnTo>
                          <a:pt x="20" y="98"/>
                        </a:lnTo>
                        <a:lnTo>
                          <a:pt x="20" y="87"/>
                        </a:lnTo>
                        <a:lnTo>
                          <a:pt x="31" y="80"/>
                        </a:lnTo>
                        <a:lnTo>
                          <a:pt x="19" y="73"/>
                        </a:lnTo>
                        <a:lnTo>
                          <a:pt x="19" y="59"/>
                        </a:lnTo>
                        <a:lnTo>
                          <a:pt x="7" y="63"/>
                        </a:lnTo>
                        <a:lnTo>
                          <a:pt x="7" y="49"/>
                        </a:lnTo>
                        <a:lnTo>
                          <a:pt x="18" y="49"/>
                        </a:lnTo>
                        <a:lnTo>
                          <a:pt x="30" y="46"/>
                        </a:lnTo>
                        <a:lnTo>
                          <a:pt x="16" y="33"/>
                        </a:lnTo>
                        <a:lnTo>
                          <a:pt x="17" y="23"/>
                        </a:lnTo>
                        <a:lnTo>
                          <a:pt x="10" y="23"/>
                        </a:lnTo>
                        <a:lnTo>
                          <a:pt x="0" y="17"/>
                        </a:lnTo>
                        <a:lnTo>
                          <a:pt x="2" y="6"/>
                        </a:lnTo>
                        <a:lnTo>
                          <a:pt x="1" y="1"/>
                        </a:lnTo>
                        <a:lnTo>
                          <a:pt x="19" y="0"/>
                        </a:lnTo>
                        <a:lnTo>
                          <a:pt x="44" y="7"/>
                        </a:lnTo>
                        <a:lnTo>
                          <a:pt x="51" y="10"/>
                        </a:lnTo>
                        <a:lnTo>
                          <a:pt x="63" y="8"/>
                        </a:lnTo>
                        <a:lnTo>
                          <a:pt x="75" y="22"/>
                        </a:lnTo>
                        <a:lnTo>
                          <a:pt x="90" y="24"/>
                        </a:lnTo>
                        <a:lnTo>
                          <a:pt x="82" y="40"/>
                        </a:lnTo>
                        <a:lnTo>
                          <a:pt x="76" y="47"/>
                        </a:lnTo>
                        <a:lnTo>
                          <a:pt x="79" y="53"/>
                        </a:lnTo>
                        <a:lnTo>
                          <a:pt x="89" y="56"/>
                        </a:lnTo>
                        <a:lnTo>
                          <a:pt x="93" y="66"/>
                        </a:lnTo>
                        <a:lnTo>
                          <a:pt x="102" y="60"/>
                        </a:lnTo>
                        <a:lnTo>
                          <a:pt x="106" y="53"/>
                        </a:lnTo>
                        <a:lnTo>
                          <a:pt x="113" y="48"/>
                        </a:lnTo>
                        <a:lnTo>
                          <a:pt x="119" y="56"/>
                        </a:lnTo>
                        <a:lnTo>
                          <a:pt x="135" y="67"/>
                        </a:lnTo>
                        <a:lnTo>
                          <a:pt x="137" y="63"/>
                        </a:lnTo>
                        <a:lnTo>
                          <a:pt x="148" y="55"/>
                        </a:lnTo>
                        <a:lnTo>
                          <a:pt x="155" y="59"/>
                        </a:lnTo>
                        <a:lnTo>
                          <a:pt x="155" y="71"/>
                        </a:lnTo>
                        <a:lnTo>
                          <a:pt x="146" y="82"/>
                        </a:lnTo>
                        <a:lnTo>
                          <a:pt x="137" y="80"/>
                        </a:lnTo>
                        <a:lnTo>
                          <a:pt x="127" y="87"/>
                        </a:lnTo>
                        <a:lnTo>
                          <a:pt x="142" y="91"/>
                        </a:lnTo>
                        <a:lnTo>
                          <a:pt x="148" y="88"/>
                        </a:lnTo>
                        <a:lnTo>
                          <a:pt x="161" y="90"/>
                        </a:lnTo>
                        <a:lnTo>
                          <a:pt x="165" y="97"/>
                        </a:lnTo>
                        <a:lnTo>
                          <a:pt x="177" y="96"/>
                        </a:lnTo>
                        <a:lnTo>
                          <a:pt x="180" y="87"/>
                        </a:lnTo>
                        <a:lnTo>
                          <a:pt x="189" y="74"/>
                        </a:lnTo>
                        <a:lnTo>
                          <a:pt x="213" y="70"/>
                        </a:lnTo>
                        <a:lnTo>
                          <a:pt x="213" y="64"/>
                        </a:lnTo>
                        <a:lnTo>
                          <a:pt x="227" y="58"/>
                        </a:lnTo>
                        <a:lnTo>
                          <a:pt x="228" y="50"/>
                        </a:lnTo>
                        <a:lnTo>
                          <a:pt x="235" y="47"/>
                        </a:lnTo>
                        <a:lnTo>
                          <a:pt x="236" y="47"/>
                        </a:lnTo>
                        <a:lnTo>
                          <a:pt x="256" y="49"/>
                        </a:lnTo>
                        <a:lnTo>
                          <a:pt x="239" y="56"/>
                        </a:lnTo>
                        <a:lnTo>
                          <a:pt x="234" y="62"/>
                        </a:lnTo>
                        <a:lnTo>
                          <a:pt x="231" y="61"/>
                        </a:lnTo>
                        <a:lnTo>
                          <a:pt x="226" y="66"/>
                        </a:lnTo>
                        <a:lnTo>
                          <a:pt x="230" y="70"/>
                        </a:lnTo>
                        <a:lnTo>
                          <a:pt x="243" y="61"/>
                        </a:lnTo>
                        <a:lnTo>
                          <a:pt x="257" y="59"/>
                        </a:lnTo>
                        <a:lnTo>
                          <a:pt x="264" y="56"/>
                        </a:lnTo>
                        <a:lnTo>
                          <a:pt x="269" y="63"/>
                        </a:lnTo>
                        <a:lnTo>
                          <a:pt x="280" y="65"/>
                        </a:lnTo>
                        <a:lnTo>
                          <a:pt x="297" y="82"/>
                        </a:lnTo>
                        <a:lnTo>
                          <a:pt x="310" y="79"/>
                        </a:lnTo>
                        <a:lnTo>
                          <a:pt x="318" y="91"/>
                        </a:lnTo>
                        <a:lnTo>
                          <a:pt x="316" y="104"/>
                        </a:lnTo>
                        <a:lnTo>
                          <a:pt x="328" y="113"/>
                        </a:lnTo>
                        <a:lnTo>
                          <a:pt x="338" y="111"/>
                        </a:lnTo>
                        <a:lnTo>
                          <a:pt x="346" y="118"/>
                        </a:lnTo>
                        <a:lnTo>
                          <a:pt x="358" y="117"/>
                        </a:lnTo>
                        <a:lnTo>
                          <a:pt x="366" y="148"/>
                        </a:lnTo>
                        <a:lnTo>
                          <a:pt x="364" y="171"/>
                        </a:lnTo>
                        <a:lnTo>
                          <a:pt x="345" y="181"/>
                        </a:lnTo>
                        <a:lnTo>
                          <a:pt x="345" y="189"/>
                        </a:lnTo>
                        <a:lnTo>
                          <a:pt x="366" y="211"/>
                        </a:lnTo>
                        <a:lnTo>
                          <a:pt x="364" y="224"/>
                        </a:lnTo>
                        <a:lnTo>
                          <a:pt x="373" y="236"/>
                        </a:lnTo>
                        <a:lnTo>
                          <a:pt x="373" y="247"/>
                        </a:lnTo>
                        <a:lnTo>
                          <a:pt x="379" y="262"/>
                        </a:lnTo>
                        <a:lnTo>
                          <a:pt x="374" y="273"/>
                        </a:lnTo>
                        <a:lnTo>
                          <a:pt x="385" y="299"/>
                        </a:lnTo>
                        <a:lnTo>
                          <a:pt x="395" y="304"/>
                        </a:lnTo>
                        <a:lnTo>
                          <a:pt x="402" y="315"/>
                        </a:lnTo>
                        <a:lnTo>
                          <a:pt x="403" y="351"/>
                        </a:lnTo>
                        <a:lnTo>
                          <a:pt x="396" y="361"/>
                        </a:lnTo>
                        <a:lnTo>
                          <a:pt x="387" y="357"/>
                        </a:lnTo>
                        <a:lnTo>
                          <a:pt x="378" y="362"/>
                        </a:lnTo>
                        <a:lnTo>
                          <a:pt x="358" y="357"/>
                        </a:lnTo>
                        <a:lnTo>
                          <a:pt x="358" y="369"/>
                        </a:lnTo>
                        <a:lnTo>
                          <a:pt x="346" y="376"/>
                        </a:lnTo>
                        <a:close/>
                        <a:moveTo>
                          <a:pt x="337" y="371"/>
                        </a:moveTo>
                        <a:lnTo>
                          <a:pt x="337" y="371"/>
                        </a:lnTo>
                        <a:lnTo>
                          <a:pt x="346" y="374"/>
                        </a:lnTo>
                        <a:lnTo>
                          <a:pt x="357" y="368"/>
                        </a:lnTo>
                        <a:lnTo>
                          <a:pt x="357" y="356"/>
                        </a:lnTo>
                        <a:lnTo>
                          <a:pt x="378" y="360"/>
                        </a:lnTo>
                        <a:lnTo>
                          <a:pt x="386" y="355"/>
                        </a:lnTo>
                        <a:lnTo>
                          <a:pt x="396" y="359"/>
                        </a:lnTo>
                        <a:lnTo>
                          <a:pt x="401" y="350"/>
                        </a:lnTo>
                        <a:lnTo>
                          <a:pt x="400" y="316"/>
                        </a:lnTo>
                        <a:lnTo>
                          <a:pt x="393" y="305"/>
                        </a:lnTo>
                        <a:lnTo>
                          <a:pt x="384" y="301"/>
                        </a:lnTo>
                        <a:lnTo>
                          <a:pt x="371" y="273"/>
                        </a:lnTo>
                        <a:lnTo>
                          <a:pt x="377" y="261"/>
                        </a:lnTo>
                        <a:lnTo>
                          <a:pt x="371" y="248"/>
                        </a:lnTo>
                        <a:lnTo>
                          <a:pt x="371" y="237"/>
                        </a:lnTo>
                        <a:lnTo>
                          <a:pt x="362" y="225"/>
                        </a:lnTo>
                        <a:lnTo>
                          <a:pt x="364" y="211"/>
                        </a:lnTo>
                        <a:lnTo>
                          <a:pt x="344" y="190"/>
                        </a:lnTo>
                        <a:lnTo>
                          <a:pt x="344" y="180"/>
                        </a:lnTo>
                        <a:lnTo>
                          <a:pt x="362" y="170"/>
                        </a:lnTo>
                        <a:lnTo>
                          <a:pt x="364" y="149"/>
                        </a:lnTo>
                        <a:lnTo>
                          <a:pt x="357" y="119"/>
                        </a:lnTo>
                        <a:lnTo>
                          <a:pt x="345" y="120"/>
                        </a:lnTo>
                        <a:lnTo>
                          <a:pt x="338" y="114"/>
                        </a:lnTo>
                        <a:lnTo>
                          <a:pt x="327" y="114"/>
                        </a:lnTo>
                        <a:lnTo>
                          <a:pt x="314" y="104"/>
                        </a:lnTo>
                        <a:lnTo>
                          <a:pt x="317" y="92"/>
                        </a:lnTo>
                        <a:lnTo>
                          <a:pt x="309" y="81"/>
                        </a:lnTo>
                        <a:lnTo>
                          <a:pt x="296" y="84"/>
                        </a:lnTo>
                        <a:lnTo>
                          <a:pt x="279" y="67"/>
                        </a:lnTo>
                        <a:lnTo>
                          <a:pt x="267" y="65"/>
                        </a:lnTo>
                        <a:lnTo>
                          <a:pt x="264" y="58"/>
                        </a:lnTo>
                        <a:lnTo>
                          <a:pt x="258" y="61"/>
                        </a:lnTo>
                        <a:lnTo>
                          <a:pt x="243" y="62"/>
                        </a:lnTo>
                        <a:lnTo>
                          <a:pt x="229" y="73"/>
                        </a:lnTo>
                        <a:lnTo>
                          <a:pt x="224" y="66"/>
                        </a:lnTo>
                        <a:lnTo>
                          <a:pt x="231" y="58"/>
                        </a:lnTo>
                        <a:lnTo>
                          <a:pt x="234" y="60"/>
                        </a:lnTo>
                        <a:lnTo>
                          <a:pt x="239" y="55"/>
                        </a:lnTo>
                        <a:lnTo>
                          <a:pt x="249" y="50"/>
                        </a:lnTo>
                        <a:lnTo>
                          <a:pt x="236" y="49"/>
                        </a:lnTo>
                        <a:lnTo>
                          <a:pt x="230" y="52"/>
                        </a:lnTo>
                        <a:lnTo>
                          <a:pt x="228" y="59"/>
                        </a:lnTo>
                        <a:lnTo>
                          <a:pt x="215" y="65"/>
                        </a:lnTo>
                        <a:lnTo>
                          <a:pt x="214" y="72"/>
                        </a:lnTo>
                        <a:lnTo>
                          <a:pt x="190" y="75"/>
                        </a:lnTo>
                        <a:lnTo>
                          <a:pt x="181" y="87"/>
                        </a:lnTo>
                        <a:lnTo>
                          <a:pt x="179" y="98"/>
                        </a:lnTo>
                        <a:lnTo>
                          <a:pt x="164" y="99"/>
                        </a:lnTo>
                        <a:lnTo>
                          <a:pt x="160" y="91"/>
                        </a:lnTo>
                        <a:lnTo>
                          <a:pt x="148" y="90"/>
                        </a:lnTo>
                        <a:lnTo>
                          <a:pt x="142" y="93"/>
                        </a:lnTo>
                        <a:lnTo>
                          <a:pt x="123" y="87"/>
                        </a:lnTo>
                        <a:lnTo>
                          <a:pt x="137" y="78"/>
                        </a:lnTo>
                        <a:lnTo>
                          <a:pt x="145" y="79"/>
                        </a:lnTo>
                        <a:lnTo>
                          <a:pt x="153" y="70"/>
                        </a:lnTo>
                        <a:lnTo>
                          <a:pt x="153" y="60"/>
                        </a:lnTo>
                        <a:lnTo>
                          <a:pt x="148" y="57"/>
                        </a:lnTo>
                        <a:lnTo>
                          <a:pt x="138" y="64"/>
                        </a:lnTo>
                        <a:lnTo>
                          <a:pt x="135" y="70"/>
                        </a:lnTo>
                        <a:lnTo>
                          <a:pt x="117" y="58"/>
                        </a:lnTo>
                        <a:lnTo>
                          <a:pt x="112" y="51"/>
                        </a:lnTo>
                        <a:lnTo>
                          <a:pt x="107" y="54"/>
                        </a:lnTo>
                        <a:lnTo>
                          <a:pt x="103" y="61"/>
                        </a:lnTo>
                        <a:lnTo>
                          <a:pt x="92" y="70"/>
                        </a:lnTo>
                        <a:lnTo>
                          <a:pt x="88" y="58"/>
                        </a:lnTo>
                        <a:lnTo>
                          <a:pt x="78" y="55"/>
                        </a:lnTo>
                        <a:lnTo>
                          <a:pt x="73" y="47"/>
                        </a:lnTo>
                        <a:lnTo>
                          <a:pt x="81" y="39"/>
                        </a:lnTo>
                        <a:lnTo>
                          <a:pt x="87" y="25"/>
                        </a:lnTo>
                        <a:lnTo>
                          <a:pt x="74" y="24"/>
                        </a:lnTo>
                        <a:lnTo>
                          <a:pt x="62" y="10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18" y="2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3" y="16"/>
                        </a:lnTo>
                        <a:lnTo>
                          <a:pt x="11" y="21"/>
                        </a:lnTo>
                        <a:lnTo>
                          <a:pt x="18" y="21"/>
                        </a:lnTo>
                        <a:lnTo>
                          <a:pt x="18" y="32"/>
                        </a:lnTo>
                        <a:lnTo>
                          <a:pt x="32" y="47"/>
                        </a:lnTo>
                        <a:lnTo>
                          <a:pt x="18" y="51"/>
                        </a:lnTo>
                        <a:lnTo>
                          <a:pt x="9" y="51"/>
                        </a:lnTo>
                        <a:lnTo>
                          <a:pt x="9" y="61"/>
                        </a:lnTo>
                        <a:lnTo>
                          <a:pt x="21" y="56"/>
                        </a:lnTo>
                        <a:lnTo>
                          <a:pt x="21" y="72"/>
                        </a:lnTo>
                        <a:lnTo>
                          <a:pt x="33" y="80"/>
                        </a:lnTo>
                        <a:lnTo>
                          <a:pt x="22" y="88"/>
                        </a:lnTo>
                        <a:lnTo>
                          <a:pt x="22" y="97"/>
                        </a:lnTo>
                        <a:lnTo>
                          <a:pt x="31" y="102"/>
                        </a:lnTo>
                        <a:lnTo>
                          <a:pt x="47" y="103"/>
                        </a:lnTo>
                        <a:lnTo>
                          <a:pt x="68" y="126"/>
                        </a:lnTo>
                        <a:lnTo>
                          <a:pt x="104" y="140"/>
                        </a:lnTo>
                        <a:lnTo>
                          <a:pt x="66" y="132"/>
                        </a:lnTo>
                        <a:lnTo>
                          <a:pt x="65" y="132"/>
                        </a:lnTo>
                        <a:lnTo>
                          <a:pt x="44" y="110"/>
                        </a:lnTo>
                        <a:lnTo>
                          <a:pt x="31" y="115"/>
                        </a:lnTo>
                        <a:lnTo>
                          <a:pt x="20" y="110"/>
                        </a:lnTo>
                        <a:lnTo>
                          <a:pt x="10" y="112"/>
                        </a:lnTo>
                        <a:lnTo>
                          <a:pt x="3" y="124"/>
                        </a:lnTo>
                        <a:lnTo>
                          <a:pt x="5" y="135"/>
                        </a:lnTo>
                        <a:lnTo>
                          <a:pt x="5" y="154"/>
                        </a:lnTo>
                        <a:lnTo>
                          <a:pt x="15" y="172"/>
                        </a:lnTo>
                        <a:lnTo>
                          <a:pt x="11" y="168"/>
                        </a:lnTo>
                        <a:lnTo>
                          <a:pt x="10" y="169"/>
                        </a:lnTo>
                        <a:lnTo>
                          <a:pt x="11" y="177"/>
                        </a:lnTo>
                        <a:lnTo>
                          <a:pt x="11" y="181"/>
                        </a:lnTo>
                        <a:lnTo>
                          <a:pt x="10" y="183"/>
                        </a:lnTo>
                        <a:lnTo>
                          <a:pt x="9" y="195"/>
                        </a:lnTo>
                        <a:lnTo>
                          <a:pt x="14" y="198"/>
                        </a:lnTo>
                        <a:lnTo>
                          <a:pt x="14" y="199"/>
                        </a:lnTo>
                        <a:lnTo>
                          <a:pt x="15" y="200"/>
                        </a:lnTo>
                        <a:lnTo>
                          <a:pt x="21" y="208"/>
                        </a:lnTo>
                        <a:lnTo>
                          <a:pt x="21" y="209"/>
                        </a:lnTo>
                        <a:lnTo>
                          <a:pt x="23" y="212"/>
                        </a:lnTo>
                        <a:lnTo>
                          <a:pt x="24" y="213"/>
                        </a:lnTo>
                        <a:lnTo>
                          <a:pt x="25" y="213"/>
                        </a:lnTo>
                        <a:lnTo>
                          <a:pt x="29" y="214"/>
                        </a:lnTo>
                        <a:lnTo>
                          <a:pt x="31" y="215"/>
                        </a:lnTo>
                        <a:lnTo>
                          <a:pt x="32" y="215"/>
                        </a:lnTo>
                        <a:lnTo>
                          <a:pt x="33" y="215"/>
                        </a:lnTo>
                        <a:lnTo>
                          <a:pt x="35" y="215"/>
                        </a:lnTo>
                        <a:lnTo>
                          <a:pt x="37" y="219"/>
                        </a:lnTo>
                        <a:lnTo>
                          <a:pt x="38" y="227"/>
                        </a:lnTo>
                        <a:lnTo>
                          <a:pt x="39" y="226"/>
                        </a:lnTo>
                        <a:lnTo>
                          <a:pt x="43" y="222"/>
                        </a:lnTo>
                        <a:lnTo>
                          <a:pt x="43" y="224"/>
                        </a:lnTo>
                        <a:lnTo>
                          <a:pt x="43" y="224"/>
                        </a:lnTo>
                        <a:lnTo>
                          <a:pt x="45" y="226"/>
                        </a:lnTo>
                        <a:lnTo>
                          <a:pt x="46" y="227"/>
                        </a:lnTo>
                        <a:lnTo>
                          <a:pt x="47" y="227"/>
                        </a:lnTo>
                        <a:lnTo>
                          <a:pt x="52" y="232"/>
                        </a:lnTo>
                        <a:lnTo>
                          <a:pt x="52" y="232"/>
                        </a:lnTo>
                        <a:lnTo>
                          <a:pt x="54" y="233"/>
                        </a:lnTo>
                        <a:lnTo>
                          <a:pt x="54" y="234"/>
                        </a:lnTo>
                        <a:lnTo>
                          <a:pt x="56" y="235"/>
                        </a:lnTo>
                        <a:lnTo>
                          <a:pt x="56" y="235"/>
                        </a:lnTo>
                        <a:lnTo>
                          <a:pt x="57" y="235"/>
                        </a:lnTo>
                        <a:lnTo>
                          <a:pt x="57" y="237"/>
                        </a:lnTo>
                        <a:lnTo>
                          <a:pt x="58" y="237"/>
                        </a:lnTo>
                        <a:lnTo>
                          <a:pt x="58" y="237"/>
                        </a:lnTo>
                        <a:lnTo>
                          <a:pt x="58" y="237"/>
                        </a:lnTo>
                        <a:lnTo>
                          <a:pt x="59" y="239"/>
                        </a:lnTo>
                        <a:lnTo>
                          <a:pt x="59" y="240"/>
                        </a:lnTo>
                        <a:lnTo>
                          <a:pt x="60" y="240"/>
                        </a:lnTo>
                        <a:lnTo>
                          <a:pt x="61" y="240"/>
                        </a:lnTo>
                        <a:lnTo>
                          <a:pt x="66" y="243"/>
                        </a:lnTo>
                        <a:lnTo>
                          <a:pt x="70" y="244"/>
                        </a:lnTo>
                        <a:lnTo>
                          <a:pt x="70" y="245"/>
                        </a:lnTo>
                        <a:lnTo>
                          <a:pt x="72" y="248"/>
                        </a:lnTo>
                        <a:lnTo>
                          <a:pt x="72" y="248"/>
                        </a:lnTo>
                        <a:lnTo>
                          <a:pt x="74" y="250"/>
                        </a:lnTo>
                        <a:lnTo>
                          <a:pt x="77" y="249"/>
                        </a:lnTo>
                        <a:lnTo>
                          <a:pt x="79" y="252"/>
                        </a:lnTo>
                        <a:lnTo>
                          <a:pt x="79" y="253"/>
                        </a:lnTo>
                        <a:lnTo>
                          <a:pt x="80" y="254"/>
                        </a:lnTo>
                        <a:lnTo>
                          <a:pt x="81" y="255"/>
                        </a:lnTo>
                        <a:lnTo>
                          <a:pt x="82" y="257"/>
                        </a:lnTo>
                        <a:lnTo>
                          <a:pt x="84" y="255"/>
                        </a:lnTo>
                        <a:lnTo>
                          <a:pt x="84" y="253"/>
                        </a:lnTo>
                        <a:lnTo>
                          <a:pt x="86" y="253"/>
                        </a:lnTo>
                        <a:lnTo>
                          <a:pt x="87" y="254"/>
                        </a:lnTo>
                        <a:lnTo>
                          <a:pt x="88" y="254"/>
                        </a:lnTo>
                        <a:lnTo>
                          <a:pt x="89" y="255"/>
                        </a:lnTo>
                        <a:lnTo>
                          <a:pt x="92" y="256"/>
                        </a:lnTo>
                        <a:lnTo>
                          <a:pt x="93" y="256"/>
                        </a:lnTo>
                        <a:lnTo>
                          <a:pt x="93" y="257"/>
                        </a:lnTo>
                        <a:lnTo>
                          <a:pt x="101" y="262"/>
                        </a:lnTo>
                        <a:lnTo>
                          <a:pt x="104" y="263"/>
                        </a:lnTo>
                        <a:lnTo>
                          <a:pt x="105" y="264"/>
                        </a:lnTo>
                        <a:lnTo>
                          <a:pt x="106" y="264"/>
                        </a:lnTo>
                        <a:lnTo>
                          <a:pt x="109" y="266"/>
                        </a:lnTo>
                        <a:lnTo>
                          <a:pt x="109" y="266"/>
                        </a:lnTo>
                        <a:lnTo>
                          <a:pt x="110" y="267"/>
                        </a:lnTo>
                        <a:lnTo>
                          <a:pt x="115" y="266"/>
                        </a:lnTo>
                        <a:lnTo>
                          <a:pt x="117" y="266"/>
                        </a:lnTo>
                        <a:lnTo>
                          <a:pt x="119" y="265"/>
                        </a:lnTo>
                        <a:lnTo>
                          <a:pt x="121" y="265"/>
                        </a:lnTo>
                        <a:lnTo>
                          <a:pt x="124" y="262"/>
                        </a:lnTo>
                        <a:lnTo>
                          <a:pt x="126" y="262"/>
                        </a:lnTo>
                        <a:lnTo>
                          <a:pt x="126" y="261"/>
                        </a:lnTo>
                        <a:lnTo>
                          <a:pt x="126" y="261"/>
                        </a:lnTo>
                        <a:lnTo>
                          <a:pt x="126" y="260"/>
                        </a:lnTo>
                        <a:lnTo>
                          <a:pt x="125" y="256"/>
                        </a:lnTo>
                        <a:lnTo>
                          <a:pt x="125" y="253"/>
                        </a:lnTo>
                        <a:lnTo>
                          <a:pt x="123" y="246"/>
                        </a:lnTo>
                        <a:lnTo>
                          <a:pt x="124" y="244"/>
                        </a:lnTo>
                        <a:lnTo>
                          <a:pt x="125" y="240"/>
                        </a:lnTo>
                        <a:lnTo>
                          <a:pt x="128" y="235"/>
                        </a:lnTo>
                        <a:lnTo>
                          <a:pt x="133" y="234"/>
                        </a:lnTo>
                        <a:lnTo>
                          <a:pt x="135" y="233"/>
                        </a:lnTo>
                        <a:lnTo>
                          <a:pt x="137" y="235"/>
                        </a:lnTo>
                        <a:lnTo>
                          <a:pt x="139" y="235"/>
                        </a:lnTo>
                        <a:lnTo>
                          <a:pt x="143" y="239"/>
                        </a:lnTo>
                        <a:lnTo>
                          <a:pt x="147" y="237"/>
                        </a:lnTo>
                        <a:lnTo>
                          <a:pt x="148" y="237"/>
                        </a:lnTo>
                        <a:lnTo>
                          <a:pt x="148" y="236"/>
                        </a:lnTo>
                        <a:lnTo>
                          <a:pt x="148" y="232"/>
                        </a:lnTo>
                        <a:lnTo>
                          <a:pt x="150" y="231"/>
                        </a:lnTo>
                        <a:lnTo>
                          <a:pt x="151" y="231"/>
                        </a:lnTo>
                        <a:lnTo>
                          <a:pt x="161" y="225"/>
                        </a:lnTo>
                        <a:lnTo>
                          <a:pt x="164" y="224"/>
                        </a:lnTo>
                        <a:lnTo>
                          <a:pt x="167" y="224"/>
                        </a:lnTo>
                        <a:lnTo>
                          <a:pt x="169" y="224"/>
                        </a:lnTo>
                        <a:lnTo>
                          <a:pt x="170" y="224"/>
                        </a:lnTo>
                        <a:lnTo>
                          <a:pt x="171" y="225"/>
                        </a:lnTo>
                        <a:lnTo>
                          <a:pt x="173" y="225"/>
                        </a:lnTo>
                        <a:lnTo>
                          <a:pt x="178" y="226"/>
                        </a:lnTo>
                        <a:lnTo>
                          <a:pt x="179" y="227"/>
                        </a:lnTo>
                        <a:lnTo>
                          <a:pt x="181" y="227"/>
                        </a:lnTo>
                        <a:lnTo>
                          <a:pt x="183" y="226"/>
                        </a:lnTo>
                        <a:lnTo>
                          <a:pt x="183" y="226"/>
                        </a:lnTo>
                        <a:lnTo>
                          <a:pt x="188" y="223"/>
                        </a:lnTo>
                        <a:lnTo>
                          <a:pt x="189" y="223"/>
                        </a:lnTo>
                        <a:lnTo>
                          <a:pt x="193" y="221"/>
                        </a:lnTo>
                        <a:lnTo>
                          <a:pt x="193" y="213"/>
                        </a:lnTo>
                        <a:lnTo>
                          <a:pt x="200" y="209"/>
                        </a:lnTo>
                        <a:lnTo>
                          <a:pt x="201" y="211"/>
                        </a:lnTo>
                        <a:lnTo>
                          <a:pt x="202" y="211"/>
                        </a:lnTo>
                        <a:lnTo>
                          <a:pt x="209" y="215"/>
                        </a:lnTo>
                        <a:lnTo>
                          <a:pt x="210" y="216"/>
                        </a:lnTo>
                        <a:lnTo>
                          <a:pt x="213" y="218"/>
                        </a:lnTo>
                        <a:lnTo>
                          <a:pt x="215" y="219"/>
                        </a:lnTo>
                        <a:lnTo>
                          <a:pt x="215" y="221"/>
                        </a:lnTo>
                        <a:lnTo>
                          <a:pt x="215" y="222"/>
                        </a:lnTo>
                        <a:lnTo>
                          <a:pt x="216" y="223"/>
                        </a:lnTo>
                        <a:lnTo>
                          <a:pt x="226" y="223"/>
                        </a:lnTo>
                        <a:lnTo>
                          <a:pt x="233" y="224"/>
                        </a:lnTo>
                        <a:lnTo>
                          <a:pt x="233" y="227"/>
                        </a:lnTo>
                        <a:lnTo>
                          <a:pt x="235" y="227"/>
                        </a:lnTo>
                        <a:lnTo>
                          <a:pt x="239" y="227"/>
                        </a:lnTo>
                        <a:lnTo>
                          <a:pt x="240" y="230"/>
                        </a:lnTo>
                        <a:lnTo>
                          <a:pt x="241" y="234"/>
                        </a:lnTo>
                        <a:lnTo>
                          <a:pt x="239" y="244"/>
                        </a:lnTo>
                        <a:lnTo>
                          <a:pt x="239" y="247"/>
                        </a:lnTo>
                        <a:lnTo>
                          <a:pt x="239" y="251"/>
                        </a:lnTo>
                        <a:lnTo>
                          <a:pt x="239" y="252"/>
                        </a:lnTo>
                        <a:lnTo>
                          <a:pt x="238" y="261"/>
                        </a:lnTo>
                        <a:lnTo>
                          <a:pt x="238" y="262"/>
                        </a:lnTo>
                        <a:lnTo>
                          <a:pt x="239" y="262"/>
                        </a:lnTo>
                        <a:lnTo>
                          <a:pt x="240" y="262"/>
                        </a:lnTo>
                        <a:lnTo>
                          <a:pt x="242" y="261"/>
                        </a:lnTo>
                        <a:lnTo>
                          <a:pt x="244" y="264"/>
                        </a:lnTo>
                        <a:lnTo>
                          <a:pt x="247" y="268"/>
                        </a:lnTo>
                        <a:lnTo>
                          <a:pt x="246" y="274"/>
                        </a:lnTo>
                        <a:lnTo>
                          <a:pt x="246" y="276"/>
                        </a:lnTo>
                        <a:lnTo>
                          <a:pt x="245" y="277"/>
                        </a:lnTo>
                        <a:lnTo>
                          <a:pt x="245" y="278"/>
                        </a:lnTo>
                        <a:lnTo>
                          <a:pt x="244" y="284"/>
                        </a:lnTo>
                        <a:lnTo>
                          <a:pt x="243" y="286"/>
                        </a:lnTo>
                        <a:lnTo>
                          <a:pt x="243" y="289"/>
                        </a:lnTo>
                        <a:lnTo>
                          <a:pt x="243" y="289"/>
                        </a:lnTo>
                        <a:lnTo>
                          <a:pt x="245" y="289"/>
                        </a:lnTo>
                        <a:lnTo>
                          <a:pt x="245" y="290"/>
                        </a:lnTo>
                        <a:lnTo>
                          <a:pt x="248" y="290"/>
                        </a:lnTo>
                        <a:lnTo>
                          <a:pt x="245" y="293"/>
                        </a:lnTo>
                        <a:lnTo>
                          <a:pt x="243" y="296"/>
                        </a:lnTo>
                        <a:lnTo>
                          <a:pt x="242" y="297"/>
                        </a:lnTo>
                        <a:lnTo>
                          <a:pt x="242" y="298"/>
                        </a:lnTo>
                        <a:lnTo>
                          <a:pt x="246" y="303"/>
                        </a:lnTo>
                        <a:lnTo>
                          <a:pt x="249" y="306"/>
                        </a:lnTo>
                        <a:lnTo>
                          <a:pt x="252" y="309"/>
                        </a:lnTo>
                        <a:lnTo>
                          <a:pt x="253" y="310"/>
                        </a:lnTo>
                        <a:lnTo>
                          <a:pt x="257" y="312"/>
                        </a:lnTo>
                        <a:lnTo>
                          <a:pt x="262" y="315"/>
                        </a:lnTo>
                        <a:lnTo>
                          <a:pt x="266" y="312"/>
                        </a:lnTo>
                        <a:lnTo>
                          <a:pt x="269" y="311"/>
                        </a:lnTo>
                        <a:lnTo>
                          <a:pt x="270" y="312"/>
                        </a:lnTo>
                        <a:lnTo>
                          <a:pt x="271" y="312"/>
                        </a:lnTo>
                        <a:lnTo>
                          <a:pt x="276" y="315"/>
                        </a:lnTo>
                        <a:lnTo>
                          <a:pt x="277" y="315"/>
                        </a:lnTo>
                        <a:lnTo>
                          <a:pt x="279" y="316"/>
                        </a:lnTo>
                        <a:lnTo>
                          <a:pt x="280" y="316"/>
                        </a:lnTo>
                        <a:lnTo>
                          <a:pt x="281" y="316"/>
                        </a:lnTo>
                        <a:lnTo>
                          <a:pt x="285" y="318"/>
                        </a:lnTo>
                        <a:lnTo>
                          <a:pt x="286" y="318"/>
                        </a:lnTo>
                        <a:lnTo>
                          <a:pt x="290" y="320"/>
                        </a:lnTo>
                        <a:lnTo>
                          <a:pt x="291" y="321"/>
                        </a:lnTo>
                        <a:lnTo>
                          <a:pt x="292" y="321"/>
                        </a:lnTo>
                        <a:lnTo>
                          <a:pt x="295" y="322"/>
                        </a:lnTo>
                        <a:lnTo>
                          <a:pt x="297" y="324"/>
                        </a:lnTo>
                        <a:lnTo>
                          <a:pt x="298" y="324"/>
                        </a:lnTo>
                        <a:lnTo>
                          <a:pt x="302" y="326"/>
                        </a:lnTo>
                        <a:lnTo>
                          <a:pt x="302" y="330"/>
                        </a:lnTo>
                        <a:lnTo>
                          <a:pt x="303" y="334"/>
                        </a:lnTo>
                        <a:lnTo>
                          <a:pt x="303" y="341"/>
                        </a:lnTo>
                        <a:lnTo>
                          <a:pt x="304" y="343"/>
                        </a:lnTo>
                        <a:lnTo>
                          <a:pt x="304" y="343"/>
                        </a:lnTo>
                        <a:lnTo>
                          <a:pt x="297" y="348"/>
                        </a:lnTo>
                        <a:lnTo>
                          <a:pt x="299" y="351"/>
                        </a:lnTo>
                        <a:lnTo>
                          <a:pt x="300" y="351"/>
                        </a:lnTo>
                        <a:lnTo>
                          <a:pt x="304" y="354"/>
                        </a:lnTo>
                        <a:lnTo>
                          <a:pt x="306" y="356"/>
                        </a:lnTo>
                        <a:lnTo>
                          <a:pt x="306" y="364"/>
                        </a:lnTo>
                        <a:lnTo>
                          <a:pt x="307" y="367"/>
                        </a:lnTo>
                        <a:lnTo>
                          <a:pt x="307" y="367"/>
                        </a:lnTo>
                        <a:lnTo>
                          <a:pt x="308" y="370"/>
                        </a:lnTo>
                        <a:lnTo>
                          <a:pt x="314" y="368"/>
                        </a:lnTo>
                        <a:lnTo>
                          <a:pt x="319" y="365"/>
                        </a:lnTo>
                        <a:lnTo>
                          <a:pt x="322" y="368"/>
                        </a:lnTo>
                        <a:lnTo>
                          <a:pt x="327" y="372"/>
                        </a:lnTo>
                        <a:lnTo>
                          <a:pt x="337" y="371"/>
                        </a:lnTo>
                        <a:close/>
                      </a:path>
                    </a:pathLst>
                  </a:custGeom>
                  <a:solidFill>
                    <a:srgbClr val="A1C611"/>
                  </a:solidFill>
                  <a:ln w="127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AT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14" name="Gruppieren 19"/>
            <p:cNvGrpSpPr/>
            <p:nvPr/>
          </p:nvGrpSpPr>
          <p:grpSpPr>
            <a:xfrm>
              <a:off x="17704424" y="3858921"/>
              <a:ext cx="5346970" cy="7989909"/>
              <a:chOff x="17704424" y="3519651"/>
              <a:chExt cx="5393728" cy="8059779"/>
            </a:xfrm>
            <a:solidFill>
              <a:schemeClr val="accent1"/>
            </a:solidFill>
          </p:grpSpPr>
          <p:grpSp>
            <p:nvGrpSpPr>
              <p:cNvPr id="421" name="Gruppieren 18"/>
              <p:cNvGrpSpPr/>
              <p:nvPr/>
            </p:nvGrpSpPr>
            <p:grpSpPr>
              <a:xfrm>
                <a:off x="17704424" y="3519651"/>
                <a:ext cx="5393728" cy="8059779"/>
                <a:chOff x="17704424" y="3519651"/>
                <a:chExt cx="5393728" cy="8059779"/>
              </a:xfrm>
              <a:grpFill/>
            </p:grpSpPr>
            <p:sp>
              <p:nvSpPr>
                <p:cNvPr id="425" name="Freeform 5"/>
                <p:cNvSpPr>
                  <a:spLocks/>
                </p:cNvSpPr>
                <p:nvPr/>
              </p:nvSpPr>
              <p:spPr bwMode="auto">
                <a:xfrm>
                  <a:off x="17704424" y="6781418"/>
                  <a:ext cx="5393728" cy="4798012"/>
                </a:xfrm>
                <a:custGeom>
                  <a:avLst/>
                  <a:gdLst>
                    <a:gd name="T0" fmla="*/ 1813 w 2083"/>
                    <a:gd name="T1" fmla="*/ 0 h 1852"/>
                    <a:gd name="T2" fmla="*/ 1813 w 2083"/>
                    <a:gd name="T3" fmla="*/ 107 h 1852"/>
                    <a:gd name="T4" fmla="*/ 1818 w 2083"/>
                    <a:gd name="T5" fmla="*/ 182 h 1852"/>
                    <a:gd name="T6" fmla="*/ 1751 w 2083"/>
                    <a:gd name="T7" fmla="*/ 192 h 1852"/>
                    <a:gd name="T8" fmla="*/ 1684 w 2083"/>
                    <a:gd name="T9" fmla="*/ 177 h 1852"/>
                    <a:gd name="T10" fmla="*/ 1562 w 2083"/>
                    <a:gd name="T11" fmla="*/ 216 h 1852"/>
                    <a:gd name="T12" fmla="*/ 1512 w 2083"/>
                    <a:gd name="T13" fmla="*/ 259 h 1852"/>
                    <a:gd name="T14" fmla="*/ 1460 w 2083"/>
                    <a:gd name="T15" fmla="*/ 252 h 1852"/>
                    <a:gd name="T16" fmla="*/ 1481 w 2083"/>
                    <a:gd name="T17" fmla="*/ 175 h 1852"/>
                    <a:gd name="T18" fmla="*/ 1394 w 2083"/>
                    <a:gd name="T19" fmla="*/ 219 h 1852"/>
                    <a:gd name="T20" fmla="*/ 1365 w 2083"/>
                    <a:gd name="T21" fmla="*/ 267 h 1852"/>
                    <a:gd name="T22" fmla="*/ 1243 w 2083"/>
                    <a:gd name="T23" fmla="*/ 319 h 1852"/>
                    <a:gd name="T24" fmla="*/ 1140 w 2083"/>
                    <a:gd name="T25" fmla="*/ 396 h 1852"/>
                    <a:gd name="T26" fmla="*/ 1065 w 2083"/>
                    <a:gd name="T27" fmla="*/ 501 h 1852"/>
                    <a:gd name="T28" fmla="*/ 1029 w 2083"/>
                    <a:gd name="T29" fmla="*/ 382 h 1852"/>
                    <a:gd name="T30" fmla="*/ 928 w 2083"/>
                    <a:gd name="T31" fmla="*/ 279 h 1852"/>
                    <a:gd name="T32" fmla="*/ 922 w 2083"/>
                    <a:gd name="T33" fmla="*/ 378 h 1852"/>
                    <a:gd name="T34" fmla="*/ 967 w 2083"/>
                    <a:gd name="T35" fmla="*/ 511 h 1852"/>
                    <a:gd name="T36" fmla="*/ 941 w 2083"/>
                    <a:gd name="T37" fmla="*/ 588 h 1852"/>
                    <a:gd name="T38" fmla="*/ 777 w 2083"/>
                    <a:gd name="T39" fmla="*/ 629 h 1852"/>
                    <a:gd name="T40" fmla="*/ 761 w 2083"/>
                    <a:gd name="T41" fmla="*/ 818 h 1852"/>
                    <a:gd name="T42" fmla="*/ 573 w 2083"/>
                    <a:gd name="T43" fmla="*/ 748 h 1852"/>
                    <a:gd name="T44" fmla="*/ 582 w 2083"/>
                    <a:gd name="T45" fmla="*/ 852 h 1852"/>
                    <a:gd name="T46" fmla="*/ 646 w 2083"/>
                    <a:gd name="T47" fmla="*/ 912 h 1852"/>
                    <a:gd name="T48" fmla="*/ 517 w 2083"/>
                    <a:gd name="T49" fmla="*/ 865 h 1852"/>
                    <a:gd name="T50" fmla="*/ 426 w 2083"/>
                    <a:gd name="T51" fmla="*/ 763 h 1852"/>
                    <a:gd name="T52" fmla="*/ 406 w 2083"/>
                    <a:gd name="T53" fmla="*/ 648 h 1852"/>
                    <a:gd name="T54" fmla="*/ 332 w 2083"/>
                    <a:gd name="T55" fmla="*/ 608 h 1852"/>
                    <a:gd name="T56" fmla="*/ 271 w 2083"/>
                    <a:gd name="T57" fmla="*/ 558 h 1852"/>
                    <a:gd name="T58" fmla="*/ 352 w 2083"/>
                    <a:gd name="T59" fmla="*/ 574 h 1852"/>
                    <a:gd name="T60" fmla="*/ 433 w 2083"/>
                    <a:gd name="T61" fmla="*/ 595 h 1852"/>
                    <a:gd name="T62" fmla="*/ 572 w 2083"/>
                    <a:gd name="T63" fmla="*/ 637 h 1852"/>
                    <a:gd name="T64" fmla="*/ 770 w 2083"/>
                    <a:gd name="T65" fmla="*/ 531 h 1852"/>
                    <a:gd name="T66" fmla="*/ 714 w 2083"/>
                    <a:gd name="T67" fmla="*/ 401 h 1852"/>
                    <a:gd name="T68" fmla="*/ 632 w 2083"/>
                    <a:gd name="T69" fmla="*/ 354 h 1852"/>
                    <a:gd name="T70" fmla="*/ 422 w 2083"/>
                    <a:gd name="T71" fmla="*/ 233 h 1852"/>
                    <a:gd name="T72" fmla="*/ 304 w 2083"/>
                    <a:gd name="T73" fmla="*/ 211 h 1852"/>
                    <a:gd name="T74" fmla="*/ 271 w 2083"/>
                    <a:gd name="T75" fmla="*/ 231 h 1852"/>
                    <a:gd name="T76" fmla="*/ 230 w 2083"/>
                    <a:gd name="T77" fmla="*/ 227 h 1852"/>
                    <a:gd name="T78" fmla="*/ 202 w 2083"/>
                    <a:gd name="T79" fmla="*/ 196 h 1852"/>
                    <a:gd name="T80" fmla="*/ 183 w 2083"/>
                    <a:gd name="T81" fmla="*/ 149 h 1852"/>
                    <a:gd name="T82" fmla="*/ 155 w 2083"/>
                    <a:gd name="T83" fmla="*/ 183 h 1852"/>
                    <a:gd name="T84" fmla="*/ 85 w 2083"/>
                    <a:gd name="T85" fmla="*/ 201 h 1852"/>
                    <a:gd name="T86" fmla="*/ 8 w 2083"/>
                    <a:gd name="T87" fmla="*/ 323 h 1852"/>
                    <a:gd name="T88" fmla="*/ 91 w 2083"/>
                    <a:gd name="T89" fmla="*/ 507 h 1852"/>
                    <a:gd name="T90" fmla="*/ 152 w 2083"/>
                    <a:gd name="T91" fmla="*/ 809 h 1852"/>
                    <a:gd name="T92" fmla="*/ 225 w 2083"/>
                    <a:gd name="T93" fmla="*/ 1009 h 1852"/>
                    <a:gd name="T94" fmla="*/ 129 w 2083"/>
                    <a:gd name="T95" fmla="*/ 1331 h 1852"/>
                    <a:gd name="T96" fmla="*/ 178 w 2083"/>
                    <a:gd name="T97" fmla="*/ 1359 h 1852"/>
                    <a:gd name="T98" fmla="*/ 160 w 2083"/>
                    <a:gd name="T99" fmla="*/ 1412 h 1852"/>
                    <a:gd name="T100" fmla="*/ 137 w 2083"/>
                    <a:gd name="T101" fmla="*/ 1476 h 1852"/>
                    <a:gd name="T102" fmla="*/ 133 w 2083"/>
                    <a:gd name="T103" fmla="*/ 1690 h 1852"/>
                    <a:gd name="T104" fmla="*/ 180 w 2083"/>
                    <a:gd name="T105" fmla="*/ 1813 h 1852"/>
                    <a:gd name="T106" fmla="*/ 326 w 2083"/>
                    <a:gd name="T107" fmla="*/ 1842 h 1852"/>
                    <a:gd name="T108" fmla="*/ 603 w 2083"/>
                    <a:gd name="T109" fmla="*/ 1522 h 1852"/>
                    <a:gd name="T110" fmla="*/ 863 w 2083"/>
                    <a:gd name="T111" fmla="*/ 1404 h 1852"/>
                    <a:gd name="T112" fmla="*/ 1122 w 2083"/>
                    <a:gd name="T113" fmla="*/ 1214 h 1852"/>
                    <a:gd name="T114" fmla="*/ 1201 w 2083"/>
                    <a:gd name="T115" fmla="*/ 1418 h 1852"/>
                    <a:gd name="T116" fmla="*/ 1425 w 2083"/>
                    <a:gd name="T117" fmla="*/ 1298 h 1852"/>
                    <a:gd name="T118" fmla="*/ 1873 w 2083"/>
                    <a:gd name="T119" fmla="*/ 1130 h 1852"/>
                    <a:gd name="T120" fmla="*/ 1915 w 2083"/>
                    <a:gd name="T121" fmla="*/ 519 h 1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83" h="1852">
                      <a:moveTo>
                        <a:pt x="2065" y="170"/>
                      </a:moveTo>
                      <a:cubicBezTo>
                        <a:pt x="2060" y="161"/>
                        <a:pt x="2054" y="152"/>
                        <a:pt x="2041" y="135"/>
                      </a:cubicBezTo>
                      <a:cubicBezTo>
                        <a:pt x="2020" y="108"/>
                        <a:pt x="2009" y="94"/>
                        <a:pt x="2000" y="90"/>
                      </a:cubicBezTo>
                      <a:cubicBezTo>
                        <a:pt x="2000" y="59"/>
                        <a:pt x="2005" y="47"/>
                        <a:pt x="2007" y="25"/>
                      </a:cubicBezTo>
                      <a:cubicBezTo>
                        <a:pt x="1995" y="21"/>
                        <a:pt x="1995" y="21"/>
                        <a:pt x="1995" y="21"/>
                      </a:cubicBezTo>
                      <a:cubicBezTo>
                        <a:pt x="1975" y="7"/>
                        <a:pt x="1975" y="7"/>
                        <a:pt x="1975" y="7"/>
                      </a:cubicBezTo>
                      <a:cubicBezTo>
                        <a:pt x="1906" y="3"/>
                        <a:pt x="1906" y="3"/>
                        <a:pt x="1906" y="3"/>
                      </a:cubicBezTo>
                      <a:cubicBezTo>
                        <a:pt x="1852" y="11"/>
                        <a:pt x="1852" y="11"/>
                        <a:pt x="1852" y="11"/>
                      </a:cubicBezTo>
                      <a:cubicBezTo>
                        <a:pt x="1839" y="6"/>
                        <a:pt x="1839" y="6"/>
                        <a:pt x="1839" y="6"/>
                      </a:cubicBezTo>
                      <a:cubicBezTo>
                        <a:pt x="1825" y="9"/>
                        <a:pt x="1825" y="9"/>
                        <a:pt x="1825" y="9"/>
                      </a:cubicBezTo>
                      <a:cubicBezTo>
                        <a:pt x="1813" y="0"/>
                        <a:pt x="1813" y="0"/>
                        <a:pt x="1813" y="0"/>
                      </a:cubicBezTo>
                      <a:cubicBezTo>
                        <a:pt x="1807" y="4"/>
                        <a:pt x="1807" y="4"/>
                        <a:pt x="1807" y="4"/>
                      </a:cubicBezTo>
                      <a:cubicBezTo>
                        <a:pt x="1795" y="1"/>
                        <a:pt x="1795" y="1"/>
                        <a:pt x="1795" y="1"/>
                      </a:cubicBezTo>
                      <a:cubicBezTo>
                        <a:pt x="1786" y="9"/>
                        <a:pt x="1786" y="9"/>
                        <a:pt x="1786" y="9"/>
                      </a:cubicBezTo>
                      <a:cubicBezTo>
                        <a:pt x="1793" y="24"/>
                        <a:pt x="1793" y="24"/>
                        <a:pt x="1793" y="24"/>
                      </a:cubicBezTo>
                      <a:cubicBezTo>
                        <a:pt x="1793" y="36"/>
                        <a:pt x="1793" y="36"/>
                        <a:pt x="1793" y="36"/>
                      </a:cubicBezTo>
                      <a:cubicBezTo>
                        <a:pt x="1778" y="42"/>
                        <a:pt x="1778" y="42"/>
                        <a:pt x="1778" y="42"/>
                      </a:cubicBezTo>
                      <a:cubicBezTo>
                        <a:pt x="1778" y="47"/>
                        <a:pt x="1778" y="47"/>
                        <a:pt x="1778" y="47"/>
                      </a:cubicBezTo>
                      <a:cubicBezTo>
                        <a:pt x="1788" y="64"/>
                        <a:pt x="1788" y="64"/>
                        <a:pt x="1788" y="64"/>
                      </a:cubicBezTo>
                      <a:cubicBezTo>
                        <a:pt x="1798" y="69"/>
                        <a:pt x="1798" y="69"/>
                        <a:pt x="1798" y="69"/>
                      </a:cubicBezTo>
                      <a:cubicBezTo>
                        <a:pt x="1806" y="95"/>
                        <a:pt x="1806" y="95"/>
                        <a:pt x="1806" y="95"/>
                      </a:cubicBezTo>
                      <a:cubicBezTo>
                        <a:pt x="1813" y="107"/>
                        <a:pt x="1813" y="107"/>
                        <a:pt x="1813" y="107"/>
                      </a:cubicBezTo>
                      <a:cubicBezTo>
                        <a:pt x="1815" y="95"/>
                        <a:pt x="1815" y="95"/>
                        <a:pt x="1815" y="95"/>
                      </a:cubicBezTo>
                      <a:cubicBezTo>
                        <a:pt x="1824" y="96"/>
                        <a:pt x="1824" y="96"/>
                        <a:pt x="1824" y="96"/>
                      </a:cubicBezTo>
                      <a:cubicBezTo>
                        <a:pt x="1836" y="119"/>
                        <a:pt x="1836" y="119"/>
                        <a:pt x="1836" y="119"/>
                      </a:cubicBezTo>
                      <a:cubicBezTo>
                        <a:pt x="1838" y="132"/>
                        <a:pt x="1838" y="132"/>
                        <a:pt x="1838" y="132"/>
                      </a:cubicBezTo>
                      <a:cubicBezTo>
                        <a:pt x="1854" y="136"/>
                        <a:pt x="1854" y="136"/>
                        <a:pt x="1854" y="136"/>
                      </a:cubicBezTo>
                      <a:cubicBezTo>
                        <a:pt x="1873" y="157"/>
                        <a:pt x="1873" y="157"/>
                        <a:pt x="1873" y="157"/>
                      </a:cubicBezTo>
                      <a:cubicBezTo>
                        <a:pt x="1854" y="154"/>
                        <a:pt x="1854" y="154"/>
                        <a:pt x="1854" y="154"/>
                      </a:cubicBezTo>
                      <a:cubicBezTo>
                        <a:pt x="1848" y="148"/>
                        <a:pt x="1848" y="148"/>
                        <a:pt x="1848" y="148"/>
                      </a:cubicBezTo>
                      <a:cubicBezTo>
                        <a:pt x="1837" y="149"/>
                        <a:pt x="1837" y="149"/>
                        <a:pt x="1837" y="149"/>
                      </a:cubicBezTo>
                      <a:cubicBezTo>
                        <a:pt x="1831" y="173"/>
                        <a:pt x="1831" y="173"/>
                        <a:pt x="1831" y="173"/>
                      </a:cubicBezTo>
                      <a:cubicBezTo>
                        <a:pt x="1818" y="182"/>
                        <a:pt x="1818" y="182"/>
                        <a:pt x="1818" y="182"/>
                      </a:cubicBezTo>
                      <a:cubicBezTo>
                        <a:pt x="1798" y="173"/>
                        <a:pt x="1798" y="173"/>
                        <a:pt x="1798" y="173"/>
                      </a:cubicBezTo>
                      <a:cubicBezTo>
                        <a:pt x="1788" y="181"/>
                        <a:pt x="1788" y="181"/>
                        <a:pt x="1788" y="181"/>
                      </a:cubicBezTo>
                      <a:cubicBezTo>
                        <a:pt x="1787" y="189"/>
                        <a:pt x="1787" y="189"/>
                        <a:pt x="1787" y="189"/>
                      </a:cubicBezTo>
                      <a:cubicBezTo>
                        <a:pt x="1802" y="207"/>
                        <a:pt x="1802" y="207"/>
                        <a:pt x="1802" y="207"/>
                      </a:cubicBezTo>
                      <a:cubicBezTo>
                        <a:pt x="1807" y="213"/>
                        <a:pt x="1807" y="213"/>
                        <a:pt x="1807" y="213"/>
                      </a:cubicBezTo>
                      <a:cubicBezTo>
                        <a:pt x="1807" y="221"/>
                        <a:pt x="1807" y="221"/>
                        <a:pt x="1807" y="221"/>
                      </a:cubicBezTo>
                      <a:cubicBezTo>
                        <a:pt x="1800" y="230"/>
                        <a:pt x="1800" y="230"/>
                        <a:pt x="1800" y="230"/>
                      </a:cubicBezTo>
                      <a:cubicBezTo>
                        <a:pt x="1763" y="228"/>
                        <a:pt x="1763" y="228"/>
                        <a:pt x="1763" y="228"/>
                      </a:cubicBezTo>
                      <a:cubicBezTo>
                        <a:pt x="1755" y="217"/>
                        <a:pt x="1755" y="217"/>
                        <a:pt x="1755" y="217"/>
                      </a:cubicBezTo>
                      <a:cubicBezTo>
                        <a:pt x="1758" y="206"/>
                        <a:pt x="1758" y="206"/>
                        <a:pt x="1758" y="206"/>
                      </a:cubicBezTo>
                      <a:cubicBezTo>
                        <a:pt x="1751" y="192"/>
                        <a:pt x="1751" y="192"/>
                        <a:pt x="1751" y="192"/>
                      </a:cubicBezTo>
                      <a:cubicBezTo>
                        <a:pt x="1763" y="181"/>
                        <a:pt x="1763" y="181"/>
                        <a:pt x="1763" y="181"/>
                      </a:cubicBezTo>
                      <a:cubicBezTo>
                        <a:pt x="1763" y="174"/>
                        <a:pt x="1763" y="174"/>
                        <a:pt x="1763" y="174"/>
                      </a:cubicBezTo>
                      <a:cubicBezTo>
                        <a:pt x="1748" y="159"/>
                        <a:pt x="1748" y="159"/>
                        <a:pt x="1748" y="159"/>
                      </a:cubicBezTo>
                      <a:cubicBezTo>
                        <a:pt x="1737" y="155"/>
                        <a:pt x="1737" y="155"/>
                        <a:pt x="1737" y="155"/>
                      </a:cubicBezTo>
                      <a:cubicBezTo>
                        <a:pt x="1748" y="143"/>
                        <a:pt x="1748" y="143"/>
                        <a:pt x="1748" y="143"/>
                      </a:cubicBezTo>
                      <a:cubicBezTo>
                        <a:pt x="1745" y="138"/>
                        <a:pt x="1745" y="138"/>
                        <a:pt x="1745" y="138"/>
                      </a:cubicBezTo>
                      <a:cubicBezTo>
                        <a:pt x="1735" y="144"/>
                        <a:pt x="1735" y="144"/>
                        <a:pt x="1735" y="144"/>
                      </a:cubicBezTo>
                      <a:cubicBezTo>
                        <a:pt x="1727" y="144"/>
                        <a:pt x="1727" y="144"/>
                        <a:pt x="1727" y="144"/>
                      </a:cubicBezTo>
                      <a:cubicBezTo>
                        <a:pt x="1708" y="163"/>
                        <a:pt x="1708" y="163"/>
                        <a:pt x="1708" y="163"/>
                      </a:cubicBezTo>
                      <a:cubicBezTo>
                        <a:pt x="1697" y="165"/>
                        <a:pt x="1697" y="165"/>
                        <a:pt x="1697" y="165"/>
                      </a:cubicBezTo>
                      <a:cubicBezTo>
                        <a:pt x="1684" y="177"/>
                        <a:pt x="1684" y="177"/>
                        <a:pt x="1684" y="177"/>
                      </a:cubicBezTo>
                      <a:cubicBezTo>
                        <a:pt x="1683" y="185"/>
                        <a:pt x="1683" y="185"/>
                        <a:pt x="1683" y="185"/>
                      </a:cubicBezTo>
                      <a:cubicBezTo>
                        <a:pt x="1665" y="186"/>
                        <a:pt x="1665" y="186"/>
                        <a:pt x="1665" y="186"/>
                      </a:cubicBezTo>
                      <a:cubicBezTo>
                        <a:pt x="1657" y="195"/>
                        <a:pt x="1657" y="195"/>
                        <a:pt x="1657" y="195"/>
                      </a:cubicBezTo>
                      <a:cubicBezTo>
                        <a:pt x="1657" y="204"/>
                        <a:pt x="1657" y="204"/>
                        <a:pt x="1657" y="204"/>
                      </a:cubicBezTo>
                      <a:cubicBezTo>
                        <a:pt x="1646" y="212"/>
                        <a:pt x="1646" y="212"/>
                        <a:pt x="1646" y="212"/>
                      </a:cubicBezTo>
                      <a:cubicBezTo>
                        <a:pt x="1615" y="212"/>
                        <a:pt x="1615" y="212"/>
                        <a:pt x="1615" y="212"/>
                      </a:cubicBezTo>
                      <a:cubicBezTo>
                        <a:pt x="1605" y="208"/>
                        <a:pt x="1605" y="208"/>
                        <a:pt x="1605" y="208"/>
                      </a:cubicBezTo>
                      <a:cubicBezTo>
                        <a:pt x="1598" y="211"/>
                        <a:pt x="1598" y="211"/>
                        <a:pt x="1598" y="211"/>
                      </a:cubicBezTo>
                      <a:cubicBezTo>
                        <a:pt x="1589" y="211"/>
                        <a:pt x="1589" y="211"/>
                        <a:pt x="1589" y="211"/>
                      </a:cubicBezTo>
                      <a:cubicBezTo>
                        <a:pt x="1580" y="204"/>
                        <a:pt x="1580" y="204"/>
                        <a:pt x="1580" y="204"/>
                      </a:cubicBezTo>
                      <a:cubicBezTo>
                        <a:pt x="1562" y="216"/>
                        <a:pt x="1562" y="216"/>
                        <a:pt x="1562" y="216"/>
                      </a:cubicBezTo>
                      <a:cubicBezTo>
                        <a:pt x="1558" y="224"/>
                        <a:pt x="1558" y="224"/>
                        <a:pt x="1558" y="224"/>
                      </a:cubicBezTo>
                      <a:cubicBezTo>
                        <a:pt x="1543" y="226"/>
                        <a:pt x="1543" y="226"/>
                        <a:pt x="1543" y="226"/>
                      </a:cubicBezTo>
                      <a:cubicBezTo>
                        <a:pt x="1531" y="239"/>
                        <a:pt x="1531" y="239"/>
                        <a:pt x="1531" y="239"/>
                      </a:cubicBezTo>
                      <a:cubicBezTo>
                        <a:pt x="1531" y="246"/>
                        <a:pt x="1531" y="246"/>
                        <a:pt x="1531" y="246"/>
                      </a:cubicBezTo>
                      <a:cubicBezTo>
                        <a:pt x="1542" y="253"/>
                        <a:pt x="1542" y="253"/>
                        <a:pt x="1542" y="253"/>
                      </a:cubicBezTo>
                      <a:cubicBezTo>
                        <a:pt x="1538" y="262"/>
                        <a:pt x="1538" y="262"/>
                        <a:pt x="1538" y="262"/>
                      </a:cubicBezTo>
                      <a:cubicBezTo>
                        <a:pt x="1541" y="270"/>
                        <a:pt x="1541" y="270"/>
                        <a:pt x="1541" y="270"/>
                      </a:cubicBezTo>
                      <a:cubicBezTo>
                        <a:pt x="1537" y="276"/>
                        <a:pt x="1537" y="276"/>
                        <a:pt x="1537" y="276"/>
                      </a:cubicBezTo>
                      <a:cubicBezTo>
                        <a:pt x="1525" y="268"/>
                        <a:pt x="1525" y="268"/>
                        <a:pt x="1525" y="268"/>
                      </a:cubicBezTo>
                      <a:cubicBezTo>
                        <a:pt x="1519" y="258"/>
                        <a:pt x="1519" y="258"/>
                        <a:pt x="1519" y="258"/>
                      </a:cubicBezTo>
                      <a:cubicBezTo>
                        <a:pt x="1512" y="259"/>
                        <a:pt x="1512" y="259"/>
                        <a:pt x="1512" y="259"/>
                      </a:cubicBezTo>
                      <a:cubicBezTo>
                        <a:pt x="1497" y="276"/>
                        <a:pt x="1497" y="276"/>
                        <a:pt x="1497" y="276"/>
                      </a:cubicBezTo>
                      <a:cubicBezTo>
                        <a:pt x="1490" y="294"/>
                        <a:pt x="1490" y="294"/>
                        <a:pt x="1490" y="294"/>
                      </a:cubicBezTo>
                      <a:cubicBezTo>
                        <a:pt x="1490" y="277"/>
                        <a:pt x="1490" y="277"/>
                        <a:pt x="1490" y="277"/>
                      </a:cubicBezTo>
                      <a:cubicBezTo>
                        <a:pt x="1475" y="271"/>
                        <a:pt x="1475" y="271"/>
                        <a:pt x="1475" y="271"/>
                      </a:cubicBezTo>
                      <a:cubicBezTo>
                        <a:pt x="1465" y="278"/>
                        <a:pt x="1465" y="278"/>
                        <a:pt x="1465" y="278"/>
                      </a:cubicBezTo>
                      <a:cubicBezTo>
                        <a:pt x="1456" y="278"/>
                        <a:pt x="1456" y="278"/>
                        <a:pt x="1456" y="278"/>
                      </a:cubicBezTo>
                      <a:cubicBezTo>
                        <a:pt x="1446" y="280"/>
                        <a:pt x="1446" y="280"/>
                        <a:pt x="1446" y="280"/>
                      </a:cubicBezTo>
                      <a:cubicBezTo>
                        <a:pt x="1434" y="278"/>
                        <a:pt x="1434" y="278"/>
                        <a:pt x="1434" y="278"/>
                      </a:cubicBezTo>
                      <a:cubicBezTo>
                        <a:pt x="1432" y="266"/>
                        <a:pt x="1432" y="266"/>
                        <a:pt x="1432" y="266"/>
                      </a:cubicBezTo>
                      <a:cubicBezTo>
                        <a:pt x="1446" y="252"/>
                        <a:pt x="1446" y="252"/>
                        <a:pt x="1446" y="252"/>
                      </a:cubicBezTo>
                      <a:cubicBezTo>
                        <a:pt x="1460" y="252"/>
                        <a:pt x="1460" y="252"/>
                        <a:pt x="1460" y="252"/>
                      </a:cubicBezTo>
                      <a:cubicBezTo>
                        <a:pt x="1466" y="241"/>
                        <a:pt x="1466" y="241"/>
                        <a:pt x="1466" y="241"/>
                      </a:cubicBezTo>
                      <a:cubicBezTo>
                        <a:pt x="1457" y="226"/>
                        <a:pt x="1457" y="226"/>
                        <a:pt x="1457" y="226"/>
                      </a:cubicBezTo>
                      <a:cubicBezTo>
                        <a:pt x="1460" y="221"/>
                        <a:pt x="1460" y="221"/>
                        <a:pt x="1460" y="221"/>
                      </a:cubicBezTo>
                      <a:cubicBezTo>
                        <a:pt x="1469" y="216"/>
                        <a:pt x="1469" y="216"/>
                        <a:pt x="1469" y="216"/>
                      </a:cubicBezTo>
                      <a:cubicBezTo>
                        <a:pt x="1453" y="200"/>
                        <a:pt x="1453" y="200"/>
                        <a:pt x="1453" y="200"/>
                      </a:cubicBezTo>
                      <a:cubicBezTo>
                        <a:pt x="1445" y="204"/>
                        <a:pt x="1445" y="204"/>
                        <a:pt x="1445" y="204"/>
                      </a:cubicBezTo>
                      <a:cubicBezTo>
                        <a:pt x="1435" y="202"/>
                        <a:pt x="1435" y="202"/>
                        <a:pt x="1435" y="202"/>
                      </a:cubicBezTo>
                      <a:cubicBezTo>
                        <a:pt x="1430" y="196"/>
                        <a:pt x="1430" y="196"/>
                        <a:pt x="1430" y="196"/>
                      </a:cubicBezTo>
                      <a:cubicBezTo>
                        <a:pt x="1456" y="183"/>
                        <a:pt x="1456" y="183"/>
                        <a:pt x="1456" y="183"/>
                      </a:cubicBezTo>
                      <a:cubicBezTo>
                        <a:pt x="1467" y="182"/>
                        <a:pt x="1467" y="182"/>
                        <a:pt x="1467" y="182"/>
                      </a:cubicBezTo>
                      <a:cubicBezTo>
                        <a:pt x="1481" y="175"/>
                        <a:pt x="1481" y="175"/>
                        <a:pt x="1481" y="175"/>
                      </a:cubicBezTo>
                      <a:cubicBezTo>
                        <a:pt x="1479" y="169"/>
                        <a:pt x="1479" y="169"/>
                        <a:pt x="1479" y="169"/>
                      </a:cubicBezTo>
                      <a:cubicBezTo>
                        <a:pt x="1453" y="173"/>
                        <a:pt x="1453" y="173"/>
                        <a:pt x="1453" y="173"/>
                      </a:cubicBezTo>
                      <a:cubicBezTo>
                        <a:pt x="1415" y="189"/>
                        <a:pt x="1415" y="189"/>
                        <a:pt x="1415" y="189"/>
                      </a:cubicBezTo>
                      <a:cubicBezTo>
                        <a:pt x="1404" y="199"/>
                        <a:pt x="1404" y="199"/>
                        <a:pt x="1404" y="199"/>
                      </a:cubicBezTo>
                      <a:cubicBezTo>
                        <a:pt x="1409" y="205"/>
                        <a:pt x="1409" y="205"/>
                        <a:pt x="1409" y="205"/>
                      </a:cubicBezTo>
                      <a:cubicBezTo>
                        <a:pt x="1413" y="218"/>
                        <a:pt x="1413" y="218"/>
                        <a:pt x="1413" y="218"/>
                      </a:cubicBezTo>
                      <a:cubicBezTo>
                        <a:pt x="1419" y="227"/>
                        <a:pt x="1419" y="227"/>
                        <a:pt x="1419" y="227"/>
                      </a:cubicBezTo>
                      <a:cubicBezTo>
                        <a:pt x="1411" y="237"/>
                        <a:pt x="1411" y="237"/>
                        <a:pt x="1411" y="237"/>
                      </a:cubicBezTo>
                      <a:cubicBezTo>
                        <a:pt x="1402" y="240"/>
                        <a:pt x="1402" y="240"/>
                        <a:pt x="1402" y="240"/>
                      </a:cubicBezTo>
                      <a:cubicBezTo>
                        <a:pt x="1389" y="225"/>
                        <a:pt x="1389" y="225"/>
                        <a:pt x="1389" y="225"/>
                      </a:cubicBezTo>
                      <a:cubicBezTo>
                        <a:pt x="1394" y="219"/>
                        <a:pt x="1394" y="219"/>
                        <a:pt x="1394" y="219"/>
                      </a:cubicBezTo>
                      <a:cubicBezTo>
                        <a:pt x="1399" y="216"/>
                        <a:pt x="1399" y="216"/>
                        <a:pt x="1399" y="216"/>
                      </a:cubicBezTo>
                      <a:cubicBezTo>
                        <a:pt x="1396" y="207"/>
                        <a:pt x="1396" y="207"/>
                        <a:pt x="1396" y="207"/>
                      </a:cubicBezTo>
                      <a:cubicBezTo>
                        <a:pt x="1392" y="207"/>
                        <a:pt x="1392" y="207"/>
                        <a:pt x="1392" y="207"/>
                      </a:cubicBezTo>
                      <a:cubicBezTo>
                        <a:pt x="1366" y="233"/>
                        <a:pt x="1366" y="233"/>
                        <a:pt x="1366" y="233"/>
                      </a:cubicBezTo>
                      <a:cubicBezTo>
                        <a:pt x="1366" y="239"/>
                        <a:pt x="1366" y="239"/>
                        <a:pt x="1366" y="239"/>
                      </a:cubicBezTo>
                      <a:cubicBezTo>
                        <a:pt x="1377" y="250"/>
                        <a:pt x="1377" y="250"/>
                        <a:pt x="1377" y="250"/>
                      </a:cubicBezTo>
                      <a:cubicBezTo>
                        <a:pt x="1385" y="254"/>
                        <a:pt x="1385" y="254"/>
                        <a:pt x="1385" y="254"/>
                      </a:cubicBezTo>
                      <a:cubicBezTo>
                        <a:pt x="1384" y="264"/>
                        <a:pt x="1384" y="264"/>
                        <a:pt x="1384" y="264"/>
                      </a:cubicBezTo>
                      <a:cubicBezTo>
                        <a:pt x="1367" y="280"/>
                        <a:pt x="1367" y="280"/>
                        <a:pt x="1367" y="280"/>
                      </a:cubicBezTo>
                      <a:cubicBezTo>
                        <a:pt x="1360" y="275"/>
                        <a:pt x="1360" y="275"/>
                        <a:pt x="1360" y="275"/>
                      </a:cubicBezTo>
                      <a:cubicBezTo>
                        <a:pt x="1365" y="267"/>
                        <a:pt x="1365" y="267"/>
                        <a:pt x="1365" y="267"/>
                      </a:cubicBezTo>
                      <a:cubicBezTo>
                        <a:pt x="1362" y="256"/>
                        <a:pt x="1362" y="256"/>
                        <a:pt x="1362" y="256"/>
                      </a:cubicBezTo>
                      <a:cubicBezTo>
                        <a:pt x="1357" y="255"/>
                        <a:pt x="1357" y="255"/>
                        <a:pt x="1357" y="255"/>
                      </a:cubicBezTo>
                      <a:cubicBezTo>
                        <a:pt x="1355" y="244"/>
                        <a:pt x="1355" y="244"/>
                        <a:pt x="1355" y="244"/>
                      </a:cubicBezTo>
                      <a:cubicBezTo>
                        <a:pt x="1328" y="253"/>
                        <a:pt x="1328" y="253"/>
                        <a:pt x="1328" y="253"/>
                      </a:cubicBezTo>
                      <a:cubicBezTo>
                        <a:pt x="1324" y="262"/>
                        <a:pt x="1324" y="262"/>
                        <a:pt x="1324" y="262"/>
                      </a:cubicBezTo>
                      <a:cubicBezTo>
                        <a:pt x="1305" y="271"/>
                        <a:pt x="1305" y="271"/>
                        <a:pt x="1305" y="271"/>
                      </a:cubicBezTo>
                      <a:cubicBezTo>
                        <a:pt x="1289" y="268"/>
                        <a:pt x="1289" y="268"/>
                        <a:pt x="1289" y="268"/>
                      </a:cubicBezTo>
                      <a:cubicBezTo>
                        <a:pt x="1280" y="273"/>
                        <a:pt x="1280" y="273"/>
                        <a:pt x="1280" y="273"/>
                      </a:cubicBezTo>
                      <a:cubicBezTo>
                        <a:pt x="1280" y="281"/>
                        <a:pt x="1280" y="281"/>
                        <a:pt x="1280" y="281"/>
                      </a:cubicBezTo>
                      <a:cubicBezTo>
                        <a:pt x="1251" y="317"/>
                        <a:pt x="1251" y="317"/>
                        <a:pt x="1251" y="317"/>
                      </a:cubicBezTo>
                      <a:cubicBezTo>
                        <a:pt x="1243" y="319"/>
                        <a:pt x="1243" y="319"/>
                        <a:pt x="1243" y="319"/>
                      </a:cubicBezTo>
                      <a:cubicBezTo>
                        <a:pt x="1217" y="351"/>
                        <a:pt x="1217" y="351"/>
                        <a:pt x="1217" y="351"/>
                      </a:cubicBezTo>
                      <a:cubicBezTo>
                        <a:pt x="1205" y="358"/>
                        <a:pt x="1205" y="358"/>
                        <a:pt x="1205" y="358"/>
                      </a:cubicBezTo>
                      <a:cubicBezTo>
                        <a:pt x="1194" y="347"/>
                        <a:pt x="1194" y="347"/>
                        <a:pt x="1194" y="347"/>
                      </a:cubicBezTo>
                      <a:cubicBezTo>
                        <a:pt x="1187" y="347"/>
                        <a:pt x="1187" y="347"/>
                        <a:pt x="1187" y="347"/>
                      </a:cubicBezTo>
                      <a:cubicBezTo>
                        <a:pt x="1193" y="361"/>
                        <a:pt x="1193" y="361"/>
                        <a:pt x="1193" y="361"/>
                      </a:cubicBezTo>
                      <a:cubicBezTo>
                        <a:pt x="1212" y="375"/>
                        <a:pt x="1212" y="375"/>
                        <a:pt x="1212" y="375"/>
                      </a:cubicBezTo>
                      <a:cubicBezTo>
                        <a:pt x="1215" y="386"/>
                        <a:pt x="1215" y="386"/>
                        <a:pt x="1215" y="386"/>
                      </a:cubicBezTo>
                      <a:cubicBezTo>
                        <a:pt x="1192" y="378"/>
                        <a:pt x="1192" y="378"/>
                        <a:pt x="1192" y="378"/>
                      </a:cubicBezTo>
                      <a:cubicBezTo>
                        <a:pt x="1186" y="386"/>
                        <a:pt x="1186" y="386"/>
                        <a:pt x="1186" y="386"/>
                      </a:cubicBezTo>
                      <a:cubicBezTo>
                        <a:pt x="1148" y="391"/>
                        <a:pt x="1148" y="391"/>
                        <a:pt x="1148" y="391"/>
                      </a:cubicBezTo>
                      <a:cubicBezTo>
                        <a:pt x="1140" y="396"/>
                        <a:pt x="1140" y="396"/>
                        <a:pt x="1140" y="396"/>
                      </a:cubicBezTo>
                      <a:cubicBezTo>
                        <a:pt x="1151" y="410"/>
                        <a:pt x="1151" y="410"/>
                        <a:pt x="1151" y="410"/>
                      </a:cubicBezTo>
                      <a:cubicBezTo>
                        <a:pt x="1151" y="422"/>
                        <a:pt x="1151" y="422"/>
                        <a:pt x="1151" y="422"/>
                      </a:cubicBezTo>
                      <a:cubicBezTo>
                        <a:pt x="1142" y="439"/>
                        <a:pt x="1142" y="439"/>
                        <a:pt x="1142" y="439"/>
                      </a:cubicBezTo>
                      <a:cubicBezTo>
                        <a:pt x="1149" y="460"/>
                        <a:pt x="1149" y="460"/>
                        <a:pt x="1149" y="460"/>
                      </a:cubicBezTo>
                      <a:cubicBezTo>
                        <a:pt x="1144" y="475"/>
                        <a:pt x="1144" y="475"/>
                        <a:pt x="1144" y="475"/>
                      </a:cubicBezTo>
                      <a:cubicBezTo>
                        <a:pt x="1118" y="487"/>
                        <a:pt x="1118" y="487"/>
                        <a:pt x="1118" y="487"/>
                      </a:cubicBezTo>
                      <a:cubicBezTo>
                        <a:pt x="1115" y="494"/>
                        <a:pt x="1115" y="494"/>
                        <a:pt x="1115" y="494"/>
                      </a:cubicBezTo>
                      <a:cubicBezTo>
                        <a:pt x="1099" y="494"/>
                        <a:pt x="1099" y="494"/>
                        <a:pt x="1099" y="494"/>
                      </a:cubicBezTo>
                      <a:cubicBezTo>
                        <a:pt x="1093" y="503"/>
                        <a:pt x="1093" y="503"/>
                        <a:pt x="1093" y="503"/>
                      </a:cubicBezTo>
                      <a:cubicBezTo>
                        <a:pt x="1084" y="487"/>
                        <a:pt x="1084" y="487"/>
                        <a:pt x="1084" y="487"/>
                      </a:cubicBezTo>
                      <a:cubicBezTo>
                        <a:pt x="1065" y="501"/>
                        <a:pt x="1065" y="501"/>
                        <a:pt x="1065" y="501"/>
                      </a:cubicBezTo>
                      <a:cubicBezTo>
                        <a:pt x="1052" y="501"/>
                        <a:pt x="1052" y="501"/>
                        <a:pt x="1052" y="501"/>
                      </a:cubicBezTo>
                      <a:cubicBezTo>
                        <a:pt x="1024" y="464"/>
                        <a:pt x="1024" y="464"/>
                        <a:pt x="1024" y="464"/>
                      </a:cubicBezTo>
                      <a:cubicBezTo>
                        <a:pt x="994" y="439"/>
                        <a:pt x="994" y="439"/>
                        <a:pt x="994" y="439"/>
                      </a:cubicBezTo>
                      <a:cubicBezTo>
                        <a:pt x="984" y="433"/>
                        <a:pt x="984" y="433"/>
                        <a:pt x="984" y="433"/>
                      </a:cubicBezTo>
                      <a:cubicBezTo>
                        <a:pt x="985" y="412"/>
                        <a:pt x="985" y="412"/>
                        <a:pt x="985" y="412"/>
                      </a:cubicBezTo>
                      <a:cubicBezTo>
                        <a:pt x="989" y="404"/>
                        <a:pt x="989" y="404"/>
                        <a:pt x="989" y="404"/>
                      </a:cubicBezTo>
                      <a:cubicBezTo>
                        <a:pt x="996" y="408"/>
                        <a:pt x="996" y="408"/>
                        <a:pt x="996" y="408"/>
                      </a:cubicBezTo>
                      <a:cubicBezTo>
                        <a:pt x="1002" y="398"/>
                        <a:pt x="1002" y="398"/>
                        <a:pt x="1002" y="398"/>
                      </a:cubicBezTo>
                      <a:cubicBezTo>
                        <a:pt x="1000" y="390"/>
                        <a:pt x="1000" y="390"/>
                        <a:pt x="1000" y="390"/>
                      </a:cubicBezTo>
                      <a:cubicBezTo>
                        <a:pt x="1007" y="383"/>
                        <a:pt x="1007" y="383"/>
                        <a:pt x="1007" y="383"/>
                      </a:cubicBezTo>
                      <a:cubicBezTo>
                        <a:pt x="1029" y="382"/>
                        <a:pt x="1029" y="382"/>
                        <a:pt x="1029" y="382"/>
                      </a:cubicBezTo>
                      <a:cubicBezTo>
                        <a:pt x="1036" y="372"/>
                        <a:pt x="1036" y="372"/>
                        <a:pt x="1036" y="372"/>
                      </a:cubicBezTo>
                      <a:cubicBezTo>
                        <a:pt x="1061" y="373"/>
                        <a:pt x="1061" y="373"/>
                        <a:pt x="1061" y="373"/>
                      </a:cubicBezTo>
                      <a:cubicBezTo>
                        <a:pt x="1064" y="362"/>
                        <a:pt x="1064" y="362"/>
                        <a:pt x="1064" y="362"/>
                      </a:cubicBezTo>
                      <a:cubicBezTo>
                        <a:pt x="1044" y="337"/>
                        <a:pt x="1044" y="337"/>
                        <a:pt x="1044" y="337"/>
                      </a:cubicBezTo>
                      <a:cubicBezTo>
                        <a:pt x="1041" y="325"/>
                        <a:pt x="1041" y="325"/>
                        <a:pt x="1041" y="325"/>
                      </a:cubicBezTo>
                      <a:cubicBezTo>
                        <a:pt x="1025" y="323"/>
                        <a:pt x="1025" y="323"/>
                        <a:pt x="1025" y="323"/>
                      </a:cubicBezTo>
                      <a:cubicBezTo>
                        <a:pt x="1010" y="305"/>
                        <a:pt x="1010" y="305"/>
                        <a:pt x="1010" y="305"/>
                      </a:cubicBezTo>
                      <a:cubicBezTo>
                        <a:pt x="1010" y="292"/>
                        <a:pt x="1010" y="292"/>
                        <a:pt x="1010" y="292"/>
                      </a:cubicBezTo>
                      <a:cubicBezTo>
                        <a:pt x="992" y="281"/>
                        <a:pt x="992" y="281"/>
                        <a:pt x="992" y="281"/>
                      </a:cubicBezTo>
                      <a:cubicBezTo>
                        <a:pt x="954" y="277"/>
                        <a:pt x="954" y="277"/>
                        <a:pt x="954" y="277"/>
                      </a:cubicBezTo>
                      <a:cubicBezTo>
                        <a:pt x="928" y="279"/>
                        <a:pt x="928" y="279"/>
                        <a:pt x="928" y="279"/>
                      </a:cubicBezTo>
                      <a:cubicBezTo>
                        <a:pt x="916" y="285"/>
                        <a:pt x="916" y="285"/>
                        <a:pt x="916" y="285"/>
                      </a:cubicBezTo>
                      <a:cubicBezTo>
                        <a:pt x="899" y="286"/>
                        <a:pt x="899" y="286"/>
                        <a:pt x="899" y="286"/>
                      </a:cubicBezTo>
                      <a:cubicBezTo>
                        <a:pt x="870" y="266"/>
                        <a:pt x="870" y="266"/>
                        <a:pt x="870" y="266"/>
                      </a:cubicBezTo>
                      <a:cubicBezTo>
                        <a:pt x="854" y="266"/>
                        <a:pt x="854" y="266"/>
                        <a:pt x="854" y="266"/>
                      </a:cubicBezTo>
                      <a:cubicBezTo>
                        <a:pt x="854" y="274"/>
                        <a:pt x="854" y="274"/>
                        <a:pt x="854" y="274"/>
                      </a:cubicBezTo>
                      <a:cubicBezTo>
                        <a:pt x="889" y="303"/>
                        <a:pt x="889" y="303"/>
                        <a:pt x="889" y="303"/>
                      </a:cubicBezTo>
                      <a:cubicBezTo>
                        <a:pt x="910" y="317"/>
                        <a:pt x="910" y="317"/>
                        <a:pt x="910" y="317"/>
                      </a:cubicBezTo>
                      <a:cubicBezTo>
                        <a:pt x="921" y="347"/>
                        <a:pt x="921" y="347"/>
                        <a:pt x="921" y="347"/>
                      </a:cubicBezTo>
                      <a:cubicBezTo>
                        <a:pt x="921" y="364"/>
                        <a:pt x="921" y="364"/>
                        <a:pt x="921" y="364"/>
                      </a:cubicBezTo>
                      <a:cubicBezTo>
                        <a:pt x="928" y="373"/>
                        <a:pt x="928" y="373"/>
                        <a:pt x="928" y="373"/>
                      </a:cubicBezTo>
                      <a:cubicBezTo>
                        <a:pt x="922" y="378"/>
                        <a:pt x="922" y="378"/>
                        <a:pt x="922" y="378"/>
                      </a:cubicBezTo>
                      <a:cubicBezTo>
                        <a:pt x="922" y="392"/>
                        <a:pt x="922" y="392"/>
                        <a:pt x="922" y="392"/>
                      </a:cubicBezTo>
                      <a:cubicBezTo>
                        <a:pt x="925" y="402"/>
                        <a:pt x="925" y="402"/>
                        <a:pt x="925" y="402"/>
                      </a:cubicBezTo>
                      <a:cubicBezTo>
                        <a:pt x="919" y="406"/>
                        <a:pt x="919" y="406"/>
                        <a:pt x="919" y="406"/>
                      </a:cubicBezTo>
                      <a:cubicBezTo>
                        <a:pt x="919" y="439"/>
                        <a:pt x="919" y="439"/>
                        <a:pt x="919" y="439"/>
                      </a:cubicBezTo>
                      <a:cubicBezTo>
                        <a:pt x="914" y="457"/>
                        <a:pt x="914" y="457"/>
                        <a:pt x="914" y="457"/>
                      </a:cubicBezTo>
                      <a:cubicBezTo>
                        <a:pt x="920" y="475"/>
                        <a:pt x="920" y="475"/>
                        <a:pt x="920" y="475"/>
                      </a:cubicBezTo>
                      <a:cubicBezTo>
                        <a:pt x="941" y="474"/>
                        <a:pt x="941" y="474"/>
                        <a:pt x="941" y="474"/>
                      </a:cubicBezTo>
                      <a:cubicBezTo>
                        <a:pt x="957" y="483"/>
                        <a:pt x="957" y="483"/>
                        <a:pt x="957" y="483"/>
                      </a:cubicBezTo>
                      <a:cubicBezTo>
                        <a:pt x="967" y="494"/>
                        <a:pt x="967" y="494"/>
                        <a:pt x="967" y="494"/>
                      </a:cubicBezTo>
                      <a:cubicBezTo>
                        <a:pt x="964" y="501"/>
                        <a:pt x="964" y="501"/>
                        <a:pt x="964" y="501"/>
                      </a:cubicBezTo>
                      <a:cubicBezTo>
                        <a:pt x="967" y="511"/>
                        <a:pt x="967" y="511"/>
                        <a:pt x="967" y="511"/>
                      </a:cubicBezTo>
                      <a:cubicBezTo>
                        <a:pt x="964" y="518"/>
                        <a:pt x="964" y="518"/>
                        <a:pt x="964" y="518"/>
                      </a:cubicBezTo>
                      <a:cubicBezTo>
                        <a:pt x="965" y="526"/>
                        <a:pt x="965" y="526"/>
                        <a:pt x="965" y="526"/>
                      </a:cubicBezTo>
                      <a:cubicBezTo>
                        <a:pt x="971" y="531"/>
                        <a:pt x="971" y="531"/>
                        <a:pt x="971" y="531"/>
                      </a:cubicBezTo>
                      <a:cubicBezTo>
                        <a:pt x="966" y="541"/>
                        <a:pt x="966" y="541"/>
                        <a:pt x="966" y="541"/>
                      </a:cubicBezTo>
                      <a:cubicBezTo>
                        <a:pt x="967" y="574"/>
                        <a:pt x="967" y="574"/>
                        <a:pt x="967" y="574"/>
                      </a:cubicBezTo>
                      <a:cubicBezTo>
                        <a:pt x="961" y="582"/>
                        <a:pt x="961" y="582"/>
                        <a:pt x="961" y="582"/>
                      </a:cubicBezTo>
                      <a:cubicBezTo>
                        <a:pt x="971" y="601"/>
                        <a:pt x="971" y="601"/>
                        <a:pt x="971" y="601"/>
                      </a:cubicBezTo>
                      <a:cubicBezTo>
                        <a:pt x="973" y="627"/>
                        <a:pt x="973" y="627"/>
                        <a:pt x="973" y="627"/>
                      </a:cubicBezTo>
                      <a:cubicBezTo>
                        <a:pt x="964" y="619"/>
                        <a:pt x="964" y="619"/>
                        <a:pt x="964" y="619"/>
                      </a:cubicBezTo>
                      <a:cubicBezTo>
                        <a:pt x="958" y="601"/>
                        <a:pt x="958" y="601"/>
                        <a:pt x="958" y="601"/>
                      </a:cubicBezTo>
                      <a:cubicBezTo>
                        <a:pt x="941" y="588"/>
                        <a:pt x="941" y="588"/>
                        <a:pt x="941" y="588"/>
                      </a:cubicBezTo>
                      <a:cubicBezTo>
                        <a:pt x="923" y="604"/>
                        <a:pt x="923" y="604"/>
                        <a:pt x="923" y="604"/>
                      </a:cubicBezTo>
                      <a:cubicBezTo>
                        <a:pt x="925" y="589"/>
                        <a:pt x="925" y="589"/>
                        <a:pt x="925" y="589"/>
                      </a:cubicBezTo>
                      <a:cubicBezTo>
                        <a:pt x="918" y="579"/>
                        <a:pt x="918" y="579"/>
                        <a:pt x="918" y="579"/>
                      </a:cubicBezTo>
                      <a:cubicBezTo>
                        <a:pt x="896" y="577"/>
                        <a:pt x="896" y="577"/>
                        <a:pt x="896" y="577"/>
                      </a:cubicBezTo>
                      <a:cubicBezTo>
                        <a:pt x="875" y="579"/>
                        <a:pt x="875" y="579"/>
                        <a:pt x="875" y="579"/>
                      </a:cubicBezTo>
                      <a:cubicBezTo>
                        <a:pt x="861" y="568"/>
                        <a:pt x="861" y="568"/>
                        <a:pt x="861" y="568"/>
                      </a:cubicBezTo>
                      <a:cubicBezTo>
                        <a:pt x="843" y="565"/>
                        <a:pt x="843" y="565"/>
                        <a:pt x="843" y="565"/>
                      </a:cubicBezTo>
                      <a:cubicBezTo>
                        <a:pt x="834" y="573"/>
                        <a:pt x="834" y="573"/>
                        <a:pt x="834" y="573"/>
                      </a:cubicBezTo>
                      <a:cubicBezTo>
                        <a:pt x="817" y="607"/>
                        <a:pt x="817" y="607"/>
                        <a:pt x="817" y="607"/>
                      </a:cubicBezTo>
                      <a:cubicBezTo>
                        <a:pt x="794" y="626"/>
                        <a:pt x="794" y="626"/>
                        <a:pt x="794" y="626"/>
                      </a:cubicBezTo>
                      <a:cubicBezTo>
                        <a:pt x="777" y="629"/>
                        <a:pt x="777" y="629"/>
                        <a:pt x="777" y="629"/>
                      </a:cubicBezTo>
                      <a:cubicBezTo>
                        <a:pt x="765" y="641"/>
                        <a:pt x="765" y="641"/>
                        <a:pt x="765" y="641"/>
                      </a:cubicBezTo>
                      <a:cubicBezTo>
                        <a:pt x="761" y="659"/>
                        <a:pt x="761" y="659"/>
                        <a:pt x="761" y="659"/>
                      </a:cubicBezTo>
                      <a:cubicBezTo>
                        <a:pt x="746" y="680"/>
                        <a:pt x="746" y="680"/>
                        <a:pt x="746" y="680"/>
                      </a:cubicBezTo>
                      <a:cubicBezTo>
                        <a:pt x="726" y="696"/>
                        <a:pt x="726" y="696"/>
                        <a:pt x="726" y="696"/>
                      </a:cubicBezTo>
                      <a:cubicBezTo>
                        <a:pt x="724" y="708"/>
                        <a:pt x="724" y="708"/>
                        <a:pt x="724" y="708"/>
                      </a:cubicBezTo>
                      <a:cubicBezTo>
                        <a:pt x="732" y="729"/>
                        <a:pt x="732" y="729"/>
                        <a:pt x="732" y="729"/>
                      </a:cubicBezTo>
                      <a:cubicBezTo>
                        <a:pt x="763" y="762"/>
                        <a:pt x="763" y="762"/>
                        <a:pt x="763" y="762"/>
                      </a:cubicBezTo>
                      <a:cubicBezTo>
                        <a:pt x="782" y="790"/>
                        <a:pt x="782" y="790"/>
                        <a:pt x="782" y="790"/>
                      </a:cubicBezTo>
                      <a:cubicBezTo>
                        <a:pt x="771" y="802"/>
                        <a:pt x="771" y="802"/>
                        <a:pt x="771" y="802"/>
                      </a:cubicBezTo>
                      <a:cubicBezTo>
                        <a:pt x="761" y="803"/>
                        <a:pt x="761" y="803"/>
                        <a:pt x="761" y="803"/>
                      </a:cubicBezTo>
                      <a:cubicBezTo>
                        <a:pt x="761" y="818"/>
                        <a:pt x="761" y="818"/>
                        <a:pt x="761" y="818"/>
                      </a:cubicBezTo>
                      <a:cubicBezTo>
                        <a:pt x="749" y="828"/>
                        <a:pt x="749" y="828"/>
                        <a:pt x="749" y="828"/>
                      </a:cubicBezTo>
                      <a:cubicBezTo>
                        <a:pt x="741" y="840"/>
                        <a:pt x="741" y="840"/>
                        <a:pt x="741" y="840"/>
                      </a:cubicBezTo>
                      <a:cubicBezTo>
                        <a:pt x="722" y="822"/>
                        <a:pt x="722" y="822"/>
                        <a:pt x="722" y="822"/>
                      </a:cubicBezTo>
                      <a:cubicBezTo>
                        <a:pt x="677" y="800"/>
                        <a:pt x="677" y="800"/>
                        <a:pt x="677" y="800"/>
                      </a:cubicBezTo>
                      <a:cubicBezTo>
                        <a:pt x="661" y="799"/>
                        <a:pt x="661" y="799"/>
                        <a:pt x="661" y="799"/>
                      </a:cubicBezTo>
                      <a:cubicBezTo>
                        <a:pt x="656" y="789"/>
                        <a:pt x="656" y="789"/>
                        <a:pt x="656" y="789"/>
                      </a:cubicBezTo>
                      <a:cubicBezTo>
                        <a:pt x="632" y="788"/>
                        <a:pt x="632" y="788"/>
                        <a:pt x="632" y="788"/>
                      </a:cubicBezTo>
                      <a:cubicBezTo>
                        <a:pt x="619" y="778"/>
                        <a:pt x="619" y="778"/>
                        <a:pt x="619" y="778"/>
                      </a:cubicBezTo>
                      <a:cubicBezTo>
                        <a:pt x="609" y="762"/>
                        <a:pt x="609" y="762"/>
                        <a:pt x="609" y="762"/>
                      </a:cubicBezTo>
                      <a:cubicBezTo>
                        <a:pt x="589" y="759"/>
                        <a:pt x="589" y="759"/>
                        <a:pt x="589" y="759"/>
                      </a:cubicBezTo>
                      <a:cubicBezTo>
                        <a:pt x="573" y="748"/>
                        <a:pt x="573" y="748"/>
                        <a:pt x="573" y="748"/>
                      </a:cubicBezTo>
                      <a:cubicBezTo>
                        <a:pt x="556" y="748"/>
                        <a:pt x="556" y="748"/>
                        <a:pt x="556" y="748"/>
                      </a:cubicBezTo>
                      <a:cubicBezTo>
                        <a:pt x="553" y="758"/>
                        <a:pt x="553" y="758"/>
                        <a:pt x="553" y="758"/>
                      </a:cubicBezTo>
                      <a:cubicBezTo>
                        <a:pt x="557" y="767"/>
                        <a:pt x="557" y="767"/>
                        <a:pt x="557" y="767"/>
                      </a:cubicBezTo>
                      <a:cubicBezTo>
                        <a:pt x="554" y="775"/>
                        <a:pt x="554" y="775"/>
                        <a:pt x="554" y="775"/>
                      </a:cubicBezTo>
                      <a:cubicBezTo>
                        <a:pt x="559" y="782"/>
                        <a:pt x="559" y="782"/>
                        <a:pt x="559" y="782"/>
                      </a:cubicBezTo>
                      <a:cubicBezTo>
                        <a:pt x="550" y="792"/>
                        <a:pt x="550" y="792"/>
                        <a:pt x="550" y="792"/>
                      </a:cubicBezTo>
                      <a:cubicBezTo>
                        <a:pt x="536" y="790"/>
                        <a:pt x="536" y="790"/>
                        <a:pt x="536" y="790"/>
                      </a:cubicBezTo>
                      <a:cubicBezTo>
                        <a:pt x="546" y="810"/>
                        <a:pt x="546" y="810"/>
                        <a:pt x="546" y="810"/>
                      </a:cubicBezTo>
                      <a:cubicBezTo>
                        <a:pt x="550" y="826"/>
                        <a:pt x="550" y="826"/>
                        <a:pt x="550" y="826"/>
                      </a:cubicBezTo>
                      <a:cubicBezTo>
                        <a:pt x="569" y="835"/>
                        <a:pt x="569" y="835"/>
                        <a:pt x="569" y="835"/>
                      </a:cubicBezTo>
                      <a:cubicBezTo>
                        <a:pt x="582" y="852"/>
                        <a:pt x="582" y="852"/>
                        <a:pt x="582" y="852"/>
                      </a:cubicBezTo>
                      <a:cubicBezTo>
                        <a:pt x="599" y="860"/>
                        <a:pt x="599" y="860"/>
                        <a:pt x="599" y="860"/>
                      </a:cubicBezTo>
                      <a:cubicBezTo>
                        <a:pt x="613" y="854"/>
                        <a:pt x="613" y="854"/>
                        <a:pt x="613" y="854"/>
                      </a:cubicBezTo>
                      <a:cubicBezTo>
                        <a:pt x="621" y="855"/>
                        <a:pt x="621" y="855"/>
                        <a:pt x="621" y="855"/>
                      </a:cubicBezTo>
                      <a:cubicBezTo>
                        <a:pt x="632" y="847"/>
                        <a:pt x="632" y="847"/>
                        <a:pt x="632" y="847"/>
                      </a:cubicBezTo>
                      <a:cubicBezTo>
                        <a:pt x="634" y="858"/>
                        <a:pt x="634" y="858"/>
                        <a:pt x="634" y="858"/>
                      </a:cubicBezTo>
                      <a:cubicBezTo>
                        <a:pt x="649" y="864"/>
                        <a:pt x="649" y="864"/>
                        <a:pt x="649" y="864"/>
                      </a:cubicBezTo>
                      <a:cubicBezTo>
                        <a:pt x="650" y="869"/>
                        <a:pt x="650" y="869"/>
                        <a:pt x="650" y="869"/>
                      </a:cubicBezTo>
                      <a:cubicBezTo>
                        <a:pt x="645" y="876"/>
                        <a:pt x="645" y="876"/>
                        <a:pt x="645" y="876"/>
                      </a:cubicBezTo>
                      <a:cubicBezTo>
                        <a:pt x="656" y="886"/>
                        <a:pt x="656" y="886"/>
                        <a:pt x="656" y="886"/>
                      </a:cubicBezTo>
                      <a:cubicBezTo>
                        <a:pt x="655" y="908"/>
                        <a:pt x="655" y="908"/>
                        <a:pt x="655" y="908"/>
                      </a:cubicBezTo>
                      <a:cubicBezTo>
                        <a:pt x="646" y="912"/>
                        <a:pt x="646" y="912"/>
                        <a:pt x="646" y="912"/>
                      </a:cubicBezTo>
                      <a:cubicBezTo>
                        <a:pt x="635" y="913"/>
                        <a:pt x="635" y="913"/>
                        <a:pt x="635" y="913"/>
                      </a:cubicBezTo>
                      <a:cubicBezTo>
                        <a:pt x="619" y="930"/>
                        <a:pt x="619" y="930"/>
                        <a:pt x="619" y="930"/>
                      </a:cubicBezTo>
                      <a:cubicBezTo>
                        <a:pt x="611" y="929"/>
                        <a:pt x="611" y="929"/>
                        <a:pt x="611" y="929"/>
                      </a:cubicBezTo>
                      <a:cubicBezTo>
                        <a:pt x="599" y="917"/>
                        <a:pt x="599" y="917"/>
                        <a:pt x="599" y="917"/>
                      </a:cubicBezTo>
                      <a:cubicBezTo>
                        <a:pt x="578" y="917"/>
                        <a:pt x="578" y="917"/>
                        <a:pt x="578" y="917"/>
                      </a:cubicBezTo>
                      <a:cubicBezTo>
                        <a:pt x="569" y="909"/>
                        <a:pt x="569" y="909"/>
                        <a:pt x="569" y="909"/>
                      </a:cubicBezTo>
                      <a:cubicBezTo>
                        <a:pt x="547" y="909"/>
                        <a:pt x="547" y="909"/>
                        <a:pt x="547" y="909"/>
                      </a:cubicBezTo>
                      <a:cubicBezTo>
                        <a:pt x="540" y="904"/>
                        <a:pt x="540" y="904"/>
                        <a:pt x="540" y="904"/>
                      </a:cubicBezTo>
                      <a:cubicBezTo>
                        <a:pt x="539" y="886"/>
                        <a:pt x="539" y="886"/>
                        <a:pt x="539" y="886"/>
                      </a:cubicBezTo>
                      <a:cubicBezTo>
                        <a:pt x="526" y="878"/>
                        <a:pt x="526" y="878"/>
                        <a:pt x="526" y="878"/>
                      </a:cubicBezTo>
                      <a:cubicBezTo>
                        <a:pt x="517" y="865"/>
                        <a:pt x="517" y="865"/>
                        <a:pt x="517" y="865"/>
                      </a:cubicBezTo>
                      <a:cubicBezTo>
                        <a:pt x="511" y="864"/>
                        <a:pt x="511" y="864"/>
                        <a:pt x="511" y="864"/>
                      </a:cubicBezTo>
                      <a:cubicBezTo>
                        <a:pt x="498" y="875"/>
                        <a:pt x="498" y="875"/>
                        <a:pt x="498" y="875"/>
                      </a:cubicBezTo>
                      <a:cubicBezTo>
                        <a:pt x="469" y="865"/>
                        <a:pt x="469" y="865"/>
                        <a:pt x="469" y="865"/>
                      </a:cubicBezTo>
                      <a:cubicBezTo>
                        <a:pt x="463" y="853"/>
                        <a:pt x="463" y="853"/>
                        <a:pt x="463" y="853"/>
                      </a:cubicBezTo>
                      <a:cubicBezTo>
                        <a:pt x="456" y="846"/>
                        <a:pt x="456" y="846"/>
                        <a:pt x="456" y="846"/>
                      </a:cubicBezTo>
                      <a:cubicBezTo>
                        <a:pt x="462" y="835"/>
                        <a:pt x="462" y="835"/>
                        <a:pt x="462" y="835"/>
                      </a:cubicBezTo>
                      <a:cubicBezTo>
                        <a:pt x="459" y="818"/>
                        <a:pt x="459" y="818"/>
                        <a:pt x="459" y="818"/>
                      </a:cubicBezTo>
                      <a:cubicBezTo>
                        <a:pt x="459" y="805"/>
                        <a:pt x="459" y="805"/>
                        <a:pt x="459" y="805"/>
                      </a:cubicBezTo>
                      <a:cubicBezTo>
                        <a:pt x="445" y="794"/>
                        <a:pt x="445" y="794"/>
                        <a:pt x="445" y="794"/>
                      </a:cubicBezTo>
                      <a:cubicBezTo>
                        <a:pt x="446" y="782"/>
                        <a:pt x="446" y="782"/>
                        <a:pt x="446" y="782"/>
                      </a:cubicBezTo>
                      <a:cubicBezTo>
                        <a:pt x="426" y="763"/>
                        <a:pt x="426" y="763"/>
                        <a:pt x="426" y="763"/>
                      </a:cubicBezTo>
                      <a:cubicBezTo>
                        <a:pt x="425" y="747"/>
                        <a:pt x="425" y="747"/>
                        <a:pt x="425" y="747"/>
                      </a:cubicBezTo>
                      <a:cubicBezTo>
                        <a:pt x="414" y="744"/>
                        <a:pt x="414" y="744"/>
                        <a:pt x="414" y="744"/>
                      </a:cubicBezTo>
                      <a:cubicBezTo>
                        <a:pt x="416" y="732"/>
                        <a:pt x="416" y="732"/>
                        <a:pt x="416" y="732"/>
                      </a:cubicBezTo>
                      <a:cubicBezTo>
                        <a:pt x="427" y="728"/>
                        <a:pt x="427" y="728"/>
                        <a:pt x="427" y="728"/>
                      </a:cubicBezTo>
                      <a:cubicBezTo>
                        <a:pt x="429" y="705"/>
                        <a:pt x="429" y="705"/>
                        <a:pt x="429" y="705"/>
                      </a:cubicBezTo>
                      <a:cubicBezTo>
                        <a:pt x="428" y="691"/>
                        <a:pt x="428" y="691"/>
                        <a:pt x="428" y="691"/>
                      </a:cubicBezTo>
                      <a:cubicBezTo>
                        <a:pt x="423" y="689"/>
                        <a:pt x="423" y="689"/>
                        <a:pt x="423" y="689"/>
                      </a:cubicBezTo>
                      <a:cubicBezTo>
                        <a:pt x="425" y="680"/>
                        <a:pt x="425" y="680"/>
                        <a:pt x="425" y="680"/>
                      </a:cubicBezTo>
                      <a:cubicBezTo>
                        <a:pt x="429" y="671"/>
                        <a:pt x="429" y="671"/>
                        <a:pt x="429" y="671"/>
                      </a:cubicBezTo>
                      <a:cubicBezTo>
                        <a:pt x="422" y="669"/>
                        <a:pt x="422" y="669"/>
                        <a:pt x="422" y="669"/>
                      </a:cubicBezTo>
                      <a:cubicBezTo>
                        <a:pt x="406" y="648"/>
                        <a:pt x="406" y="648"/>
                        <a:pt x="406" y="648"/>
                      </a:cubicBezTo>
                      <a:cubicBezTo>
                        <a:pt x="374" y="634"/>
                        <a:pt x="374" y="634"/>
                        <a:pt x="374" y="634"/>
                      </a:cubicBezTo>
                      <a:cubicBezTo>
                        <a:pt x="365" y="641"/>
                        <a:pt x="365" y="641"/>
                        <a:pt x="365" y="641"/>
                      </a:cubicBezTo>
                      <a:cubicBezTo>
                        <a:pt x="358" y="633"/>
                        <a:pt x="358" y="633"/>
                        <a:pt x="358" y="633"/>
                      </a:cubicBezTo>
                      <a:cubicBezTo>
                        <a:pt x="347" y="633"/>
                        <a:pt x="347" y="633"/>
                        <a:pt x="347" y="633"/>
                      </a:cubicBezTo>
                      <a:cubicBezTo>
                        <a:pt x="341" y="638"/>
                        <a:pt x="341" y="638"/>
                        <a:pt x="341" y="638"/>
                      </a:cubicBezTo>
                      <a:cubicBezTo>
                        <a:pt x="324" y="635"/>
                        <a:pt x="324" y="635"/>
                        <a:pt x="324" y="635"/>
                      </a:cubicBezTo>
                      <a:cubicBezTo>
                        <a:pt x="330" y="627"/>
                        <a:pt x="330" y="627"/>
                        <a:pt x="330" y="627"/>
                      </a:cubicBezTo>
                      <a:cubicBezTo>
                        <a:pt x="344" y="625"/>
                        <a:pt x="344" y="625"/>
                        <a:pt x="344" y="625"/>
                      </a:cubicBezTo>
                      <a:cubicBezTo>
                        <a:pt x="348" y="614"/>
                        <a:pt x="348" y="614"/>
                        <a:pt x="348" y="614"/>
                      </a:cubicBezTo>
                      <a:cubicBezTo>
                        <a:pt x="332" y="612"/>
                        <a:pt x="332" y="612"/>
                        <a:pt x="332" y="612"/>
                      </a:cubicBezTo>
                      <a:cubicBezTo>
                        <a:pt x="332" y="608"/>
                        <a:pt x="332" y="608"/>
                        <a:pt x="332" y="608"/>
                      </a:cubicBezTo>
                      <a:cubicBezTo>
                        <a:pt x="342" y="603"/>
                        <a:pt x="342" y="603"/>
                        <a:pt x="342" y="603"/>
                      </a:cubicBezTo>
                      <a:cubicBezTo>
                        <a:pt x="333" y="596"/>
                        <a:pt x="333" y="596"/>
                        <a:pt x="333" y="596"/>
                      </a:cubicBezTo>
                      <a:cubicBezTo>
                        <a:pt x="323" y="603"/>
                        <a:pt x="323" y="603"/>
                        <a:pt x="323" y="603"/>
                      </a:cubicBezTo>
                      <a:cubicBezTo>
                        <a:pt x="300" y="609"/>
                        <a:pt x="300" y="609"/>
                        <a:pt x="300" y="609"/>
                      </a:cubicBezTo>
                      <a:cubicBezTo>
                        <a:pt x="296" y="605"/>
                        <a:pt x="296" y="605"/>
                        <a:pt x="296" y="605"/>
                      </a:cubicBezTo>
                      <a:cubicBezTo>
                        <a:pt x="303" y="596"/>
                        <a:pt x="303" y="596"/>
                        <a:pt x="303" y="596"/>
                      </a:cubicBezTo>
                      <a:cubicBezTo>
                        <a:pt x="317" y="589"/>
                        <a:pt x="317" y="589"/>
                        <a:pt x="317" y="589"/>
                      </a:cubicBezTo>
                      <a:cubicBezTo>
                        <a:pt x="313" y="585"/>
                        <a:pt x="313" y="585"/>
                        <a:pt x="313" y="585"/>
                      </a:cubicBezTo>
                      <a:cubicBezTo>
                        <a:pt x="292" y="580"/>
                        <a:pt x="292" y="580"/>
                        <a:pt x="292" y="580"/>
                      </a:cubicBezTo>
                      <a:cubicBezTo>
                        <a:pt x="288" y="569"/>
                        <a:pt x="288" y="569"/>
                        <a:pt x="288" y="569"/>
                      </a:cubicBezTo>
                      <a:cubicBezTo>
                        <a:pt x="271" y="558"/>
                        <a:pt x="271" y="558"/>
                        <a:pt x="271" y="558"/>
                      </a:cubicBezTo>
                      <a:cubicBezTo>
                        <a:pt x="268" y="538"/>
                        <a:pt x="268" y="538"/>
                        <a:pt x="268" y="538"/>
                      </a:cubicBezTo>
                      <a:cubicBezTo>
                        <a:pt x="253" y="527"/>
                        <a:pt x="253" y="527"/>
                        <a:pt x="253" y="527"/>
                      </a:cubicBezTo>
                      <a:cubicBezTo>
                        <a:pt x="256" y="523"/>
                        <a:pt x="256" y="523"/>
                        <a:pt x="256" y="523"/>
                      </a:cubicBezTo>
                      <a:cubicBezTo>
                        <a:pt x="269" y="522"/>
                        <a:pt x="269" y="522"/>
                        <a:pt x="269" y="522"/>
                      </a:cubicBezTo>
                      <a:cubicBezTo>
                        <a:pt x="273" y="527"/>
                        <a:pt x="273" y="527"/>
                        <a:pt x="273" y="527"/>
                      </a:cubicBezTo>
                      <a:cubicBezTo>
                        <a:pt x="291" y="528"/>
                        <a:pt x="291" y="528"/>
                        <a:pt x="291" y="528"/>
                      </a:cubicBezTo>
                      <a:cubicBezTo>
                        <a:pt x="294" y="542"/>
                        <a:pt x="294" y="542"/>
                        <a:pt x="294" y="542"/>
                      </a:cubicBezTo>
                      <a:cubicBezTo>
                        <a:pt x="325" y="567"/>
                        <a:pt x="325" y="567"/>
                        <a:pt x="325" y="567"/>
                      </a:cubicBezTo>
                      <a:cubicBezTo>
                        <a:pt x="334" y="568"/>
                        <a:pt x="334" y="568"/>
                        <a:pt x="334" y="568"/>
                      </a:cubicBezTo>
                      <a:cubicBezTo>
                        <a:pt x="337" y="564"/>
                        <a:pt x="337" y="564"/>
                        <a:pt x="337" y="564"/>
                      </a:cubicBezTo>
                      <a:cubicBezTo>
                        <a:pt x="352" y="574"/>
                        <a:pt x="352" y="574"/>
                        <a:pt x="352" y="574"/>
                      </a:cubicBezTo>
                      <a:cubicBezTo>
                        <a:pt x="375" y="574"/>
                        <a:pt x="375" y="574"/>
                        <a:pt x="375" y="574"/>
                      </a:cubicBezTo>
                      <a:cubicBezTo>
                        <a:pt x="378" y="568"/>
                        <a:pt x="378" y="568"/>
                        <a:pt x="378" y="568"/>
                      </a:cubicBezTo>
                      <a:cubicBezTo>
                        <a:pt x="387" y="578"/>
                        <a:pt x="387" y="578"/>
                        <a:pt x="387" y="578"/>
                      </a:cubicBezTo>
                      <a:cubicBezTo>
                        <a:pt x="378" y="584"/>
                        <a:pt x="378" y="584"/>
                        <a:pt x="378" y="584"/>
                      </a:cubicBezTo>
                      <a:cubicBezTo>
                        <a:pt x="383" y="588"/>
                        <a:pt x="383" y="588"/>
                        <a:pt x="383" y="588"/>
                      </a:cubicBezTo>
                      <a:cubicBezTo>
                        <a:pt x="383" y="596"/>
                        <a:pt x="383" y="596"/>
                        <a:pt x="383" y="596"/>
                      </a:cubicBezTo>
                      <a:cubicBezTo>
                        <a:pt x="398" y="597"/>
                        <a:pt x="398" y="597"/>
                        <a:pt x="398" y="597"/>
                      </a:cubicBezTo>
                      <a:cubicBezTo>
                        <a:pt x="404" y="590"/>
                        <a:pt x="404" y="590"/>
                        <a:pt x="404" y="590"/>
                      </a:cubicBezTo>
                      <a:cubicBezTo>
                        <a:pt x="427" y="591"/>
                        <a:pt x="427" y="591"/>
                        <a:pt x="427" y="591"/>
                      </a:cubicBezTo>
                      <a:cubicBezTo>
                        <a:pt x="421" y="594"/>
                        <a:pt x="421" y="594"/>
                        <a:pt x="421" y="594"/>
                      </a:cubicBezTo>
                      <a:cubicBezTo>
                        <a:pt x="433" y="595"/>
                        <a:pt x="433" y="595"/>
                        <a:pt x="433" y="595"/>
                      </a:cubicBezTo>
                      <a:cubicBezTo>
                        <a:pt x="447" y="593"/>
                        <a:pt x="447" y="593"/>
                        <a:pt x="447" y="593"/>
                      </a:cubicBezTo>
                      <a:cubicBezTo>
                        <a:pt x="447" y="602"/>
                        <a:pt x="447" y="602"/>
                        <a:pt x="447" y="602"/>
                      </a:cubicBezTo>
                      <a:cubicBezTo>
                        <a:pt x="465" y="619"/>
                        <a:pt x="465" y="619"/>
                        <a:pt x="465" y="619"/>
                      </a:cubicBezTo>
                      <a:cubicBezTo>
                        <a:pt x="475" y="612"/>
                        <a:pt x="475" y="612"/>
                        <a:pt x="475" y="612"/>
                      </a:cubicBezTo>
                      <a:cubicBezTo>
                        <a:pt x="487" y="615"/>
                        <a:pt x="487" y="615"/>
                        <a:pt x="487" y="615"/>
                      </a:cubicBezTo>
                      <a:cubicBezTo>
                        <a:pt x="490" y="622"/>
                        <a:pt x="490" y="622"/>
                        <a:pt x="490" y="622"/>
                      </a:cubicBezTo>
                      <a:cubicBezTo>
                        <a:pt x="510" y="623"/>
                        <a:pt x="510" y="623"/>
                        <a:pt x="510" y="623"/>
                      </a:cubicBezTo>
                      <a:cubicBezTo>
                        <a:pt x="521" y="626"/>
                        <a:pt x="521" y="626"/>
                        <a:pt x="521" y="626"/>
                      </a:cubicBezTo>
                      <a:cubicBezTo>
                        <a:pt x="532" y="619"/>
                        <a:pt x="532" y="619"/>
                        <a:pt x="532" y="619"/>
                      </a:cubicBezTo>
                      <a:cubicBezTo>
                        <a:pt x="549" y="631"/>
                        <a:pt x="549" y="631"/>
                        <a:pt x="549" y="631"/>
                      </a:cubicBezTo>
                      <a:cubicBezTo>
                        <a:pt x="572" y="637"/>
                        <a:pt x="572" y="637"/>
                        <a:pt x="572" y="637"/>
                      </a:cubicBezTo>
                      <a:cubicBezTo>
                        <a:pt x="614" y="640"/>
                        <a:pt x="614" y="640"/>
                        <a:pt x="614" y="640"/>
                      </a:cubicBezTo>
                      <a:cubicBezTo>
                        <a:pt x="646" y="636"/>
                        <a:pt x="646" y="636"/>
                        <a:pt x="646" y="636"/>
                      </a:cubicBezTo>
                      <a:cubicBezTo>
                        <a:pt x="650" y="630"/>
                        <a:pt x="650" y="630"/>
                        <a:pt x="650" y="630"/>
                      </a:cubicBezTo>
                      <a:cubicBezTo>
                        <a:pt x="671" y="630"/>
                        <a:pt x="671" y="630"/>
                        <a:pt x="671" y="630"/>
                      </a:cubicBezTo>
                      <a:cubicBezTo>
                        <a:pt x="682" y="622"/>
                        <a:pt x="682" y="622"/>
                        <a:pt x="682" y="622"/>
                      </a:cubicBezTo>
                      <a:cubicBezTo>
                        <a:pt x="705" y="618"/>
                        <a:pt x="705" y="618"/>
                        <a:pt x="705" y="618"/>
                      </a:cubicBezTo>
                      <a:cubicBezTo>
                        <a:pt x="724" y="607"/>
                        <a:pt x="724" y="607"/>
                        <a:pt x="724" y="607"/>
                      </a:cubicBezTo>
                      <a:cubicBezTo>
                        <a:pt x="751" y="571"/>
                        <a:pt x="751" y="571"/>
                        <a:pt x="751" y="571"/>
                      </a:cubicBezTo>
                      <a:cubicBezTo>
                        <a:pt x="754" y="561"/>
                        <a:pt x="754" y="561"/>
                        <a:pt x="754" y="561"/>
                      </a:cubicBezTo>
                      <a:cubicBezTo>
                        <a:pt x="770" y="541"/>
                        <a:pt x="770" y="541"/>
                        <a:pt x="770" y="541"/>
                      </a:cubicBezTo>
                      <a:cubicBezTo>
                        <a:pt x="770" y="531"/>
                        <a:pt x="770" y="531"/>
                        <a:pt x="770" y="531"/>
                      </a:cubicBezTo>
                      <a:cubicBezTo>
                        <a:pt x="775" y="520"/>
                        <a:pt x="775" y="520"/>
                        <a:pt x="775" y="520"/>
                      </a:cubicBezTo>
                      <a:cubicBezTo>
                        <a:pt x="778" y="499"/>
                        <a:pt x="778" y="499"/>
                        <a:pt x="778" y="499"/>
                      </a:cubicBezTo>
                      <a:cubicBezTo>
                        <a:pt x="777" y="482"/>
                        <a:pt x="777" y="482"/>
                        <a:pt x="777" y="482"/>
                      </a:cubicBezTo>
                      <a:cubicBezTo>
                        <a:pt x="777" y="465"/>
                        <a:pt x="777" y="465"/>
                        <a:pt x="777" y="465"/>
                      </a:cubicBezTo>
                      <a:cubicBezTo>
                        <a:pt x="771" y="459"/>
                        <a:pt x="771" y="459"/>
                        <a:pt x="771" y="459"/>
                      </a:cubicBezTo>
                      <a:cubicBezTo>
                        <a:pt x="766" y="461"/>
                        <a:pt x="766" y="461"/>
                        <a:pt x="766" y="461"/>
                      </a:cubicBezTo>
                      <a:cubicBezTo>
                        <a:pt x="755" y="443"/>
                        <a:pt x="755" y="443"/>
                        <a:pt x="755" y="443"/>
                      </a:cubicBezTo>
                      <a:cubicBezTo>
                        <a:pt x="746" y="438"/>
                        <a:pt x="746" y="438"/>
                        <a:pt x="746" y="438"/>
                      </a:cubicBezTo>
                      <a:cubicBezTo>
                        <a:pt x="741" y="420"/>
                        <a:pt x="741" y="420"/>
                        <a:pt x="741" y="420"/>
                      </a:cubicBezTo>
                      <a:cubicBezTo>
                        <a:pt x="726" y="404"/>
                        <a:pt x="726" y="404"/>
                        <a:pt x="726" y="404"/>
                      </a:cubicBezTo>
                      <a:cubicBezTo>
                        <a:pt x="714" y="401"/>
                        <a:pt x="714" y="401"/>
                        <a:pt x="714" y="401"/>
                      </a:cubicBezTo>
                      <a:cubicBezTo>
                        <a:pt x="710" y="408"/>
                        <a:pt x="710" y="408"/>
                        <a:pt x="710" y="408"/>
                      </a:cubicBezTo>
                      <a:cubicBezTo>
                        <a:pt x="694" y="400"/>
                        <a:pt x="694" y="400"/>
                        <a:pt x="694" y="400"/>
                      </a:cubicBezTo>
                      <a:cubicBezTo>
                        <a:pt x="696" y="391"/>
                        <a:pt x="696" y="391"/>
                        <a:pt x="696" y="391"/>
                      </a:cubicBezTo>
                      <a:cubicBezTo>
                        <a:pt x="667" y="371"/>
                        <a:pt x="667" y="371"/>
                        <a:pt x="667" y="371"/>
                      </a:cubicBezTo>
                      <a:cubicBezTo>
                        <a:pt x="668" y="358"/>
                        <a:pt x="668" y="358"/>
                        <a:pt x="668" y="358"/>
                      </a:cubicBezTo>
                      <a:cubicBezTo>
                        <a:pt x="653" y="343"/>
                        <a:pt x="653" y="343"/>
                        <a:pt x="653" y="343"/>
                      </a:cubicBezTo>
                      <a:cubicBezTo>
                        <a:pt x="646" y="343"/>
                        <a:pt x="646" y="343"/>
                        <a:pt x="646" y="343"/>
                      </a:cubicBezTo>
                      <a:cubicBezTo>
                        <a:pt x="649" y="350"/>
                        <a:pt x="649" y="350"/>
                        <a:pt x="649" y="350"/>
                      </a:cubicBezTo>
                      <a:cubicBezTo>
                        <a:pt x="660" y="366"/>
                        <a:pt x="660" y="366"/>
                        <a:pt x="660" y="366"/>
                      </a:cubicBezTo>
                      <a:cubicBezTo>
                        <a:pt x="650" y="371"/>
                        <a:pt x="650" y="371"/>
                        <a:pt x="650" y="371"/>
                      </a:cubicBezTo>
                      <a:cubicBezTo>
                        <a:pt x="632" y="354"/>
                        <a:pt x="632" y="354"/>
                        <a:pt x="632" y="354"/>
                      </a:cubicBezTo>
                      <a:cubicBezTo>
                        <a:pt x="621" y="353"/>
                        <a:pt x="621" y="353"/>
                        <a:pt x="621" y="353"/>
                      </a:cubicBezTo>
                      <a:cubicBezTo>
                        <a:pt x="600" y="334"/>
                        <a:pt x="600" y="334"/>
                        <a:pt x="600" y="334"/>
                      </a:cubicBezTo>
                      <a:cubicBezTo>
                        <a:pt x="593" y="334"/>
                        <a:pt x="593" y="334"/>
                        <a:pt x="593" y="334"/>
                      </a:cubicBezTo>
                      <a:cubicBezTo>
                        <a:pt x="593" y="340"/>
                        <a:pt x="593" y="340"/>
                        <a:pt x="593" y="340"/>
                      </a:cubicBezTo>
                      <a:cubicBezTo>
                        <a:pt x="596" y="348"/>
                        <a:pt x="596" y="348"/>
                        <a:pt x="596" y="348"/>
                      </a:cubicBezTo>
                      <a:cubicBezTo>
                        <a:pt x="585" y="346"/>
                        <a:pt x="585" y="346"/>
                        <a:pt x="585" y="346"/>
                      </a:cubicBezTo>
                      <a:cubicBezTo>
                        <a:pt x="568" y="321"/>
                        <a:pt x="568" y="321"/>
                        <a:pt x="568" y="321"/>
                      </a:cubicBezTo>
                      <a:cubicBezTo>
                        <a:pt x="555" y="317"/>
                        <a:pt x="555" y="317"/>
                        <a:pt x="555" y="317"/>
                      </a:cubicBezTo>
                      <a:cubicBezTo>
                        <a:pt x="545" y="305"/>
                        <a:pt x="545" y="305"/>
                        <a:pt x="545" y="305"/>
                      </a:cubicBezTo>
                      <a:cubicBezTo>
                        <a:pt x="495" y="272"/>
                        <a:pt x="495" y="272"/>
                        <a:pt x="495" y="272"/>
                      </a:cubicBezTo>
                      <a:cubicBezTo>
                        <a:pt x="422" y="233"/>
                        <a:pt x="422" y="233"/>
                        <a:pt x="422" y="233"/>
                      </a:cubicBezTo>
                      <a:cubicBezTo>
                        <a:pt x="406" y="226"/>
                        <a:pt x="406" y="226"/>
                        <a:pt x="406" y="226"/>
                      </a:cubicBezTo>
                      <a:cubicBezTo>
                        <a:pt x="403" y="232"/>
                        <a:pt x="403" y="232"/>
                        <a:pt x="403" y="232"/>
                      </a:cubicBezTo>
                      <a:cubicBezTo>
                        <a:pt x="388" y="223"/>
                        <a:pt x="388" y="223"/>
                        <a:pt x="388" y="223"/>
                      </a:cubicBezTo>
                      <a:cubicBezTo>
                        <a:pt x="371" y="219"/>
                        <a:pt x="371" y="219"/>
                        <a:pt x="371" y="219"/>
                      </a:cubicBezTo>
                      <a:cubicBezTo>
                        <a:pt x="373" y="226"/>
                        <a:pt x="373" y="226"/>
                        <a:pt x="373" y="226"/>
                      </a:cubicBezTo>
                      <a:cubicBezTo>
                        <a:pt x="362" y="232"/>
                        <a:pt x="362" y="232"/>
                        <a:pt x="362" y="232"/>
                      </a:cubicBezTo>
                      <a:cubicBezTo>
                        <a:pt x="348" y="227"/>
                        <a:pt x="348" y="227"/>
                        <a:pt x="348" y="227"/>
                      </a:cubicBezTo>
                      <a:cubicBezTo>
                        <a:pt x="327" y="226"/>
                        <a:pt x="327" y="226"/>
                        <a:pt x="327" y="226"/>
                      </a:cubicBezTo>
                      <a:cubicBezTo>
                        <a:pt x="318" y="213"/>
                        <a:pt x="318" y="213"/>
                        <a:pt x="318" y="213"/>
                      </a:cubicBezTo>
                      <a:cubicBezTo>
                        <a:pt x="305" y="207"/>
                        <a:pt x="305" y="207"/>
                        <a:pt x="305" y="207"/>
                      </a:cubicBezTo>
                      <a:cubicBezTo>
                        <a:pt x="304" y="211"/>
                        <a:pt x="304" y="211"/>
                        <a:pt x="304" y="211"/>
                      </a:cubicBezTo>
                      <a:cubicBezTo>
                        <a:pt x="312" y="221"/>
                        <a:pt x="312" y="221"/>
                        <a:pt x="312" y="221"/>
                      </a:cubicBezTo>
                      <a:cubicBezTo>
                        <a:pt x="309" y="228"/>
                        <a:pt x="309" y="228"/>
                        <a:pt x="309" y="228"/>
                      </a:cubicBezTo>
                      <a:cubicBezTo>
                        <a:pt x="300" y="221"/>
                        <a:pt x="300" y="221"/>
                        <a:pt x="300" y="221"/>
                      </a:cubicBezTo>
                      <a:cubicBezTo>
                        <a:pt x="285" y="223"/>
                        <a:pt x="285" y="223"/>
                        <a:pt x="285" y="223"/>
                      </a:cubicBezTo>
                      <a:cubicBezTo>
                        <a:pt x="280" y="228"/>
                        <a:pt x="280" y="228"/>
                        <a:pt x="280" y="228"/>
                      </a:cubicBezTo>
                      <a:cubicBezTo>
                        <a:pt x="282" y="237"/>
                        <a:pt x="282" y="237"/>
                        <a:pt x="282" y="237"/>
                      </a:cubicBezTo>
                      <a:cubicBezTo>
                        <a:pt x="273" y="254"/>
                        <a:pt x="273" y="254"/>
                        <a:pt x="273" y="254"/>
                      </a:cubicBezTo>
                      <a:cubicBezTo>
                        <a:pt x="258" y="256"/>
                        <a:pt x="258" y="256"/>
                        <a:pt x="258" y="256"/>
                      </a:cubicBezTo>
                      <a:cubicBezTo>
                        <a:pt x="267" y="243"/>
                        <a:pt x="267" y="243"/>
                        <a:pt x="267" y="243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1" y="231"/>
                        <a:pt x="271" y="231"/>
                        <a:pt x="271" y="231"/>
                      </a:cubicBezTo>
                      <a:cubicBezTo>
                        <a:pt x="260" y="231"/>
                        <a:pt x="260" y="231"/>
                        <a:pt x="260" y="231"/>
                      </a:cubicBezTo>
                      <a:cubicBezTo>
                        <a:pt x="262" y="223"/>
                        <a:pt x="262" y="223"/>
                        <a:pt x="262" y="223"/>
                      </a:cubicBezTo>
                      <a:cubicBezTo>
                        <a:pt x="266" y="218"/>
                        <a:pt x="266" y="218"/>
                        <a:pt x="266" y="218"/>
                      </a:cubicBezTo>
                      <a:cubicBezTo>
                        <a:pt x="260" y="214"/>
                        <a:pt x="260" y="214"/>
                        <a:pt x="260" y="214"/>
                      </a:cubicBezTo>
                      <a:cubicBezTo>
                        <a:pt x="254" y="221"/>
                        <a:pt x="254" y="221"/>
                        <a:pt x="254" y="221"/>
                      </a:cubicBezTo>
                      <a:cubicBezTo>
                        <a:pt x="242" y="236"/>
                        <a:pt x="242" y="236"/>
                        <a:pt x="242" y="236"/>
                      </a:cubicBezTo>
                      <a:cubicBezTo>
                        <a:pt x="242" y="227"/>
                        <a:pt x="242" y="227"/>
                        <a:pt x="242" y="227"/>
                      </a:cubicBezTo>
                      <a:cubicBezTo>
                        <a:pt x="244" y="221"/>
                        <a:pt x="244" y="221"/>
                        <a:pt x="244" y="221"/>
                      </a:cubicBezTo>
                      <a:cubicBezTo>
                        <a:pt x="240" y="217"/>
                        <a:pt x="240" y="217"/>
                        <a:pt x="240" y="217"/>
                      </a:cubicBezTo>
                      <a:cubicBezTo>
                        <a:pt x="233" y="226"/>
                        <a:pt x="233" y="226"/>
                        <a:pt x="233" y="226"/>
                      </a:cubicBezTo>
                      <a:cubicBezTo>
                        <a:pt x="230" y="227"/>
                        <a:pt x="230" y="227"/>
                        <a:pt x="230" y="227"/>
                      </a:cubicBezTo>
                      <a:cubicBezTo>
                        <a:pt x="228" y="216"/>
                        <a:pt x="228" y="216"/>
                        <a:pt x="228" y="21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05" y="222"/>
                        <a:pt x="205" y="222"/>
                        <a:pt x="205" y="222"/>
                      </a:cubicBezTo>
                      <a:cubicBezTo>
                        <a:pt x="202" y="209"/>
                        <a:pt x="202" y="209"/>
                        <a:pt x="202" y="209"/>
                      </a:cubicBezTo>
                      <a:cubicBezTo>
                        <a:pt x="196" y="205"/>
                        <a:pt x="196" y="205"/>
                        <a:pt x="196" y="205"/>
                      </a:cubicBezTo>
                      <a:cubicBezTo>
                        <a:pt x="186" y="215"/>
                        <a:pt x="186" y="215"/>
                        <a:pt x="186" y="215"/>
                      </a:cubicBezTo>
                      <a:cubicBezTo>
                        <a:pt x="182" y="202"/>
                        <a:pt x="182" y="202"/>
                        <a:pt x="182" y="202"/>
                      </a:cubicBezTo>
                      <a:cubicBezTo>
                        <a:pt x="183" y="186"/>
                        <a:pt x="183" y="186"/>
                        <a:pt x="183" y="186"/>
                      </a:cubicBezTo>
                      <a:cubicBezTo>
                        <a:pt x="190" y="176"/>
                        <a:pt x="190" y="176"/>
                        <a:pt x="190" y="176"/>
                      </a:cubicBezTo>
                      <a:cubicBezTo>
                        <a:pt x="191" y="185"/>
                        <a:pt x="191" y="185"/>
                        <a:pt x="191" y="185"/>
                      </a:cubicBezTo>
                      <a:cubicBezTo>
                        <a:pt x="202" y="196"/>
                        <a:pt x="202" y="196"/>
                        <a:pt x="202" y="196"/>
                      </a:cubicBezTo>
                      <a:cubicBezTo>
                        <a:pt x="218" y="194"/>
                        <a:pt x="218" y="194"/>
                        <a:pt x="218" y="194"/>
                      </a:cubicBezTo>
                      <a:cubicBezTo>
                        <a:pt x="229" y="199"/>
                        <a:pt x="229" y="199"/>
                        <a:pt x="229" y="199"/>
                      </a:cubicBezTo>
                      <a:cubicBezTo>
                        <a:pt x="242" y="189"/>
                        <a:pt x="242" y="189"/>
                        <a:pt x="242" y="189"/>
                      </a:cubicBezTo>
                      <a:cubicBezTo>
                        <a:pt x="240" y="182"/>
                        <a:pt x="240" y="182"/>
                        <a:pt x="240" y="182"/>
                      </a:cubicBezTo>
                      <a:cubicBezTo>
                        <a:pt x="232" y="176"/>
                        <a:pt x="232" y="176"/>
                        <a:pt x="232" y="176"/>
                      </a:cubicBezTo>
                      <a:cubicBezTo>
                        <a:pt x="228" y="172"/>
                        <a:pt x="228" y="172"/>
                        <a:pt x="228" y="172"/>
                      </a:cubicBezTo>
                      <a:cubicBezTo>
                        <a:pt x="217" y="167"/>
                        <a:pt x="217" y="167"/>
                        <a:pt x="217" y="167"/>
                      </a:cubicBezTo>
                      <a:cubicBezTo>
                        <a:pt x="212" y="172"/>
                        <a:pt x="212" y="172"/>
                        <a:pt x="212" y="172"/>
                      </a:cubicBezTo>
                      <a:cubicBezTo>
                        <a:pt x="204" y="166"/>
                        <a:pt x="204" y="166"/>
                        <a:pt x="204" y="166"/>
                      </a:cubicBezTo>
                      <a:cubicBezTo>
                        <a:pt x="197" y="155"/>
                        <a:pt x="197" y="155"/>
                        <a:pt x="197" y="155"/>
                      </a:cubicBezTo>
                      <a:cubicBezTo>
                        <a:pt x="183" y="149"/>
                        <a:pt x="183" y="149"/>
                        <a:pt x="183" y="149"/>
                      </a:cubicBezTo>
                      <a:cubicBezTo>
                        <a:pt x="169" y="147"/>
                        <a:pt x="169" y="147"/>
                        <a:pt x="169" y="147"/>
                      </a:cubicBezTo>
                      <a:cubicBezTo>
                        <a:pt x="166" y="152"/>
                        <a:pt x="166" y="152"/>
                        <a:pt x="166" y="152"/>
                      </a:cubicBezTo>
                      <a:cubicBezTo>
                        <a:pt x="171" y="160"/>
                        <a:pt x="171" y="160"/>
                        <a:pt x="171" y="160"/>
                      </a:cubicBezTo>
                      <a:cubicBezTo>
                        <a:pt x="175" y="161"/>
                        <a:pt x="175" y="161"/>
                        <a:pt x="175" y="161"/>
                      </a:cubicBezTo>
                      <a:cubicBezTo>
                        <a:pt x="175" y="167"/>
                        <a:pt x="175" y="167"/>
                        <a:pt x="175" y="167"/>
                      </a:cubicBezTo>
                      <a:cubicBezTo>
                        <a:pt x="167" y="169"/>
                        <a:pt x="167" y="169"/>
                        <a:pt x="167" y="169"/>
                      </a:cubicBezTo>
                      <a:cubicBezTo>
                        <a:pt x="158" y="167"/>
                        <a:pt x="158" y="167"/>
                        <a:pt x="158" y="167"/>
                      </a:cubicBezTo>
                      <a:cubicBezTo>
                        <a:pt x="158" y="172"/>
                        <a:pt x="158" y="172"/>
                        <a:pt x="158" y="172"/>
                      </a:cubicBezTo>
                      <a:cubicBezTo>
                        <a:pt x="170" y="181"/>
                        <a:pt x="170" y="181"/>
                        <a:pt x="170" y="181"/>
                      </a:cubicBezTo>
                      <a:cubicBezTo>
                        <a:pt x="164" y="184"/>
                        <a:pt x="164" y="184"/>
                        <a:pt x="164" y="184"/>
                      </a:cubicBezTo>
                      <a:cubicBezTo>
                        <a:pt x="155" y="183"/>
                        <a:pt x="155" y="183"/>
                        <a:pt x="155" y="183"/>
                      </a:cubicBezTo>
                      <a:cubicBezTo>
                        <a:pt x="149" y="192"/>
                        <a:pt x="149" y="192"/>
                        <a:pt x="149" y="192"/>
                      </a:cubicBezTo>
                      <a:cubicBezTo>
                        <a:pt x="147" y="210"/>
                        <a:pt x="147" y="210"/>
                        <a:pt x="147" y="210"/>
                      </a:cubicBezTo>
                      <a:cubicBezTo>
                        <a:pt x="141" y="201"/>
                        <a:pt x="141" y="201"/>
                        <a:pt x="141" y="201"/>
                      </a:cubicBezTo>
                      <a:cubicBezTo>
                        <a:pt x="141" y="187"/>
                        <a:pt x="141" y="187"/>
                        <a:pt x="141" y="187"/>
                      </a:cubicBezTo>
                      <a:cubicBezTo>
                        <a:pt x="135" y="182"/>
                        <a:pt x="135" y="182"/>
                        <a:pt x="135" y="182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95"/>
                        <a:pt x="120" y="195"/>
                        <a:pt x="120" y="195"/>
                      </a:cubicBezTo>
                      <a:cubicBezTo>
                        <a:pt x="112" y="206"/>
                        <a:pt x="112" y="206"/>
                        <a:pt x="112" y="206"/>
                      </a:cubicBezTo>
                      <a:cubicBezTo>
                        <a:pt x="97" y="200"/>
                        <a:pt x="97" y="200"/>
                        <a:pt x="97" y="200"/>
                      </a:cubicBezTo>
                      <a:cubicBezTo>
                        <a:pt x="85" y="201"/>
                        <a:pt x="85" y="201"/>
                        <a:pt x="85" y="201"/>
                      </a:cubicBezTo>
                      <a:cubicBezTo>
                        <a:pt x="86" y="222"/>
                        <a:pt x="86" y="222"/>
                        <a:pt x="86" y="222"/>
                      </a:cubicBezTo>
                      <a:cubicBezTo>
                        <a:pt x="75" y="237"/>
                        <a:pt x="75" y="237"/>
                        <a:pt x="75" y="237"/>
                      </a:cubicBezTo>
                      <a:cubicBezTo>
                        <a:pt x="58" y="239"/>
                        <a:pt x="58" y="239"/>
                        <a:pt x="58" y="239"/>
                      </a:cubicBezTo>
                      <a:cubicBezTo>
                        <a:pt x="39" y="257"/>
                        <a:pt x="39" y="257"/>
                        <a:pt x="39" y="257"/>
                      </a:cubicBezTo>
                      <a:cubicBezTo>
                        <a:pt x="39" y="282"/>
                        <a:pt x="39" y="282"/>
                        <a:pt x="39" y="282"/>
                      </a:cubicBezTo>
                      <a:cubicBezTo>
                        <a:pt x="30" y="284"/>
                        <a:pt x="30" y="284"/>
                        <a:pt x="30" y="284"/>
                      </a:cubicBezTo>
                      <a:cubicBezTo>
                        <a:pt x="30" y="284"/>
                        <a:pt x="30" y="284"/>
                        <a:pt x="30" y="284"/>
                      </a:cubicBezTo>
                      <a:cubicBezTo>
                        <a:pt x="11" y="292"/>
                        <a:pt x="11" y="292"/>
                        <a:pt x="11" y="292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11" y="304"/>
                        <a:pt x="11" y="304"/>
                        <a:pt x="11" y="304"/>
                      </a:cubicBezTo>
                      <a:cubicBezTo>
                        <a:pt x="8" y="323"/>
                        <a:pt x="8" y="323"/>
                        <a:pt x="8" y="323"/>
                      </a:cubicBezTo>
                      <a:cubicBezTo>
                        <a:pt x="3" y="347"/>
                        <a:pt x="3" y="347"/>
                        <a:pt x="3" y="347"/>
                      </a:cubicBezTo>
                      <a:cubicBezTo>
                        <a:pt x="13" y="359"/>
                        <a:pt x="13" y="359"/>
                        <a:pt x="13" y="359"/>
                      </a:cubicBezTo>
                      <a:cubicBezTo>
                        <a:pt x="25" y="391"/>
                        <a:pt x="25" y="391"/>
                        <a:pt x="25" y="391"/>
                      </a:cubicBezTo>
                      <a:cubicBezTo>
                        <a:pt x="35" y="393"/>
                        <a:pt x="35" y="393"/>
                        <a:pt x="35" y="393"/>
                      </a:cubicBezTo>
                      <a:cubicBezTo>
                        <a:pt x="54" y="404"/>
                        <a:pt x="54" y="404"/>
                        <a:pt x="54" y="404"/>
                      </a:cubicBezTo>
                      <a:cubicBezTo>
                        <a:pt x="65" y="420"/>
                        <a:pt x="65" y="420"/>
                        <a:pt x="65" y="420"/>
                      </a:cubicBezTo>
                      <a:cubicBezTo>
                        <a:pt x="71" y="434"/>
                        <a:pt x="71" y="434"/>
                        <a:pt x="71" y="434"/>
                      </a:cubicBezTo>
                      <a:cubicBezTo>
                        <a:pt x="103" y="454"/>
                        <a:pt x="103" y="454"/>
                        <a:pt x="103" y="454"/>
                      </a:cubicBezTo>
                      <a:cubicBezTo>
                        <a:pt x="112" y="462"/>
                        <a:pt x="112" y="462"/>
                        <a:pt x="112" y="462"/>
                      </a:cubicBezTo>
                      <a:cubicBezTo>
                        <a:pt x="105" y="483"/>
                        <a:pt x="105" y="483"/>
                        <a:pt x="105" y="483"/>
                      </a:cubicBezTo>
                      <a:cubicBezTo>
                        <a:pt x="91" y="507"/>
                        <a:pt x="91" y="507"/>
                        <a:pt x="91" y="507"/>
                      </a:cubicBezTo>
                      <a:cubicBezTo>
                        <a:pt x="79" y="541"/>
                        <a:pt x="79" y="541"/>
                        <a:pt x="79" y="541"/>
                      </a:cubicBezTo>
                      <a:cubicBezTo>
                        <a:pt x="96" y="559"/>
                        <a:pt x="96" y="559"/>
                        <a:pt x="96" y="559"/>
                      </a:cubicBezTo>
                      <a:cubicBezTo>
                        <a:pt x="102" y="579"/>
                        <a:pt x="102" y="579"/>
                        <a:pt x="102" y="579"/>
                      </a:cubicBezTo>
                      <a:cubicBezTo>
                        <a:pt x="132" y="633"/>
                        <a:pt x="132" y="633"/>
                        <a:pt x="132" y="633"/>
                      </a:cubicBezTo>
                      <a:cubicBezTo>
                        <a:pt x="164" y="707"/>
                        <a:pt x="164" y="707"/>
                        <a:pt x="164" y="707"/>
                      </a:cubicBezTo>
                      <a:cubicBezTo>
                        <a:pt x="151" y="710"/>
                        <a:pt x="151" y="710"/>
                        <a:pt x="151" y="710"/>
                      </a:cubicBezTo>
                      <a:cubicBezTo>
                        <a:pt x="148" y="757"/>
                        <a:pt x="148" y="757"/>
                        <a:pt x="148" y="757"/>
                      </a:cubicBezTo>
                      <a:cubicBezTo>
                        <a:pt x="148" y="769"/>
                        <a:pt x="148" y="769"/>
                        <a:pt x="148" y="769"/>
                      </a:cubicBezTo>
                      <a:cubicBezTo>
                        <a:pt x="162" y="773"/>
                        <a:pt x="162" y="773"/>
                        <a:pt x="162" y="773"/>
                      </a:cubicBezTo>
                      <a:cubicBezTo>
                        <a:pt x="152" y="786"/>
                        <a:pt x="152" y="786"/>
                        <a:pt x="152" y="786"/>
                      </a:cubicBezTo>
                      <a:cubicBezTo>
                        <a:pt x="152" y="809"/>
                        <a:pt x="152" y="809"/>
                        <a:pt x="152" y="809"/>
                      </a:cubicBezTo>
                      <a:cubicBezTo>
                        <a:pt x="162" y="821"/>
                        <a:pt x="162" y="821"/>
                        <a:pt x="162" y="821"/>
                      </a:cubicBezTo>
                      <a:cubicBezTo>
                        <a:pt x="179" y="824"/>
                        <a:pt x="179" y="824"/>
                        <a:pt x="179" y="824"/>
                      </a:cubicBezTo>
                      <a:cubicBezTo>
                        <a:pt x="185" y="838"/>
                        <a:pt x="185" y="838"/>
                        <a:pt x="185" y="838"/>
                      </a:cubicBezTo>
                      <a:cubicBezTo>
                        <a:pt x="180" y="844"/>
                        <a:pt x="180" y="844"/>
                        <a:pt x="180" y="844"/>
                      </a:cubicBezTo>
                      <a:cubicBezTo>
                        <a:pt x="181" y="871"/>
                        <a:pt x="181" y="871"/>
                        <a:pt x="181" y="871"/>
                      </a:cubicBezTo>
                      <a:cubicBezTo>
                        <a:pt x="188" y="887"/>
                        <a:pt x="188" y="887"/>
                        <a:pt x="188" y="887"/>
                      </a:cubicBezTo>
                      <a:cubicBezTo>
                        <a:pt x="210" y="902"/>
                        <a:pt x="210" y="902"/>
                        <a:pt x="210" y="902"/>
                      </a:cubicBezTo>
                      <a:cubicBezTo>
                        <a:pt x="212" y="923"/>
                        <a:pt x="212" y="923"/>
                        <a:pt x="212" y="923"/>
                      </a:cubicBezTo>
                      <a:cubicBezTo>
                        <a:pt x="198" y="942"/>
                        <a:pt x="198" y="942"/>
                        <a:pt x="198" y="942"/>
                      </a:cubicBezTo>
                      <a:cubicBezTo>
                        <a:pt x="192" y="963"/>
                        <a:pt x="192" y="963"/>
                        <a:pt x="192" y="963"/>
                      </a:cubicBezTo>
                      <a:cubicBezTo>
                        <a:pt x="225" y="1009"/>
                        <a:pt x="225" y="1009"/>
                        <a:pt x="225" y="1009"/>
                      </a:cubicBezTo>
                      <a:cubicBezTo>
                        <a:pt x="244" y="1015"/>
                        <a:pt x="244" y="1015"/>
                        <a:pt x="244" y="1015"/>
                      </a:cubicBezTo>
                      <a:cubicBezTo>
                        <a:pt x="275" y="1051"/>
                        <a:pt x="275" y="1051"/>
                        <a:pt x="275" y="1051"/>
                      </a:cubicBezTo>
                      <a:cubicBezTo>
                        <a:pt x="279" y="1072"/>
                        <a:pt x="279" y="1072"/>
                        <a:pt x="279" y="1072"/>
                      </a:cubicBezTo>
                      <a:cubicBezTo>
                        <a:pt x="259" y="1123"/>
                        <a:pt x="259" y="1123"/>
                        <a:pt x="259" y="1123"/>
                      </a:cubicBezTo>
                      <a:cubicBezTo>
                        <a:pt x="230" y="1172"/>
                        <a:pt x="230" y="1172"/>
                        <a:pt x="230" y="1172"/>
                      </a:cubicBezTo>
                      <a:cubicBezTo>
                        <a:pt x="215" y="1208"/>
                        <a:pt x="215" y="1208"/>
                        <a:pt x="215" y="1208"/>
                      </a:cubicBezTo>
                      <a:cubicBezTo>
                        <a:pt x="195" y="1238"/>
                        <a:pt x="195" y="1238"/>
                        <a:pt x="195" y="1238"/>
                      </a:cubicBezTo>
                      <a:cubicBezTo>
                        <a:pt x="176" y="1272"/>
                        <a:pt x="176" y="1272"/>
                        <a:pt x="176" y="1272"/>
                      </a:cubicBezTo>
                      <a:cubicBezTo>
                        <a:pt x="159" y="1280"/>
                        <a:pt x="159" y="1280"/>
                        <a:pt x="159" y="1280"/>
                      </a:cubicBezTo>
                      <a:cubicBezTo>
                        <a:pt x="126" y="1311"/>
                        <a:pt x="126" y="1311"/>
                        <a:pt x="126" y="1311"/>
                      </a:cubicBezTo>
                      <a:cubicBezTo>
                        <a:pt x="129" y="1331"/>
                        <a:pt x="129" y="1331"/>
                        <a:pt x="129" y="1331"/>
                      </a:cubicBezTo>
                      <a:cubicBezTo>
                        <a:pt x="129" y="1331"/>
                        <a:pt x="129" y="1331"/>
                        <a:pt x="129" y="1331"/>
                      </a:cubicBezTo>
                      <a:cubicBezTo>
                        <a:pt x="130" y="1329"/>
                        <a:pt x="131" y="1327"/>
                        <a:pt x="132" y="1327"/>
                      </a:cubicBezTo>
                      <a:cubicBezTo>
                        <a:pt x="135" y="1326"/>
                        <a:pt x="152" y="1316"/>
                        <a:pt x="152" y="1316"/>
                      </a:cubicBezTo>
                      <a:cubicBezTo>
                        <a:pt x="168" y="1314"/>
                        <a:pt x="168" y="1314"/>
                        <a:pt x="168" y="1314"/>
                      </a:cubicBezTo>
                      <a:cubicBezTo>
                        <a:pt x="158" y="1322"/>
                        <a:pt x="158" y="1322"/>
                        <a:pt x="158" y="1322"/>
                      </a:cubicBezTo>
                      <a:cubicBezTo>
                        <a:pt x="162" y="1331"/>
                        <a:pt x="162" y="1331"/>
                        <a:pt x="162" y="1331"/>
                      </a:cubicBezTo>
                      <a:cubicBezTo>
                        <a:pt x="162" y="1344"/>
                        <a:pt x="162" y="1344"/>
                        <a:pt x="162" y="1344"/>
                      </a:cubicBezTo>
                      <a:cubicBezTo>
                        <a:pt x="147" y="1331"/>
                        <a:pt x="147" y="1331"/>
                        <a:pt x="147" y="1331"/>
                      </a:cubicBezTo>
                      <a:cubicBezTo>
                        <a:pt x="144" y="1340"/>
                        <a:pt x="144" y="1340"/>
                        <a:pt x="144" y="1340"/>
                      </a:cubicBezTo>
                      <a:cubicBezTo>
                        <a:pt x="161" y="1358"/>
                        <a:pt x="161" y="1358"/>
                        <a:pt x="161" y="1358"/>
                      </a:cubicBezTo>
                      <a:cubicBezTo>
                        <a:pt x="178" y="1359"/>
                        <a:pt x="178" y="1359"/>
                        <a:pt x="178" y="1359"/>
                      </a:cubicBezTo>
                      <a:cubicBezTo>
                        <a:pt x="187" y="1373"/>
                        <a:pt x="187" y="1373"/>
                        <a:pt x="187" y="1373"/>
                      </a:cubicBezTo>
                      <a:cubicBezTo>
                        <a:pt x="203" y="1373"/>
                        <a:pt x="203" y="1373"/>
                        <a:pt x="203" y="1373"/>
                      </a:cubicBezTo>
                      <a:cubicBezTo>
                        <a:pt x="209" y="1370"/>
                        <a:pt x="209" y="1370"/>
                        <a:pt x="209" y="1370"/>
                      </a:cubicBezTo>
                      <a:cubicBezTo>
                        <a:pt x="221" y="1370"/>
                        <a:pt x="221" y="1370"/>
                        <a:pt x="221" y="1370"/>
                      </a:cubicBezTo>
                      <a:cubicBezTo>
                        <a:pt x="233" y="1388"/>
                        <a:pt x="233" y="1388"/>
                        <a:pt x="233" y="1388"/>
                      </a:cubicBezTo>
                      <a:cubicBezTo>
                        <a:pt x="225" y="1399"/>
                        <a:pt x="225" y="1399"/>
                        <a:pt x="225" y="1399"/>
                      </a:cubicBezTo>
                      <a:cubicBezTo>
                        <a:pt x="204" y="1392"/>
                        <a:pt x="204" y="1392"/>
                        <a:pt x="204" y="1392"/>
                      </a:cubicBezTo>
                      <a:cubicBezTo>
                        <a:pt x="195" y="1395"/>
                        <a:pt x="195" y="1395"/>
                        <a:pt x="195" y="1395"/>
                      </a:cubicBezTo>
                      <a:cubicBezTo>
                        <a:pt x="191" y="1408"/>
                        <a:pt x="191" y="1408"/>
                        <a:pt x="191" y="1408"/>
                      </a:cubicBezTo>
                      <a:cubicBezTo>
                        <a:pt x="174" y="1421"/>
                        <a:pt x="174" y="1421"/>
                        <a:pt x="174" y="1421"/>
                      </a:cubicBezTo>
                      <a:cubicBezTo>
                        <a:pt x="160" y="1412"/>
                        <a:pt x="160" y="1412"/>
                        <a:pt x="160" y="1412"/>
                      </a:cubicBezTo>
                      <a:cubicBezTo>
                        <a:pt x="152" y="1418"/>
                        <a:pt x="152" y="1418"/>
                        <a:pt x="152" y="1418"/>
                      </a:cubicBezTo>
                      <a:cubicBezTo>
                        <a:pt x="153" y="1432"/>
                        <a:pt x="153" y="1432"/>
                        <a:pt x="153" y="1432"/>
                      </a:cubicBezTo>
                      <a:cubicBezTo>
                        <a:pt x="140" y="1437"/>
                        <a:pt x="140" y="1437"/>
                        <a:pt x="140" y="1437"/>
                      </a:cubicBezTo>
                      <a:cubicBezTo>
                        <a:pt x="134" y="1425"/>
                        <a:pt x="134" y="1425"/>
                        <a:pt x="134" y="1425"/>
                      </a:cubicBezTo>
                      <a:cubicBezTo>
                        <a:pt x="127" y="1427"/>
                        <a:pt x="127" y="1427"/>
                        <a:pt x="127" y="1427"/>
                      </a:cubicBezTo>
                      <a:cubicBezTo>
                        <a:pt x="127" y="1435"/>
                        <a:pt x="127" y="1435"/>
                        <a:pt x="127" y="1435"/>
                      </a:cubicBezTo>
                      <a:cubicBezTo>
                        <a:pt x="134" y="1446"/>
                        <a:pt x="134" y="1446"/>
                        <a:pt x="134" y="1446"/>
                      </a:cubicBezTo>
                      <a:cubicBezTo>
                        <a:pt x="129" y="1462"/>
                        <a:pt x="129" y="1462"/>
                        <a:pt x="129" y="1462"/>
                      </a:cubicBezTo>
                      <a:cubicBezTo>
                        <a:pt x="130" y="1463"/>
                        <a:pt x="130" y="1463"/>
                        <a:pt x="130" y="1463"/>
                      </a:cubicBezTo>
                      <a:cubicBezTo>
                        <a:pt x="136" y="1474"/>
                        <a:pt x="136" y="1474"/>
                        <a:pt x="136" y="1474"/>
                      </a:cubicBezTo>
                      <a:cubicBezTo>
                        <a:pt x="137" y="1476"/>
                        <a:pt x="137" y="1476"/>
                        <a:pt x="137" y="1476"/>
                      </a:cubicBezTo>
                      <a:cubicBezTo>
                        <a:pt x="135" y="1481"/>
                        <a:pt x="135" y="1481"/>
                        <a:pt x="135" y="1481"/>
                      </a:cubicBezTo>
                      <a:cubicBezTo>
                        <a:pt x="124" y="1495"/>
                        <a:pt x="124" y="1495"/>
                        <a:pt x="124" y="1495"/>
                      </a:cubicBezTo>
                      <a:cubicBezTo>
                        <a:pt x="119" y="1515"/>
                        <a:pt x="119" y="1515"/>
                        <a:pt x="119" y="1515"/>
                      </a:cubicBezTo>
                      <a:cubicBezTo>
                        <a:pt x="111" y="1521"/>
                        <a:pt x="111" y="1521"/>
                        <a:pt x="111" y="1521"/>
                      </a:cubicBezTo>
                      <a:cubicBezTo>
                        <a:pt x="105" y="1575"/>
                        <a:pt x="105" y="1575"/>
                        <a:pt x="105" y="1575"/>
                      </a:cubicBezTo>
                      <a:cubicBezTo>
                        <a:pt x="138" y="1634"/>
                        <a:pt x="138" y="1634"/>
                        <a:pt x="138" y="1634"/>
                      </a:cubicBezTo>
                      <a:cubicBezTo>
                        <a:pt x="138" y="1649"/>
                        <a:pt x="138" y="1649"/>
                        <a:pt x="138" y="1649"/>
                      </a:cubicBezTo>
                      <a:cubicBezTo>
                        <a:pt x="127" y="1659"/>
                        <a:pt x="127" y="1659"/>
                        <a:pt x="127" y="1659"/>
                      </a:cubicBezTo>
                      <a:cubicBezTo>
                        <a:pt x="129" y="1672"/>
                        <a:pt x="129" y="1672"/>
                        <a:pt x="129" y="1672"/>
                      </a:cubicBezTo>
                      <a:cubicBezTo>
                        <a:pt x="119" y="1688"/>
                        <a:pt x="119" y="1688"/>
                        <a:pt x="119" y="1688"/>
                      </a:cubicBezTo>
                      <a:cubicBezTo>
                        <a:pt x="133" y="1690"/>
                        <a:pt x="133" y="1690"/>
                        <a:pt x="133" y="1690"/>
                      </a:cubicBezTo>
                      <a:cubicBezTo>
                        <a:pt x="135" y="1702"/>
                        <a:pt x="135" y="1702"/>
                        <a:pt x="135" y="1702"/>
                      </a:cubicBezTo>
                      <a:cubicBezTo>
                        <a:pt x="132" y="1709"/>
                        <a:pt x="132" y="1709"/>
                        <a:pt x="132" y="1709"/>
                      </a:cubicBezTo>
                      <a:cubicBezTo>
                        <a:pt x="138" y="1715"/>
                        <a:pt x="138" y="1715"/>
                        <a:pt x="138" y="1715"/>
                      </a:cubicBezTo>
                      <a:cubicBezTo>
                        <a:pt x="142" y="1727"/>
                        <a:pt x="142" y="1727"/>
                        <a:pt x="142" y="1727"/>
                      </a:cubicBezTo>
                      <a:cubicBezTo>
                        <a:pt x="140" y="1736"/>
                        <a:pt x="140" y="1736"/>
                        <a:pt x="140" y="1736"/>
                      </a:cubicBezTo>
                      <a:cubicBezTo>
                        <a:pt x="149" y="1753"/>
                        <a:pt x="149" y="1753"/>
                        <a:pt x="149" y="1753"/>
                      </a:cubicBezTo>
                      <a:cubicBezTo>
                        <a:pt x="154" y="1760"/>
                        <a:pt x="154" y="1760"/>
                        <a:pt x="154" y="1760"/>
                      </a:cubicBezTo>
                      <a:cubicBezTo>
                        <a:pt x="162" y="1781"/>
                        <a:pt x="162" y="1781"/>
                        <a:pt x="162" y="1781"/>
                      </a:cubicBezTo>
                      <a:cubicBezTo>
                        <a:pt x="171" y="1794"/>
                        <a:pt x="171" y="1794"/>
                        <a:pt x="171" y="1794"/>
                      </a:cubicBezTo>
                      <a:cubicBezTo>
                        <a:pt x="174" y="1814"/>
                        <a:pt x="174" y="1814"/>
                        <a:pt x="174" y="1814"/>
                      </a:cubicBezTo>
                      <a:cubicBezTo>
                        <a:pt x="180" y="1813"/>
                        <a:pt x="180" y="1813"/>
                        <a:pt x="180" y="1813"/>
                      </a:cubicBezTo>
                      <a:cubicBezTo>
                        <a:pt x="192" y="1821"/>
                        <a:pt x="192" y="1821"/>
                        <a:pt x="192" y="1821"/>
                      </a:cubicBezTo>
                      <a:cubicBezTo>
                        <a:pt x="207" y="1812"/>
                        <a:pt x="207" y="1812"/>
                        <a:pt x="207" y="1812"/>
                      </a:cubicBezTo>
                      <a:cubicBezTo>
                        <a:pt x="222" y="1835"/>
                        <a:pt x="222" y="1835"/>
                        <a:pt x="222" y="1835"/>
                      </a:cubicBezTo>
                      <a:cubicBezTo>
                        <a:pt x="239" y="1826"/>
                        <a:pt x="239" y="1826"/>
                        <a:pt x="239" y="1826"/>
                      </a:cubicBezTo>
                      <a:cubicBezTo>
                        <a:pt x="255" y="1828"/>
                        <a:pt x="255" y="1828"/>
                        <a:pt x="255" y="1828"/>
                      </a:cubicBezTo>
                      <a:cubicBezTo>
                        <a:pt x="268" y="1852"/>
                        <a:pt x="268" y="1852"/>
                        <a:pt x="268" y="1852"/>
                      </a:cubicBezTo>
                      <a:cubicBezTo>
                        <a:pt x="287" y="1838"/>
                        <a:pt x="287" y="1838"/>
                        <a:pt x="287" y="1838"/>
                      </a:cubicBezTo>
                      <a:cubicBezTo>
                        <a:pt x="307" y="1831"/>
                        <a:pt x="307" y="1831"/>
                        <a:pt x="307" y="1831"/>
                      </a:cubicBezTo>
                      <a:cubicBezTo>
                        <a:pt x="316" y="1842"/>
                        <a:pt x="316" y="1842"/>
                        <a:pt x="316" y="1842"/>
                      </a:cubicBezTo>
                      <a:cubicBezTo>
                        <a:pt x="326" y="1842"/>
                        <a:pt x="326" y="1842"/>
                        <a:pt x="326" y="1842"/>
                      </a:cubicBezTo>
                      <a:cubicBezTo>
                        <a:pt x="326" y="1842"/>
                        <a:pt x="326" y="1842"/>
                        <a:pt x="326" y="1842"/>
                      </a:cubicBezTo>
                      <a:cubicBezTo>
                        <a:pt x="330" y="1835"/>
                        <a:pt x="334" y="1828"/>
                        <a:pt x="338" y="1822"/>
                      </a:cubicBezTo>
                      <a:cubicBezTo>
                        <a:pt x="344" y="1813"/>
                        <a:pt x="349" y="1804"/>
                        <a:pt x="352" y="1795"/>
                      </a:cubicBezTo>
                      <a:cubicBezTo>
                        <a:pt x="361" y="1765"/>
                        <a:pt x="343" y="1729"/>
                        <a:pt x="313" y="1719"/>
                      </a:cubicBezTo>
                      <a:cubicBezTo>
                        <a:pt x="347" y="1694"/>
                        <a:pt x="380" y="1669"/>
                        <a:pt x="414" y="1644"/>
                      </a:cubicBezTo>
                      <a:cubicBezTo>
                        <a:pt x="431" y="1632"/>
                        <a:pt x="449" y="1617"/>
                        <a:pt x="452" y="1596"/>
                      </a:cubicBezTo>
                      <a:cubicBezTo>
                        <a:pt x="453" y="1590"/>
                        <a:pt x="452" y="1584"/>
                        <a:pt x="454" y="1578"/>
                      </a:cubicBezTo>
                      <a:cubicBezTo>
                        <a:pt x="458" y="1569"/>
                        <a:pt x="469" y="1564"/>
                        <a:pt x="479" y="1564"/>
                      </a:cubicBezTo>
                      <a:cubicBezTo>
                        <a:pt x="489" y="1565"/>
                        <a:pt x="498" y="1569"/>
                        <a:pt x="507" y="1574"/>
                      </a:cubicBezTo>
                      <a:cubicBezTo>
                        <a:pt x="507" y="1567"/>
                        <a:pt x="516" y="1562"/>
                        <a:pt x="522" y="1566"/>
                      </a:cubicBezTo>
                      <a:cubicBezTo>
                        <a:pt x="524" y="1557"/>
                        <a:pt x="526" y="1549"/>
                        <a:pt x="528" y="1540"/>
                      </a:cubicBezTo>
                      <a:cubicBezTo>
                        <a:pt x="552" y="1530"/>
                        <a:pt x="577" y="1520"/>
                        <a:pt x="603" y="1522"/>
                      </a:cubicBezTo>
                      <a:cubicBezTo>
                        <a:pt x="596" y="1512"/>
                        <a:pt x="603" y="1496"/>
                        <a:pt x="614" y="1491"/>
                      </a:cubicBezTo>
                      <a:cubicBezTo>
                        <a:pt x="625" y="1485"/>
                        <a:pt x="639" y="1486"/>
                        <a:pt x="651" y="1487"/>
                      </a:cubicBezTo>
                      <a:cubicBezTo>
                        <a:pt x="650" y="1484"/>
                        <a:pt x="650" y="1484"/>
                        <a:pt x="650" y="1484"/>
                      </a:cubicBezTo>
                      <a:cubicBezTo>
                        <a:pt x="660" y="1486"/>
                        <a:pt x="667" y="1493"/>
                        <a:pt x="670" y="1502"/>
                      </a:cubicBezTo>
                      <a:cubicBezTo>
                        <a:pt x="670" y="1495"/>
                        <a:pt x="678" y="1492"/>
                        <a:pt x="684" y="1492"/>
                      </a:cubicBezTo>
                      <a:cubicBezTo>
                        <a:pt x="691" y="1492"/>
                        <a:pt x="697" y="1493"/>
                        <a:pt x="704" y="1491"/>
                      </a:cubicBezTo>
                      <a:cubicBezTo>
                        <a:pt x="715" y="1488"/>
                        <a:pt x="720" y="1473"/>
                        <a:pt x="732" y="1470"/>
                      </a:cubicBezTo>
                      <a:cubicBezTo>
                        <a:pt x="743" y="1468"/>
                        <a:pt x="752" y="1477"/>
                        <a:pt x="762" y="1482"/>
                      </a:cubicBezTo>
                      <a:cubicBezTo>
                        <a:pt x="784" y="1493"/>
                        <a:pt x="811" y="1484"/>
                        <a:pt x="834" y="1492"/>
                      </a:cubicBezTo>
                      <a:cubicBezTo>
                        <a:pt x="822" y="1479"/>
                        <a:pt x="831" y="1459"/>
                        <a:pt x="840" y="1444"/>
                      </a:cubicBezTo>
                      <a:cubicBezTo>
                        <a:pt x="859" y="1446"/>
                        <a:pt x="874" y="1420"/>
                        <a:pt x="863" y="1404"/>
                      </a:cubicBezTo>
                      <a:cubicBezTo>
                        <a:pt x="872" y="1398"/>
                        <a:pt x="882" y="1411"/>
                        <a:pt x="893" y="1413"/>
                      </a:cubicBezTo>
                      <a:cubicBezTo>
                        <a:pt x="901" y="1416"/>
                        <a:pt x="909" y="1412"/>
                        <a:pt x="917" y="1409"/>
                      </a:cubicBezTo>
                      <a:cubicBezTo>
                        <a:pt x="947" y="1399"/>
                        <a:pt x="980" y="1409"/>
                        <a:pt x="1011" y="1408"/>
                      </a:cubicBezTo>
                      <a:cubicBezTo>
                        <a:pt x="1042" y="1407"/>
                        <a:pt x="1072" y="1394"/>
                        <a:pt x="1095" y="1373"/>
                      </a:cubicBezTo>
                      <a:cubicBezTo>
                        <a:pt x="1100" y="1368"/>
                        <a:pt x="1104" y="1360"/>
                        <a:pt x="1099" y="1355"/>
                      </a:cubicBezTo>
                      <a:cubicBezTo>
                        <a:pt x="1108" y="1361"/>
                        <a:pt x="1121" y="1358"/>
                        <a:pt x="1126" y="1348"/>
                      </a:cubicBezTo>
                      <a:cubicBezTo>
                        <a:pt x="1131" y="1339"/>
                        <a:pt x="1125" y="1326"/>
                        <a:pt x="1115" y="1322"/>
                      </a:cubicBezTo>
                      <a:cubicBezTo>
                        <a:pt x="1120" y="1315"/>
                        <a:pt x="1122" y="1307"/>
                        <a:pt x="1123" y="1299"/>
                      </a:cubicBezTo>
                      <a:cubicBezTo>
                        <a:pt x="1108" y="1307"/>
                        <a:pt x="1087" y="1299"/>
                        <a:pt x="1082" y="1284"/>
                      </a:cubicBezTo>
                      <a:cubicBezTo>
                        <a:pt x="1096" y="1282"/>
                        <a:pt x="1111" y="1279"/>
                        <a:pt x="1117" y="1267"/>
                      </a:cubicBezTo>
                      <a:cubicBezTo>
                        <a:pt x="1125" y="1251"/>
                        <a:pt x="1112" y="1228"/>
                        <a:pt x="1122" y="1214"/>
                      </a:cubicBezTo>
                      <a:cubicBezTo>
                        <a:pt x="1121" y="1215"/>
                        <a:pt x="1121" y="1215"/>
                        <a:pt x="1121" y="1215"/>
                      </a:cubicBezTo>
                      <a:cubicBezTo>
                        <a:pt x="1122" y="1207"/>
                        <a:pt x="1124" y="1200"/>
                        <a:pt x="1126" y="1192"/>
                      </a:cubicBezTo>
                      <a:cubicBezTo>
                        <a:pt x="1136" y="1191"/>
                        <a:pt x="1148" y="1197"/>
                        <a:pt x="1152" y="1207"/>
                      </a:cubicBezTo>
                      <a:cubicBezTo>
                        <a:pt x="1162" y="1206"/>
                        <a:pt x="1171" y="1212"/>
                        <a:pt x="1180" y="1213"/>
                      </a:cubicBezTo>
                      <a:cubicBezTo>
                        <a:pt x="1190" y="1213"/>
                        <a:pt x="1201" y="1201"/>
                        <a:pt x="1194" y="1195"/>
                      </a:cubicBezTo>
                      <a:cubicBezTo>
                        <a:pt x="1196" y="1191"/>
                        <a:pt x="1200" y="1188"/>
                        <a:pt x="1205" y="1186"/>
                      </a:cubicBezTo>
                      <a:cubicBezTo>
                        <a:pt x="1212" y="1194"/>
                        <a:pt x="1223" y="1207"/>
                        <a:pt x="1222" y="1223"/>
                      </a:cubicBezTo>
                      <a:cubicBezTo>
                        <a:pt x="1221" y="1242"/>
                        <a:pt x="1206" y="1246"/>
                        <a:pt x="1201" y="1271"/>
                      </a:cubicBezTo>
                      <a:cubicBezTo>
                        <a:pt x="1199" y="1281"/>
                        <a:pt x="1200" y="1293"/>
                        <a:pt x="1203" y="1316"/>
                      </a:cubicBezTo>
                      <a:cubicBezTo>
                        <a:pt x="1208" y="1352"/>
                        <a:pt x="1212" y="1351"/>
                        <a:pt x="1211" y="1367"/>
                      </a:cubicBezTo>
                      <a:cubicBezTo>
                        <a:pt x="1210" y="1394"/>
                        <a:pt x="1198" y="1397"/>
                        <a:pt x="1201" y="1418"/>
                      </a:cubicBezTo>
                      <a:cubicBezTo>
                        <a:pt x="1204" y="1440"/>
                        <a:pt x="1221" y="1457"/>
                        <a:pt x="1225" y="1460"/>
                      </a:cubicBezTo>
                      <a:cubicBezTo>
                        <a:pt x="1240" y="1475"/>
                        <a:pt x="1247" y="1471"/>
                        <a:pt x="1257" y="1484"/>
                      </a:cubicBezTo>
                      <a:cubicBezTo>
                        <a:pt x="1268" y="1500"/>
                        <a:pt x="1260" y="1510"/>
                        <a:pt x="1270" y="1522"/>
                      </a:cubicBezTo>
                      <a:cubicBezTo>
                        <a:pt x="1284" y="1538"/>
                        <a:pt x="1315" y="1541"/>
                        <a:pt x="1323" y="1530"/>
                      </a:cubicBezTo>
                      <a:cubicBezTo>
                        <a:pt x="1328" y="1524"/>
                        <a:pt x="1322" y="1517"/>
                        <a:pt x="1323" y="1500"/>
                      </a:cubicBezTo>
                      <a:cubicBezTo>
                        <a:pt x="1324" y="1488"/>
                        <a:pt x="1328" y="1479"/>
                        <a:pt x="1337" y="1463"/>
                      </a:cubicBezTo>
                      <a:cubicBezTo>
                        <a:pt x="1351" y="1435"/>
                        <a:pt x="1358" y="1421"/>
                        <a:pt x="1371" y="1418"/>
                      </a:cubicBezTo>
                      <a:cubicBezTo>
                        <a:pt x="1387" y="1414"/>
                        <a:pt x="1392" y="1430"/>
                        <a:pt x="1411" y="1431"/>
                      </a:cubicBezTo>
                      <a:cubicBezTo>
                        <a:pt x="1436" y="1432"/>
                        <a:pt x="1463" y="1409"/>
                        <a:pt x="1470" y="1383"/>
                      </a:cubicBezTo>
                      <a:cubicBezTo>
                        <a:pt x="1477" y="1355"/>
                        <a:pt x="1462" y="1319"/>
                        <a:pt x="1462" y="1319"/>
                      </a:cubicBezTo>
                      <a:cubicBezTo>
                        <a:pt x="1462" y="1319"/>
                        <a:pt x="1427" y="1311"/>
                        <a:pt x="1425" y="1298"/>
                      </a:cubicBezTo>
                      <a:cubicBezTo>
                        <a:pt x="1423" y="1289"/>
                        <a:pt x="1437" y="1279"/>
                        <a:pt x="1457" y="1266"/>
                      </a:cubicBezTo>
                      <a:cubicBezTo>
                        <a:pt x="1477" y="1252"/>
                        <a:pt x="1487" y="1245"/>
                        <a:pt x="1499" y="1247"/>
                      </a:cubicBezTo>
                      <a:cubicBezTo>
                        <a:pt x="1514" y="1250"/>
                        <a:pt x="1514" y="1263"/>
                        <a:pt x="1531" y="1271"/>
                      </a:cubicBezTo>
                      <a:cubicBezTo>
                        <a:pt x="1556" y="1283"/>
                        <a:pt x="1584" y="1271"/>
                        <a:pt x="1590" y="1268"/>
                      </a:cubicBezTo>
                      <a:cubicBezTo>
                        <a:pt x="1613" y="1258"/>
                        <a:pt x="1609" y="1246"/>
                        <a:pt x="1635" y="1231"/>
                      </a:cubicBezTo>
                      <a:cubicBezTo>
                        <a:pt x="1661" y="1216"/>
                        <a:pt x="1687" y="1215"/>
                        <a:pt x="1686" y="1210"/>
                      </a:cubicBezTo>
                      <a:cubicBezTo>
                        <a:pt x="1686" y="1206"/>
                        <a:pt x="1669" y="1207"/>
                        <a:pt x="1667" y="1202"/>
                      </a:cubicBezTo>
                      <a:cubicBezTo>
                        <a:pt x="1665" y="1195"/>
                        <a:pt x="1691" y="1188"/>
                        <a:pt x="1718" y="1164"/>
                      </a:cubicBezTo>
                      <a:cubicBezTo>
                        <a:pt x="1739" y="1147"/>
                        <a:pt x="1738" y="1139"/>
                        <a:pt x="1753" y="1132"/>
                      </a:cubicBezTo>
                      <a:cubicBezTo>
                        <a:pt x="1763" y="1128"/>
                        <a:pt x="1769" y="1130"/>
                        <a:pt x="1801" y="1132"/>
                      </a:cubicBezTo>
                      <a:cubicBezTo>
                        <a:pt x="1859" y="1137"/>
                        <a:pt x="1867" y="1135"/>
                        <a:pt x="1873" y="1130"/>
                      </a:cubicBezTo>
                      <a:cubicBezTo>
                        <a:pt x="1877" y="1126"/>
                        <a:pt x="1880" y="1121"/>
                        <a:pt x="1886" y="1090"/>
                      </a:cubicBezTo>
                      <a:cubicBezTo>
                        <a:pt x="1892" y="1054"/>
                        <a:pt x="1896" y="1036"/>
                        <a:pt x="1894" y="1018"/>
                      </a:cubicBezTo>
                      <a:cubicBezTo>
                        <a:pt x="1892" y="988"/>
                        <a:pt x="1882" y="989"/>
                        <a:pt x="1862" y="930"/>
                      </a:cubicBezTo>
                      <a:cubicBezTo>
                        <a:pt x="1849" y="892"/>
                        <a:pt x="1842" y="872"/>
                        <a:pt x="1843" y="850"/>
                      </a:cubicBezTo>
                      <a:cubicBezTo>
                        <a:pt x="1845" y="820"/>
                        <a:pt x="1855" y="815"/>
                        <a:pt x="1851" y="791"/>
                      </a:cubicBezTo>
                      <a:cubicBezTo>
                        <a:pt x="1847" y="767"/>
                        <a:pt x="1836" y="766"/>
                        <a:pt x="1822" y="732"/>
                      </a:cubicBezTo>
                      <a:cubicBezTo>
                        <a:pt x="1814" y="714"/>
                        <a:pt x="1800" y="679"/>
                        <a:pt x="1814" y="663"/>
                      </a:cubicBezTo>
                      <a:cubicBezTo>
                        <a:pt x="1814" y="663"/>
                        <a:pt x="1820" y="656"/>
                        <a:pt x="1865" y="650"/>
                      </a:cubicBezTo>
                      <a:cubicBezTo>
                        <a:pt x="1865" y="650"/>
                        <a:pt x="1876" y="633"/>
                        <a:pt x="1881" y="626"/>
                      </a:cubicBezTo>
                      <a:cubicBezTo>
                        <a:pt x="1885" y="618"/>
                        <a:pt x="1889" y="611"/>
                        <a:pt x="1897" y="580"/>
                      </a:cubicBezTo>
                      <a:cubicBezTo>
                        <a:pt x="1910" y="531"/>
                        <a:pt x="1908" y="528"/>
                        <a:pt x="1915" y="519"/>
                      </a:cubicBezTo>
                      <a:cubicBezTo>
                        <a:pt x="1929" y="504"/>
                        <a:pt x="1940" y="510"/>
                        <a:pt x="1950" y="495"/>
                      </a:cubicBezTo>
                      <a:cubicBezTo>
                        <a:pt x="1959" y="482"/>
                        <a:pt x="1953" y="472"/>
                        <a:pt x="1955" y="444"/>
                      </a:cubicBezTo>
                      <a:cubicBezTo>
                        <a:pt x="1956" y="434"/>
                        <a:pt x="1958" y="408"/>
                        <a:pt x="1971" y="383"/>
                      </a:cubicBezTo>
                      <a:cubicBezTo>
                        <a:pt x="1978" y="370"/>
                        <a:pt x="1983" y="367"/>
                        <a:pt x="2017" y="332"/>
                      </a:cubicBezTo>
                      <a:cubicBezTo>
                        <a:pt x="2040" y="308"/>
                        <a:pt x="2052" y="296"/>
                        <a:pt x="2054" y="292"/>
                      </a:cubicBezTo>
                      <a:cubicBezTo>
                        <a:pt x="2076" y="258"/>
                        <a:pt x="2083" y="208"/>
                        <a:pt x="2065" y="17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426" name="Freeform 6"/>
                <p:cNvSpPr>
                  <a:spLocks/>
                </p:cNvSpPr>
                <p:nvPr/>
              </p:nvSpPr>
              <p:spPr bwMode="auto">
                <a:xfrm>
                  <a:off x="20837070" y="3519651"/>
                  <a:ext cx="1574394" cy="1976429"/>
                </a:xfrm>
                <a:custGeom>
                  <a:avLst/>
                  <a:gdLst>
                    <a:gd name="T0" fmla="*/ 16 w 608"/>
                    <a:gd name="T1" fmla="*/ 688 h 763"/>
                    <a:gd name="T2" fmla="*/ 28 w 608"/>
                    <a:gd name="T3" fmla="*/ 724 h 763"/>
                    <a:gd name="T4" fmla="*/ 80 w 608"/>
                    <a:gd name="T5" fmla="*/ 686 h 763"/>
                    <a:gd name="T6" fmla="*/ 86 w 608"/>
                    <a:gd name="T7" fmla="*/ 694 h 763"/>
                    <a:gd name="T8" fmla="*/ 44 w 608"/>
                    <a:gd name="T9" fmla="*/ 738 h 763"/>
                    <a:gd name="T10" fmla="*/ 85 w 608"/>
                    <a:gd name="T11" fmla="*/ 753 h 763"/>
                    <a:gd name="T12" fmla="*/ 149 w 608"/>
                    <a:gd name="T13" fmla="*/ 754 h 763"/>
                    <a:gd name="T14" fmla="*/ 168 w 608"/>
                    <a:gd name="T15" fmla="*/ 758 h 763"/>
                    <a:gd name="T16" fmla="*/ 210 w 608"/>
                    <a:gd name="T17" fmla="*/ 715 h 763"/>
                    <a:gd name="T18" fmla="*/ 190 w 608"/>
                    <a:gd name="T19" fmla="*/ 657 h 763"/>
                    <a:gd name="T20" fmla="*/ 204 w 608"/>
                    <a:gd name="T21" fmla="*/ 646 h 763"/>
                    <a:gd name="T22" fmla="*/ 220 w 608"/>
                    <a:gd name="T23" fmla="*/ 640 h 763"/>
                    <a:gd name="T24" fmla="*/ 207 w 608"/>
                    <a:gd name="T25" fmla="*/ 614 h 763"/>
                    <a:gd name="T26" fmla="*/ 229 w 608"/>
                    <a:gd name="T27" fmla="*/ 601 h 763"/>
                    <a:gd name="T28" fmla="*/ 211 w 608"/>
                    <a:gd name="T29" fmla="*/ 532 h 763"/>
                    <a:gd name="T30" fmla="*/ 245 w 608"/>
                    <a:gd name="T31" fmla="*/ 519 h 763"/>
                    <a:gd name="T32" fmla="*/ 276 w 608"/>
                    <a:gd name="T33" fmla="*/ 514 h 763"/>
                    <a:gd name="T34" fmla="*/ 289 w 608"/>
                    <a:gd name="T35" fmla="*/ 496 h 763"/>
                    <a:gd name="T36" fmla="*/ 317 w 608"/>
                    <a:gd name="T37" fmla="*/ 453 h 763"/>
                    <a:gd name="T38" fmla="*/ 317 w 608"/>
                    <a:gd name="T39" fmla="*/ 424 h 763"/>
                    <a:gd name="T40" fmla="*/ 361 w 608"/>
                    <a:gd name="T41" fmla="*/ 350 h 763"/>
                    <a:gd name="T42" fmla="*/ 439 w 608"/>
                    <a:gd name="T43" fmla="*/ 271 h 763"/>
                    <a:gd name="T44" fmla="*/ 541 w 608"/>
                    <a:gd name="T45" fmla="*/ 195 h 763"/>
                    <a:gd name="T46" fmla="*/ 604 w 608"/>
                    <a:gd name="T47" fmla="*/ 149 h 763"/>
                    <a:gd name="T48" fmla="*/ 606 w 608"/>
                    <a:gd name="T49" fmla="*/ 88 h 763"/>
                    <a:gd name="T50" fmla="*/ 594 w 608"/>
                    <a:gd name="T51" fmla="*/ 41 h 763"/>
                    <a:gd name="T52" fmla="*/ 550 w 608"/>
                    <a:gd name="T53" fmla="*/ 8 h 763"/>
                    <a:gd name="T54" fmla="*/ 506 w 608"/>
                    <a:gd name="T55" fmla="*/ 9 h 763"/>
                    <a:gd name="T56" fmla="*/ 454 w 608"/>
                    <a:gd name="T57" fmla="*/ 45 h 763"/>
                    <a:gd name="T58" fmla="*/ 440 w 608"/>
                    <a:gd name="T59" fmla="*/ 97 h 763"/>
                    <a:gd name="T60" fmla="*/ 416 w 608"/>
                    <a:gd name="T61" fmla="*/ 129 h 763"/>
                    <a:gd name="T62" fmla="*/ 357 w 608"/>
                    <a:gd name="T63" fmla="*/ 160 h 763"/>
                    <a:gd name="T64" fmla="*/ 313 w 608"/>
                    <a:gd name="T65" fmla="*/ 179 h 763"/>
                    <a:gd name="T66" fmla="*/ 299 w 608"/>
                    <a:gd name="T67" fmla="*/ 197 h 763"/>
                    <a:gd name="T68" fmla="*/ 228 w 608"/>
                    <a:gd name="T69" fmla="*/ 201 h 763"/>
                    <a:gd name="T70" fmla="*/ 229 w 608"/>
                    <a:gd name="T71" fmla="*/ 242 h 763"/>
                    <a:gd name="T72" fmla="*/ 221 w 608"/>
                    <a:gd name="T73" fmla="*/ 228 h 763"/>
                    <a:gd name="T74" fmla="*/ 199 w 608"/>
                    <a:gd name="T75" fmla="*/ 266 h 763"/>
                    <a:gd name="T76" fmla="*/ 160 w 608"/>
                    <a:gd name="T77" fmla="*/ 299 h 763"/>
                    <a:gd name="T78" fmla="*/ 149 w 608"/>
                    <a:gd name="T79" fmla="*/ 338 h 763"/>
                    <a:gd name="T80" fmla="*/ 109 w 608"/>
                    <a:gd name="T81" fmla="*/ 384 h 763"/>
                    <a:gd name="T82" fmla="*/ 129 w 608"/>
                    <a:gd name="T83" fmla="*/ 408 h 763"/>
                    <a:gd name="T84" fmla="*/ 75 w 608"/>
                    <a:gd name="T85" fmla="*/ 426 h 763"/>
                    <a:gd name="T86" fmla="*/ 38 w 608"/>
                    <a:gd name="T87" fmla="*/ 444 h 763"/>
                    <a:gd name="T88" fmla="*/ 41 w 608"/>
                    <a:gd name="T89" fmla="*/ 481 h 763"/>
                    <a:gd name="T90" fmla="*/ 51 w 608"/>
                    <a:gd name="T91" fmla="*/ 511 h 763"/>
                    <a:gd name="T92" fmla="*/ 93 w 608"/>
                    <a:gd name="T93" fmla="*/ 512 h 763"/>
                    <a:gd name="T94" fmla="*/ 73 w 608"/>
                    <a:gd name="T95" fmla="*/ 521 h 763"/>
                    <a:gd name="T96" fmla="*/ 69 w 608"/>
                    <a:gd name="T97" fmla="*/ 556 h 763"/>
                    <a:gd name="T98" fmla="*/ 73 w 608"/>
                    <a:gd name="T99" fmla="*/ 571 h 763"/>
                    <a:gd name="T100" fmla="*/ 66 w 608"/>
                    <a:gd name="T101" fmla="*/ 587 h 763"/>
                    <a:gd name="T102" fmla="*/ 58 w 608"/>
                    <a:gd name="T103" fmla="*/ 607 h 763"/>
                    <a:gd name="T104" fmla="*/ 111 w 608"/>
                    <a:gd name="T105" fmla="*/ 633 h 763"/>
                    <a:gd name="T106" fmla="*/ 64 w 608"/>
                    <a:gd name="T107" fmla="*/ 617 h 763"/>
                    <a:gd name="T108" fmla="*/ 36 w 608"/>
                    <a:gd name="T109" fmla="*/ 647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08" h="763">
                      <a:moveTo>
                        <a:pt x="33" y="662"/>
                      </a:moveTo>
                      <a:cubicBezTo>
                        <a:pt x="27" y="661"/>
                        <a:pt x="27" y="661"/>
                        <a:pt x="27" y="661"/>
                      </a:cubicBezTo>
                      <a:cubicBezTo>
                        <a:pt x="18" y="671"/>
                        <a:pt x="18" y="671"/>
                        <a:pt x="18" y="671"/>
                      </a:cubicBezTo>
                      <a:cubicBezTo>
                        <a:pt x="14" y="683"/>
                        <a:pt x="14" y="683"/>
                        <a:pt x="14" y="683"/>
                      </a:cubicBezTo>
                      <a:cubicBezTo>
                        <a:pt x="16" y="688"/>
                        <a:pt x="16" y="688"/>
                        <a:pt x="16" y="688"/>
                      </a:cubicBezTo>
                      <a:cubicBezTo>
                        <a:pt x="12" y="694"/>
                        <a:pt x="12" y="694"/>
                        <a:pt x="12" y="694"/>
                      </a:cubicBezTo>
                      <a:cubicBezTo>
                        <a:pt x="0" y="697"/>
                        <a:pt x="0" y="697"/>
                        <a:pt x="0" y="697"/>
                      </a:cubicBezTo>
                      <a:cubicBezTo>
                        <a:pt x="0" y="701"/>
                        <a:pt x="0" y="701"/>
                        <a:pt x="0" y="701"/>
                      </a:cubicBezTo>
                      <a:cubicBezTo>
                        <a:pt x="15" y="717"/>
                        <a:pt x="15" y="717"/>
                        <a:pt x="15" y="717"/>
                      </a:cubicBezTo>
                      <a:cubicBezTo>
                        <a:pt x="28" y="724"/>
                        <a:pt x="28" y="724"/>
                        <a:pt x="28" y="724"/>
                      </a:cubicBezTo>
                      <a:cubicBezTo>
                        <a:pt x="34" y="720"/>
                        <a:pt x="34" y="720"/>
                        <a:pt x="34" y="720"/>
                      </a:cubicBezTo>
                      <a:cubicBezTo>
                        <a:pt x="38" y="711"/>
                        <a:pt x="38" y="711"/>
                        <a:pt x="38" y="711"/>
                      </a:cubicBezTo>
                      <a:cubicBezTo>
                        <a:pt x="47" y="706"/>
                        <a:pt x="47" y="706"/>
                        <a:pt x="47" y="706"/>
                      </a:cubicBezTo>
                      <a:cubicBezTo>
                        <a:pt x="66" y="691"/>
                        <a:pt x="66" y="691"/>
                        <a:pt x="66" y="691"/>
                      </a:cubicBezTo>
                      <a:cubicBezTo>
                        <a:pt x="80" y="686"/>
                        <a:pt x="80" y="686"/>
                        <a:pt x="80" y="686"/>
                      </a:cubicBezTo>
                      <a:cubicBezTo>
                        <a:pt x="95" y="688"/>
                        <a:pt x="95" y="688"/>
                        <a:pt x="95" y="688"/>
                      </a:cubicBezTo>
                      <a:cubicBezTo>
                        <a:pt x="102" y="694"/>
                        <a:pt x="102" y="694"/>
                        <a:pt x="102" y="694"/>
                      </a:cubicBezTo>
                      <a:cubicBezTo>
                        <a:pt x="101" y="701"/>
                        <a:pt x="101" y="701"/>
                        <a:pt x="101" y="701"/>
                      </a:cubicBezTo>
                      <a:cubicBezTo>
                        <a:pt x="95" y="702"/>
                        <a:pt x="95" y="702"/>
                        <a:pt x="95" y="702"/>
                      </a:cubicBezTo>
                      <a:cubicBezTo>
                        <a:pt x="86" y="694"/>
                        <a:pt x="86" y="694"/>
                        <a:pt x="86" y="694"/>
                      </a:cubicBezTo>
                      <a:cubicBezTo>
                        <a:pt x="78" y="694"/>
                        <a:pt x="78" y="694"/>
                        <a:pt x="78" y="694"/>
                      </a:cubicBezTo>
                      <a:cubicBezTo>
                        <a:pt x="73" y="703"/>
                        <a:pt x="73" y="703"/>
                        <a:pt x="73" y="703"/>
                      </a:cubicBezTo>
                      <a:cubicBezTo>
                        <a:pt x="54" y="714"/>
                        <a:pt x="54" y="714"/>
                        <a:pt x="54" y="714"/>
                      </a:cubicBezTo>
                      <a:cubicBezTo>
                        <a:pt x="46" y="726"/>
                        <a:pt x="46" y="726"/>
                        <a:pt x="46" y="726"/>
                      </a:cubicBezTo>
                      <a:cubicBezTo>
                        <a:pt x="44" y="738"/>
                        <a:pt x="44" y="738"/>
                        <a:pt x="44" y="738"/>
                      </a:cubicBezTo>
                      <a:cubicBezTo>
                        <a:pt x="47" y="750"/>
                        <a:pt x="47" y="750"/>
                        <a:pt x="47" y="750"/>
                      </a:cubicBezTo>
                      <a:cubicBezTo>
                        <a:pt x="44" y="756"/>
                        <a:pt x="44" y="756"/>
                        <a:pt x="44" y="756"/>
                      </a:cubicBezTo>
                      <a:cubicBezTo>
                        <a:pt x="44" y="756"/>
                        <a:pt x="44" y="763"/>
                        <a:pt x="43" y="762"/>
                      </a:cubicBezTo>
                      <a:cubicBezTo>
                        <a:pt x="64" y="763"/>
                        <a:pt x="64" y="763"/>
                        <a:pt x="64" y="763"/>
                      </a:cubicBezTo>
                      <a:cubicBezTo>
                        <a:pt x="85" y="753"/>
                        <a:pt x="85" y="753"/>
                        <a:pt x="85" y="753"/>
                      </a:cubicBezTo>
                      <a:cubicBezTo>
                        <a:pt x="102" y="745"/>
                        <a:pt x="102" y="745"/>
                        <a:pt x="102" y="745"/>
                      </a:cubicBezTo>
                      <a:cubicBezTo>
                        <a:pt x="115" y="748"/>
                        <a:pt x="115" y="748"/>
                        <a:pt x="115" y="748"/>
                      </a:cubicBezTo>
                      <a:cubicBezTo>
                        <a:pt x="122" y="756"/>
                        <a:pt x="122" y="756"/>
                        <a:pt x="122" y="756"/>
                      </a:cubicBezTo>
                      <a:cubicBezTo>
                        <a:pt x="138" y="760"/>
                        <a:pt x="138" y="760"/>
                        <a:pt x="138" y="760"/>
                      </a:cubicBezTo>
                      <a:cubicBezTo>
                        <a:pt x="149" y="754"/>
                        <a:pt x="149" y="754"/>
                        <a:pt x="149" y="754"/>
                      </a:cubicBezTo>
                      <a:cubicBezTo>
                        <a:pt x="143" y="746"/>
                        <a:pt x="143" y="746"/>
                        <a:pt x="143" y="746"/>
                      </a:cubicBezTo>
                      <a:cubicBezTo>
                        <a:pt x="144" y="736"/>
                        <a:pt x="144" y="736"/>
                        <a:pt x="144" y="736"/>
                      </a:cubicBezTo>
                      <a:cubicBezTo>
                        <a:pt x="150" y="738"/>
                        <a:pt x="150" y="738"/>
                        <a:pt x="150" y="738"/>
                      </a:cubicBezTo>
                      <a:cubicBezTo>
                        <a:pt x="156" y="752"/>
                        <a:pt x="156" y="752"/>
                        <a:pt x="156" y="752"/>
                      </a:cubicBezTo>
                      <a:cubicBezTo>
                        <a:pt x="168" y="758"/>
                        <a:pt x="168" y="758"/>
                        <a:pt x="168" y="758"/>
                      </a:cubicBezTo>
                      <a:cubicBezTo>
                        <a:pt x="189" y="758"/>
                        <a:pt x="189" y="758"/>
                        <a:pt x="189" y="758"/>
                      </a:cubicBezTo>
                      <a:cubicBezTo>
                        <a:pt x="193" y="750"/>
                        <a:pt x="193" y="750"/>
                        <a:pt x="193" y="750"/>
                      </a:cubicBezTo>
                      <a:cubicBezTo>
                        <a:pt x="203" y="748"/>
                        <a:pt x="203" y="748"/>
                        <a:pt x="203" y="748"/>
                      </a:cubicBezTo>
                      <a:cubicBezTo>
                        <a:pt x="211" y="730"/>
                        <a:pt x="211" y="730"/>
                        <a:pt x="211" y="730"/>
                      </a:cubicBezTo>
                      <a:cubicBezTo>
                        <a:pt x="210" y="715"/>
                        <a:pt x="210" y="715"/>
                        <a:pt x="210" y="715"/>
                      </a:cubicBezTo>
                      <a:cubicBezTo>
                        <a:pt x="219" y="699"/>
                        <a:pt x="219" y="699"/>
                        <a:pt x="219" y="699"/>
                      </a:cubicBezTo>
                      <a:cubicBezTo>
                        <a:pt x="221" y="686"/>
                        <a:pt x="221" y="686"/>
                        <a:pt x="221" y="686"/>
                      </a:cubicBezTo>
                      <a:cubicBezTo>
                        <a:pt x="211" y="678"/>
                        <a:pt x="211" y="678"/>
                        <a:pt x="211" y="678"/>
                      </a:cubicBezTo>
                      <a:cubicBezTo>
                        <a:pt x="203" y="660"/>
                        <a:pt x="203" y="660"/>
                        <a:pt x="203" y="660"/>
                      </a:cubicBezTo>
                      <a:cubicBezTo>
                        <a:pt x="190" y="657"/>
                        <a:pt x="190" y="657"/>
                        <a:pt x="190" y="657"/>
                      </a:cubicBezTo>
                      <a:cubicBezTo>
                        <a:pt x="180" y="657"/>
                        <a:pt x="180" y="657"/>
                        <a:pt x="180" y="657"/>
                      </a:cubicBezTo>
                      <a:cubicBezTo>
                        <a:pt x="175" y="650"/>
                        <a:pt x="175" y="650"/>
                        <a:pt x="175" y="650"/>
                      </a:cubicBezTo>
                      <a:cubicBezTo>
                        <a:pt x="183" y="646"/>
                        <a:pt x="183" y="646"/>
                        <a:pt x="183" y="646"/>
                      </a:cubicBezTo>
                      <a:cubicBezTo>
                        <a:pt x="195" y="649"/>
                        <a:pt x="195" y="649"/>
                        <a:pt x="195" y="649"/>
                      </a:cubicBezTo>
                      <a:cubicBezTo>
                        <a:pt x="204" y="646"/>
                        <a:pt x="204" y="646"/>
                        <a:pt x="204" y="646"/>
                      </a:cubicBezTo>
                      <a:cubicBezTo>
                        <a:pt x="212" y="657"/>
                        <a:pt x="212" y="657"/>
                        <a:pt x="212" y="657"/>
                      </a:cubicBezTo>
                      <a:cubicBezTo>
                        <a:pt x="212" y="666"/>
                        <a:pt x="212" y="666"/>
                        <a:pt x="212" y="666"/>
                      </a:cubicBezTo>
                      <a:cubicBezTo>
                        <a:pt x="219" y="670"/>
                        <a:pt x="219" y="670"/>
                        <a:pt x="219" y="670"/>
                      </a:cubicBezTo>
                      <a:cubicBezTo>
                        <a:pt x="225" y="661"/>
                        <a:pt x="225" y="661"/>
                        <a:pt x="225" y="661"/>
                      </a:cubicBezTo>
                      <a:cubicBezTo>
                        <a:pt x="220" y="640"/>
                        <a:pt x="220" y="640"/>
                        <a:pt x="220" y="640"/>
                      </a:cubicBezTo>
                      <a:cubicBezTo>
                        <a:pt x="205" y="620"/>
                        <a:pt x="205" y="620"/>
                        <a:pt x="205" y="620"/>
                      </a:cubicBezTo>
                      <a:cubicBezTo>
                        <a:pt x="191" y="600"/>
                        <a:pt x="191" y="600"/>
                        <a:pt x="191" y="600"/>
                      </a:cubicBezTo>
                      <a:cubicBezTo>
                        <a:pt x="195" y="593"/>
                        <a:pt x="195" y="593"/>
                        <a:pt x="195" y="593"/>
                      </a:cubicBezTo>
                      <a:cubicBezTo>
                        <a:pt x="205" y="604"/>
                        <a:pt x="205" y="604"/>
                        <a:pt x="205" y="604"/>
                      </a:cubicBezTo>
                      <a:cubicBezTo>
                        <a:pt x="207" y="614"/>
                        <a:pt x="207" y="614"/>
                        <a:pt x="207" y="614"/>
                      </a:cubicBezTo>
                      <a:cubicBezTo>
                        <a:pt x="220" y="620"/>
                        <a:pt x="220" y="620"/>
                        <a:pt x="220" y="620"/>
                      </a:cubicBezTo>
                      <a:cubicBezTo>
                        <a:pt x="233" y="624"/>
                        <a:pt x="233" y="624"/>
                        <a:pt x="233" y="624"/>
                      </a:cubicBezTo>
                      <a:cubicBezTo>
                        <a:pt x="236" y="616"/>
                        <a:pt x="236" y="616"/>
                        <a:pt x="236" y="616"/>
                      </a:cubicBezTo>
                      <a:cubicBezTo>
                        <a:pt x="235" y="606"/>
                        <a:pt x="235" y="606"/>
                        <a:pt x="235" y="606"/>
                      </a:cubicBezTo>
                      <a:cubicBezTo>
                        <a:pt x="229" y="601"/>
                        <a:pt x="229" y="601"/>
                        <a:pt x="229" y="601"/>
                      </a:cubicBezTo>
                      <a:cubicBezTo>
                        <a:pt x="230" y="592"/>
                        <a:pt x="230" y="592"/>
                        <a:pt x="230" y="592"/>
                      </a:cubicBezTo>
                      <a:cubicBezTo>
                        <a:pt x="238" y="578"/>
                        <a:pt x="238" y="578"/>
                        <a:pt x="238" y="578"/>
                      </a:cubicBezTo>
                      <a:cubicBezTo>
                        <a:pt x="237" y="564"/>
                        <a:pt x="237" y="564"/>
                        <a:pt x="237" y="564"/>
                      </a:cubicBezTo>
                      <a:cubicBezTo>
                        <a:pt x="226" y="551"/>
                        <a:pt x="226" y="551"/>
                        <a:pt x="226" y="551"/>
                      </a:cubicBezTo>
                      <a:cubicBezTo>
                        <a:pt x="211" y="532"/>
                        <a:pt x="211" y="532"/>
                        <a:pt x="211" y="532"/>
                      </a:cubicBezTo>
                      <a:cubicBezTo>
                        <a:pt x="221" y="531"/>
                        <a:pt x="221" y="531"/>
                        <a:pt x="221" y="531"/>
                      </a:cubicBezTo>
                      <a:cubicBezTo>
                        <a:pt x="233" y="541"/>
                        <a:pt x="233" y="541"/>
                        <a:pt x="233" y="541"/>
                      </a:cubicBezTo>
                      <a:cubicBezTo>
                        <a:pt x="242" y="539"/>
                        <a:pt x="242" y="539"/>
                        <a:pt x="242" y="539"/>
                      </a:cubicBezTo>
                      <a:cubicBezTo>
                        <a:pt x="248" y="523"/>
                        <a:pt x="248" y="523"/>
                        <a:pt x="248" y="523"/>
                      </a:cubicBezTo>
                      <a:cubicBezTo>
                        <a:pt x="245" y="519"/>
                        <a:pt x="245" y="519"/>
                        <a:pt x="245" y="519"/>
                      </a:cubicBezTo>
                      <a:cubicBezTo>
                        <a:pt x="235" y="518"/>
                        <a:pt x="235" y="518"/>
                        <a:pt x="235" y="518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45" y="498"/>
                        <a:pt x="245" y="498"/>
                        <a:pt x="245" y="498"/>
                      </a:cubicBezTo>
                      <a:cubicBezTo>
                        <a:pt x="257" y="507"/>
                        <a:pt x="257" y="507"/>
                        <a:pt x="257" y="507"/>
                      </a:cubicBezTo>
                      <a:cubicBezTo>
                        <a:pt x="276" y="514"/>
                        <a:pt x="276" y="514"/>
                        <a:pt x="276" y="514"/>
                      </a:cubicBezTo>
                      <a:cubicBezTo>
                        <a:pt x="282" y="506"/>
                        <a:pt x="282" y="506"/>
                        <a:pt x="282" y="506"/>
                      </a:cubicBezTo>
                      <a:cubicBezTo>
                        <a:pt x="271" y="499"/>
                        <a:pt x="271" y="499"/>
                        <a:pt x="271" y="499"/>
                      </a:cubicBezTo>
                      <a:cubicBezTo>
                        <a:pt x="270" y="491"/>
                        <a:pt x="270" y="491"/>
                        <a:pt x="270" y="491"/>
                      </a:cubicBezTo>
                      <a:cubicBezTo>
                        <a:pt x="281" y="492"/>
                        <a:pt x="281" y="492"/>
                        <a:pt x="281" y="492"/>
                      </a:cubicBezTo>
                      <a:cubicBezTo>
                        <a:pt x="289" y="496"/>
                        <a:pt x="289" y="496"/>
                        <a:pt x="289" y="496"/>
                      </a:cubicBezTo>
                      <a:cubicBezTo>
                        <a:pt x="300" y="487"/>
                        <a:pt x="300" y="487"/>
                        <a:pt x="300" y="487"/>
                      </a:cubicBezTo>
                      <a:cubicBezTo>
                        <a:pt x="301" y="472"/>
                        <a:pt x="301" y="472"/>
                        <a:pt x="301" y="472"/>
                      </a:cubicBezTo>
                      <a:cubicBezTo>
                        <a:pt x="296" y="467"/>
                        <a:pt x="296" y="467"/>
                        <a:pt x="296" y="467"/>
                      </a:cubicBezTo>
                      <a:cubicBezTo>
                        <a:pt x="299" y="461"/>
                        <a:pt x="299" y="461"/>
                        <a:pt x="299" y="461"/>
                      </a:cubicBezTo>
                      <a:cubicBezTo>
                        <a:pt x="317" y="453"/>
                        <a:pt x="317" y="453"/>
                        <a:pt x="317" y="453"/>
                      </a:cubicBezTo>
                      <a:cubicBezTo>
                        <a:pt x="321" y="442"/>
                        <a:pt x="321" y="442"/>
                        <a:pt x="321" y="442"/>
                      </a:cubicBezTo>
                      <a:cubicBezTo>
                        <a:pt x="309" y="435"/>
                        <a:pt x="309" y="435"/>
                        <a:pt x="309" y="435"/>
                      </a:cubicBezTo>
                      <a:cubicBezTo>
                        <a:pt x="303" y="424"/>
                        <a:pt x="303" y="424"/>
                        <a:pt x="303" y="424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7" y="424"/>
                        <a:pt x="317" y="424"/>
                        <a:pt x="317" y="424"/>
                      </a:cubicBezTo>
                      <a:cubicBezTo>
                        <a:pt x="326" y="417"/>
                        <a:pt x="326" y="417"/>
                        <a:pt x="326" y="417"/>
                      </a:cubicBezTo>
                      <a:cubicBezTo>
                        <a:pt x="346" y="391"/>
                        <a:pt x="346" y="391"/>
                        <a:pt x="346" y="391"/>
                      </a:cubicBezTo>
                      <a:cubicBezTo>
                        <a:pt x="351" y="375"/>
                        <a:pt x="351" y="375"/>
                        <a:pt x="351" y="375"/>
                      </a:cubicBezTo>
                      <a:cubicBezTo>
                        <a:pt x="359" y="368"/>
                        <a:pt x="359" y="368"/>
                        <a:pt x="359" y="368"/>
                      </a:cubicBezTo>
                      <a:cubicBezTo>
                        <a:pt x="361" y="350"/>
                        <a:pt x="361" y="350"/>
                        <a:pt x="361" y="350"/>
                      </a:cubicBezTo>
                      <a:cubicBezTo>
                        <a:pt x="382" y="337"/>
                        <a:pt x="382" y="337"/>
                        <a:pt x="382" y="337"/>
                      </a:cubicBezTo>
                      <a:cubicBezTo>
                        <a:pt x="393" y="317"/>
                        <a:pt x="393" y="317"/>
                        <a:pt x="393" y="317"/>
                      </a:cubicBezTo>
                      <a:cubicBezTo>
                        <a:pt x="402" y="291"/>
                        <a:pt x="402" y="291"/>
                        <a:pt x="402" y="291"/>
                      </a:cubicBezTo>
                      <a:cubicBezTo>
                        <a:pt x="413" y="290"/>
                        <a:pt x="413" y="290"/>
                        <a:pt x="413" y="290"/>
                      </a:cubicBezTo>
                      <a:cubicBezTo>
                        <a:pt x="439" y="271"/>
                        <a:pt x="439" y="271"/>
                        <a:pt x="439" y="271"/>
                      </a:cubicBezTo>
                      <a:cubicBezTo>
                        <a:pt x="468" y="238"/>
                        <a:pt x="468" y="238"/>
                        <a:pt x="468" y="238"/>
                      </a:cubicBezTo>
                      <a:cubicBezTo>
                        <a:pt x="491" y="219"/>
                        <a:pt x="491" y="219"/>
                        <a:pt x="491" y="219"/>
                      </a:cubicBezTo>
                      <a:cubicBezTo>
                        <a:pt x="499" y="218"/>
                        <a:pt x="499" y="218"/>
                        <a:pt x="499" y="218"/>
                      </a:cubicBezTo>
                      <a:cubicBezTo>
                        <a:pt x="518" y="201"/>
                        <a:pt x="518" y="201"/>
                        <a:pt x="518" y="201"/>
                      </a:cubicBezTo>
                      <a:cubicBezTo>
                        <a:pt x="541" y="195"/>
                        <a:pt x="541" y="195"/>
                        <a:pt x="541" y="195"/>
                      </a:cubicBezTo>
                      <a:cubicBezTo>
                        <a:pt x="554" y="184"/>
                        <a:pt x="554" y="184"/>
                        <a:pt x="554" y="184"/>
                      </a:cubicBezTo>
                      <a:cubicBezTo>
                        <a:pt x="575" y="159"/>
                        <a:pt x="575" y="159"/>
                        <a:pt x="575" y="159"/>
                      </a:cubicBezTo>
                      <a:cubicBezTo>
                        <a:pt x="586" y="152"/>
                        <a:pt x="586" y="152"/>
                        <a:pt x="586" y="152"/>
                      </a:cubicBezTo>
                      <a:cubicBezTo>
                        <a:pt x="594" y="153"/>
                        <a:pt x="594" y="153"/>
                        <a:pt x="594" y="153"/>
                      </a:cubicBezTo>
                      <a:cubicBezTo>
                        <a:pt x="604" y="149"/>
                        <a:pt x="604" y="149"/>
                        <a:pt x="604" y="149"/>
                      </a:cubicBezTo>
                      <a:cubicBezTo>
                        <a:pt x="605" y="140"/>
                        <a:pt x="605" y="140"/>
                        <a:pt x="605" y="140"/>
                      </a:cubicBezTo>
                      <a:cubicBezTo>
                        <a:pt x="601" y="133"/>
                        <a:pt x="601" y="133"/>
                        <a:pt x="601" y="133"/>
                      </a:cubicBezTo>
                      <a:cubicBezTo>
                        <a:pt x="608" y="120"/>
                        <a:pt x="608" y="120"/>
                        <a:pt x="608" y="120"/>
                      </a:cubicBezTo>
                      <a:cubicBezTo>
                        <a:pt x="606" y="108"/>
                        <a:pt x="606" y="108"/>
                        <a:pt x="606" y="108"/>
                      </a:cubicBezTo>
                      <a:cubicBezTo>
                        <a:pt x="606" y="88"/>
                        <a:pt x="606" y="88"/>
                        <a:pt x="606" y="88"/>
                      </a:cubicBezTo>
                      <a:cubicBezTo>
                        <a:pt x="601" y="85"/>
                        <a:pt x="601" y="85"/>
                        <a:pt x="601" y="85"/>
                      </a:cubicBezTo>
                      <a:cubicBezTo>
                        <a:pt x="592" y="83"/>
                        <a:pt x="592" y="83"/>
                        <a:pt x="592" y="83"/>
                      </a:cubicBezTo>
                      <a:cubicBezTo>
                        <a:pt x="591" y="65"/>
                        <a:pt x="591" y="65"/>
                        <a:pt x="591" y="65"/>
                      </a:cubicBezTo>
                      <a:cubicBezTo>
                        <a:pt x="598" y="47"/>
                        <a:pt x="598" y="47"/>
                        <a:pt x="598" y="47"/>
                      </a:cubicBezTo>
                      <a:cubicBezTo>
                        <a:pt x="594" y="41"/>
                        <a:pt x="594" y="41"/>
                        <a:pt x="594" y="41"/>
                      </a:cubicBezTo>
                      <a:cubicBezTo>
                        <a:pt x="579" y="39"/>
                        <a:pt x="579" y="39"/>
                        <a:pt x="579" y="39"/>
                      </a:cubicBezTo>
                      <a:cubicBezTo>
                        <a:pt x="572" y="31"/>
                        <a:pt x="572" y="31"/>
                        <a:pt x="572" y="31"/>
                      </a:cubicBezTo>
                      <a:cubicBezTo>
                        <a:pt x="559" y="29"/>
                        <a:pt x="559" y="29"/>
                        <a:pt x="559" y="29"/>
                      </a:cubicBezTo>
                      <a:cubicBezTo>
                        <a:pt x="551" y="19"/>
                        <a:pt x="551" y="19"/>
                        <a:pt x="551" y="19"/>
                      </a:cubicBezTo>
                      <a:cubicBezTo>
                        <a:pt x="550" y="8"/>
                        <a:pt x="550" y="8"/>
                        <a:pt x="550" y="8"/>
                      </a:cubicBezTo>
                      <a:cubicBezTo>
                        <a:pt x="545" y="0"/>
                        <a:pt x="545" y="0"/>
                        <a:pt x="545" y="0"/>
                      </a:cubicBezTo>
                      <a:cubicBezTo>
                        <a:pt x="528" y="10"/>
                        <a:pt x="528" y="10"/>
                        <a:pt x="528" y="10"/>
                      </a:cubicBezTo>
                      <a:cubicBezTo>
                        <a:pt x="526" y="18"/>
                        <a:pt x="526" y="18"/>
                        <a:pt x="526" y="18"/>
                      </a:cubicBezTo>
                      <a:cubicBezTo>
                        <a:pt x="517" y="15"/>
                        <a:pt x="517" y="15"/>
                        <a:pt x="517" y="15"/>
                      </a:cubicBezTo>
                      <a:cubicBezTo>
                        <a:pt x="506" y="9"/>
                        <a:pt x="506" y="9"/>
                        <a:pt x="506" y="9"/>
                      </a:cubicBezTo>
                      <a:cubicBezTo>
                        <a:pt x="494" y="13"/>
                        <a:pt x="494" y="13"/>
                        <a:pt x="494" y="13"/>
                      </a:cubicBezTo>
                      <a:cubicBezTo>
                        <a:pt x="476" y="24"/>
                        <a:pt x="476" y="24"/>
                        <a:pt x="476" y="24"/>
                      </a:cubicBezTo>
                      <a:cubicBezTo>
                        <a:pt x="472" y="36"/>
                        <a:pt x="472" y="36"/>
                        <a:pt x="472" y="36"/>
                      </a:cubicBezTo>
                      <a:cubicBezTo>
                        <a:pt x="464" y="43"/>
                        <a:pt x="464" y="43"/>
                        <a:pt x="464" y="43"/>
                      </a:cubicBezTo>
                      <a:cubicBezTo>
                        <a:pt x="454" y="45"/>
                        <a:pt x="454" y="45"/>
                        <a:pt x="454" y="45"/>
                      </a:cubicBezTo>
                      <a:cubicBezTo>
                        <a:pt x="445" y="54"/>
                        <a:pt x="445" y="54"/>
                        <a:pt x="445" y="54"/>
                      </a:cubicBezTo>
                      <a:cubicBezTo>
                        <a:pt x="444" y="64"/>
                        <a:pt x="444" y="64"/>
                        <a:pt x="444" y="64"/>
                      </a:cubicBezTo>
                      <a:cubicBezTo>
                        <a:pt x="433" y="76"/>
                        <a:pt x="433" y="76"/>
                        <a:pt x="433" y="76"/>
                      </a:cubicBezTo>
                      <a:cubicBezTo>
                        <a:pt x="432" y="83"/>
                        <a:pt x="432" y="83"/>
                        <a:pt x="432" y="83"/>
                      </a:cubicBezTo>
                      <a:cubicBezTo>
                        <a:pt x="440" y="97"/>
                        <a:pt x="440" y="97"/>
                        <a:pt x="440" y="97"/>
                      </a:cubicBezTo>
                      <a:cubicBezTo>
                        <a:pt x="441" y="107"/>
                        <a:pt x="441" y="107"/>
                        <a:pt x="441" y="107"/>
                      </a:cubicBezTo>
                      <a:cubicBezTo>
                        <a:pt x="429" y="107"/>
                        <a:pt x="429" y="107"/>
                        <a:pt x="429" y="107"/>
                      </a:cubicBezTo>
                      <a:cubicBezTo>
                        <a:pt x="423" y="114"/>
                        <a:pt x="423" y="114"/>
                        <a:pt x="423" y="114"/>
                      </a:cubicBezTo>
                      <a:cubicBezTo>
                        <a:pt x="423" y="124"/>
                        <a:pt x="423" y="124"/>
                        <a:pt x="423" y="124"/>
                      </a:cubicBezTo>
                      <a:cubicBezTo>
                        <a:pt x="416" y="129"/>
                        <a:pt x="416" y="129"/>
                        <a:pt x="416" y="129"/>
                      </a:cubicBezTo>
                      <a:cubicBezTo>
                        <a:pt x="408" y="140"/>
                        <a:pt x="408" y="140"/>
                        <a:pt x="408" y="140"/>
                      </a:cubicBezTo>
                      <a:cubicBezTo>
                        <a:pt x="383" y="156"/>
                        <a:pt x="383" y="156"/>
                        <a:pt x="383" y="156"/>
                      </a:cubicBezTo>
                      <a:cubicBezTo>
                        <a:pt x="374" y="163"/>
                        <a:pt x="374" y="163"/>
                        <a:pt x="374" y="163"/>
                      </a:cubicBezTo>
                      <a:cubicBezTo>
                        <a:pt x="369" y="161"/>
                        <a:pt x="369" y="161"/>
                        <a:pt x="369" y="161"/>
                      </a:cubicBezTo>
                      <a:cubicBezTo>
                        <a:pt x="357" y="160"/>
                        <a:pt x="357" y="160"/>
                        <a:pt x="357" y="160"/>
                      </a:cubicBezTo>
                      <a:cubicBezTo>
                        <a:pt x="346" y="168"/>
                        <a:pt x="346" y="168"/>
                        <a:pt x="346" y="168"/>
                      </a:cubicBezTo>
                      <a:cubicBezTo>
                        <a:pt x="334" y="186"/>
                        <a:pt x="334" y="186"/>
                        <a:pt x="334" y="186"/>
                      </a:cubicBezTo>
                      <a:cubicBezTo>
                        <a:pt x="324" y="193"/>
                        <a:pt x="324" y="193"/>
                        <a:pt x="324" y="193"/>
                      </a:cubicBezTo>
                      <a:cubicBezTo>
                        <a:pt x="318" y="189"/>
                        <a:pt x="318" y="189"/>
                        <a:pt x="318" y="189"/>
                      </a:cubicBezTo>
                      <a:cubicBezTo>
                        <a:pt x="313" y="179"/>
                        <a:pt x="313" y="179"/>
                        <a:pt x="313" y="179"/>
                      </a:cubicBezTo>
                      <a:cubicBezTo>
                        <a:pt x="308" y="179"/>
                        <a:pt x="308" y="179"/>
                        <a:pt x="308" y="179"/>
                      </a:cubicBezTo>
                      <a:cubicBezTo>
                        <a:pt x="306" y="188"/>
                        <a:pt x="306" y="188"/>
                        <a:pt x="306" y="188"/>
                      </a:cubicBezTo>
                      <a:cubicBezTo>
                        <a:pt x="308" y="204"/>
                        <a:pt x="308" y="204"/>
                        <a:pt x="308" y="204"/>
                      </a:cubicBezTo>
                      <a:cubicBezTo>
                        <a:pt x="303" y="209"/>
                        <a:pt x="303" y="209"/>
                        <a:pt x="303" y="209"/>
                      </a:cubicBezTo>
                      <a:cubicBezTo>
                        <a:pt x="299" y="197"/>
                        <a:pt x="299" y="197"/>
                        <a:pt x="299" y="197"/>
                      </a:cubicBezTo>
                      <a:cubicBezTo>
                        <a:pt x="292" y="185"/>
                        <a:pt x="292" y="185"/>
                        <a:pt x="292" y="185"/>
                      </a:cubicBezTo>
                      <a:cubicBezTo>
                        <a:pt x="270" y="187"/>
                        <a:pt x="270" y="187"/>
                        <a:pt x="270" y="187"/>
                      </a:cubicBezTo>
                      <a:cubicBezTo>
                        <a:pt x="243" y="194"/>
                        <a:pt x="243" y="194"/>
                        <a:pt x="243" y="194"/>
                      </a:cubicBezTo>
                      <a:cubicBezTo>
                        <a:pt x="238" y="199"/>
                        <a:pt x="238" y="199"/>
                        <a:pt x="238" y="199"/>
                      </a:cubicBezTo>
                      <a:cubicBezTo>
                        <a:pt x="228" y="201"/>
                        <a:pt x="228" y="201"/>
                        <a:pt x="228" y="201"/>
                      </a:cubicBezTo>
                      <a:cubicBezTo>
                        <a:pt x="224" y="209"/>
                        <a:pt x="224" y="209"/>
                        <a:pt x="224" y="209"/>
                      </a:cubicBezTo>
                      <a:cubicBezTo>
                        <a:pt x="232" y="227"/>
                        <a:pt x="232" y="227"/>
                        <a:pt x="232" y="227"/>
                      </a:cubicBezTo>
                      <a:cubicBezTo>
                        <a:pt x="238" y="233"/>
                        <a:pt x="238" y="233"/>
                        <a:pt x="238" y="233"/>
                      </a:cubicBezTo>
                      <a:cubicBezTo>
                        <a:pt x="236" y="239"/>
                        <a:pt x="236" y="239"/>
                        <a:pt x="236" y="239"/>
                      </a:cubicBezTo>
                      <a:cubicBezTo>
                        <a:pt x="229" y="242"/>
                        <a:pt x="229" y="242"/>
                        <a:pt x="229" y="242"/>
                      </a:cubicBezTo>
                      <a:cubicBezTo>
                        <a:pt x="221" y="254"/>
                        <a:pt x="221" y="254"/>
                        <a:pt x="221" y="254"/>
                      </a:cubicBezTo>
                      <a:cubicBezTo>
                        <a:pt x="215" y="252"/>
                        <a:pt x="215" y="252"/>
                        <a:pt x="215" y="252"/>
                      </a:cubicBezTo>
                      <a:cubicBezTo>
                        <a:pt x="216" y="244"/>
                        <a:pt x="216" y="244"/>
                        <a:pt x="216" y="244"/>
                      </a:cubicBezTo>
                      <a:cubicBezTo>
                        <a:pt x="221" y="238"/>
                        <a:pt x="221" y="238"/>
                        <a:pt x="221" y="238"/>
                      </a:cubicBezTo>
                      <a:cubicBezTo>
                        <a:pt x="221" y="228"/>
                        <a:pt x="221" y="228"/>
                        <a:pt x="221" y="228"/>
                      </a:cubicBezTo>
                      <a:cubicBezTo>
                        <a:pt x="212" y="228"/>
                        <a:pt x="212" y="228"/>
                        <a:pt x="212" y="228"/>
                      </a:cubicBezTo>
                      <a:cubicBezTo>
                        <a:pt x="200" y="244"/>
                        <a:pt x="200" y="244"/>
                        <a:pt x="200" y="244"/>
                      </a:cubicBezTo>
                      <a:cubicBezTo>
                        <a:pt x="190" y="252"/>
                        <a:pt x="190" y="252"/>
                        <a:pt x="190" y="252"/>
                      </a:cubicBezTo>
                      <a:cubicBezTo>
                        <a:pt x="190" y="262"/>
                        <a:pt x="190" y="262"/>
                        <a:pt x="190" y="262"/>
                      </a:cubicBezTo>
                      <a:cubicBezTo>
                        <a:pt x="199" y="266"/>
                        <a:pt x="199" y="266"/>
                        <a:pt x="199" y="266"/>
                      </a:cubicBezTo>
                      <a:cubicBezTo>
                        <a:pt x="192" y="272"/>
                        <a:pt x="192" y="272"/>
                        <a:pt x="192" y="272"/>
                      </a:cubicBezTo>
                      <a:cubicBezTo>
                        <a:pt x="187" y="283"/>
                        <a:pt x="187" y="283"/>
                        <a:pt x="187" y="283"/>
                      </a:cubicBezTo>
                      <a:cubicBezTo>
                        <a:pt x="171" y="284"/>
                        <a:pt x="171" y="284"/>
                        <a:pt x="171" y="284"/>
                      </a:cubicBezTo>
                      <a:cubicBezTo>
                        <a:pt x="162" y="291"/>
                        <a:pt x="162" y="291"/>
                        <a:pt x="162" y="291"/>
                      </a:cubicBezTo>
                      <a:cubicBezTo>
                        <a:pt x="160" y="299"/>
                        <a:pt x="160" y="299"/>
                        <a:pt x="160" y="299"/>
                      </a:cubicBezTo>
                      <a:cubicBezTo>
                        <a:pt x="147" y="304"/>
                        <a:pt x="147" y="304"/>
                        <a:pt x="147" y="304"/>
                      </a:cubicBezTo>
                      <a:cubicBezTo>
                        <a:pt x="139" y="312"/>
                        <a:pt x="139" y="312"/>
                        <a:pt x="139" y="312"/>
                      </a:cubicBezTo>
                      <a:cubicBezTo>
                        <a:pt x="136" y="332"/>
                        <a:pt x="136" y="332"/>
                        <a:pt x="136" y="332"/>
                      </a:cubicBezTo>
                      <a:cubicBezTo>
                        <a:pt x="140" y="337"/>
                        <a:pt x="140" y="337"/>
                        <a:pt x="140" y="337"/>
                      </a:cubicBezTo>
                      <a:cubicBezTo>
                        <a:pt x="149" y="338"/>
                        <a:pt x="149" y="338"/>
                        <a:pt x="149" y="338"/>
                      </a:cubicBezTo>
                      <a:cubicBezTo>
                        <a:pt x="138" y="348"/>
                        <a:pt x="138" y="348"/>
                        <a:pt x="138" y="348"/>
                      </a:cubicBezTo>
                      <a:cubicBezTo>
                        <a:pt x="117" y="348"/>
                        <a:pt x="117" y="348"/>
                        <a:pt x="117" y="348"/>
                      </a:cubicBezTo>
                      <a:cubicBezTo>
                        <a:pt x="109" y="355"/>
                        <a:pt x="109" y="355"/>
                        <a:pt x="109" y="355"/>
                      </a:cubicBezTo>
                      <a:cubicBezTo>
                        <a:pt x="107" y="373"/>
                        <a:pt x="107" y="373"/>
                        <a:pt x="107" y="373"/>
                      </a:cubicBezTo>
                      <a:cubicBezTo>
                        <a:pt x="109" y="384"/>
                        <a:pt x="109" y="384"/>
                        <a:pt x="109" y="384"/>
                      </a:cubicBezTo>
                      <a:cubicBezTo>
                        <a:pt x="115" y="384"/>
                        <a:pt x="115" y="384"/>
                        <a:pt x="115" y="384"/>
                      </a:cubicBezTo>
                      <a:cubicBezTo>
                        <a:pt x="126" y="383"/>
                        <a:pt x="126" y="383"/>
                        <a:pt x="126" y="383"/>
                      </a:cubicBezTo>
                      <a:cubicBezTo>
                        <a:pt x="130" y="389"/>
                        <a:pt x="130" y="389"/>
                        <a:pt x="130" y="389"/>
                      </a:cubicBezTo>
                      <a:cubicBezTo>
                        <a:pt x="128" y="396"/>
                        <a:pt x="128" y="396"/>
                        <a:pt x="128" y="396"/>
                      </a:cubicBezTo>
                      <a:cubicBezTo>
                        <a:pt x="129" y="408"/>
                        <a:pt x="129" y="408"/>
                        <a:pt x="129" y="408"/>
                      </a:cubicBezTo>
                      <a:cubicBezTo>
                        <a:pt x="120" y="415"/>
                        <a:pt x="120" y="415"/>
                        <a:pt x="120" y="415"/>
                      </a:cubicBezTo>
                      <a:cubicBezTo>
                        <a:pt x="111" y="412"/>
                        <a:pt x="111" y="412"/>
                        <a:pt x="111" y="412"/>
                      </a:cubicBezTo>
                      <a:cubicBezTo>
                        <a:pt x="94" y="408"/>
                        <a:pt x="94" y="408"/>
                        <a:pt x="94" y="408"/>
                      </a:cubicBezTo>
                      <a:cubicBezTo>
                        <a:pt x="79" y="416"/>
                        <a:pt x="79" y="416"/>
                        <a:pt x="79" y="416"/>
                      </a:cubicBezTo>
                      <a:cubicBezTo>
                        <a:pt x="75" y="426"/>
                        <a:pt x="75" y="426"/>
                        <a:pt x="75" y="426"/>
                      </a:cubicBezTo>
                      <a:cubicBezTo>
                        <a:pt x="75" y="436"/>
                        <a:pt x="75" y="436"/>
                        <a:pt x="75" y="436"/>
                      </a:cubicBezTo>
                      <a:cubicBezTo>
                        <a:pt x="69" y="448"/>
                        <a:pt x="69" y="448"/>
                        <a:pt x="69" y="448"/>
                      </a:cubicBezTo>
                      <a:cubicBezTo>
                        <a:pt x="56" y="459"/>
                        <a:pt x="56" y="459"/>
                        <a:pt x="56" y="459"/>
                      </a:cubicBezTo>
                      <a:cubicBezTo>
                        <a:pt x="46" y="454"/>
                        <a:pt x="46" y="454"/>
                        <a:pt x="46" y="454"/>
                      </a:cubicBezTo>
                      <a:cubicBezTo>
                        <a:pt x="38" y="444"/>
                        <a:pt x="38" y="444"/>
                        <a:pt x="38" y="444"/>
                      </a:cubicBezTo>
                      <a:cubicBezTo>
                        <a:pt x="35" y="435"/>
                        <a:pt x="35" y="435"/>
                        <a:pt x="35" y="435"/>
                      </a:cubicBezTo>
                      <a:cubicBezTo>
                        <a:pt x="29" y="437"/>
                        <a:pt x="29" y="437"/>
                        <a:pt x="29" y="437"/>
                      </a:cubicBezTo>
                      <a:cubicBezTo>
                        <a:pt x="26" y="455"/>
                        <a:pt x="26" y="455"/>
                        <a:pt x="26" y="455"/>
                      </a:cubicBezTo>
                      <a:cubicBezTo>
                        <a:pt x="28" y="471"/>
                        <a:pt x="28" y="471"/>
                        <a:pt x="28" y="471"/>
                      </a:cubicBezTo>
                      <a:cubicBezTo>
                        <a:pt x="41" y="481"/>
                        <a:pt x="41" y="481"/>
                        <a:pt x="41" y="481"/>
                      </a:cubicBezTo>
                      <a:cubicBezTo>
                        <a:pt x="50" y="478"/>
                        <a:pt x="50" y="478"/>
                        <a:pt x="50" y="478"/>
                      </a:cubicBezTo>
                      <a:cubicBezTo>
                        <a:pt x="55" y="480"/>
                        <a:pt x="55" y="480"/>
                        <a:pt x="55" y="480"/>
                      </a:cubicBezTo>
                      <a:cubicBezTo>
                        <a:pt x="55" y="490"/>
                        <a:pt x="55" y="490"/>
                        <a:pt x="55" y="490"/>
                      </a:cubicBezTo>
                      <a:cubicBezTo>
                        <a:pt x="49" y="504"/>
                        <a:pt x="49" y="504"/>
                        <a:pt x="49" y="504"/>
                      </a:cubicBezTo>
                      <a:cubicBezTo>
                        <a:pt x="51" y="511"/>
                        <a:pt x="51" y="511"/>
                        <a:pt x="51" y="511"/>
                      </a:cubicBezTo>
                      <a:cubicBezTo>
                        <a:pt x="60" y="516"/>
                        <a:pt x="60" y="516"/>
                        <a:pt x="60" y="516"/>
                      </a:cubicBezTo>
                      <a:cubicBezTo>
                        <a:pt x="67" y="507"/>
                        <a:pt x="67" y="507"/>
                        <a:pt x="67" y="507"/>
                      </a:cubicBezTo>
                      <a:cubicBezTo>
                        <a:pt x="73" y="507"/>
                        <a:pt x="73" y="507"/>
                        <a:pt x="73" y="507"/>
                      </a:cubicBezTo>
                      <a:cubicBezTo>
                        <a:pt x="79" y="511"/>
                        <a:pt x="79" y="511"/>
                        <a:pt x="79" y="511"/>
                      </a:cubicBezTo>
                      <a:cubicBezTo>
                        <a:pt x="93" y="512"/>
                        <a:pt x="93" y="512"/>
                        <a:pt x="93" y="512"/>
                      </a:cubicBezTo>
                      <a:cubicBezTo>
                        <a:pt x="102" y="506"/>
                        <a:pt x="102" y="506"/>
                        <a:pt x="102" y="506"/>
                      </a:cubicBezTo>
                      <a:cubicBezTo>
                        <a:pt x="106" y="509"/>
                        <a:pt x="106" y="509"/>
                        <a:pt x="106" y="509"/>
                      </a:cubicBezTo>
                      <a:cubicBezTo>
                        <a:pt x="101" y="519"/>
                        <a:pt x="101" y="519"/>
                        <a:pt x="101" y="519"/>
                      </a:cubicBezTo>
                      <a:cubicBezTo>
                        <a:pt x="90" y="522"/>
                        <a:pt x="90" y="522"/>
                        <a:pt x="90" y="522"/>
                      </a:cubicBezTo>
                      <a:cubicBezTo>
                        <a:pt x="73" y="521"/>
                        <a:pt x="73" y="521"/>
                        <a:pt x="73" y="521"/>
                      </a:cubicBezTo>
                      <a:cubicBezTo>
                        <a:pt x="67" y="530"/>
                        <a:pt x="67" y="530"/>
                        <a:pt x="67" y="530"/>
                      </a:cubicBezTo>
                      <a:cubicBezTo>
                        <a:pt x="58" y="526"/>
                        <a:pt x="58" y="526"/>
                        <a:pt x="58" y="526"/>
                      </a:cubicBezTo>
                      <a:cubicBezTo>
                        <a:pt x="53" y="535"/>
                        <a:pt x="53" y="535"/>
                        <a:pt x="53" y="535"/>
                      </a:cubicBezTo>
                      <a:cubicBezTo>
                        <a:pt x="58" y="550"/>
                        <a:pt x="58" y="550"/>
                        <a:pt x="58" y="550"/>
                      </a:cubicBezTo>
                      <a:cubicBezTo>
                        <a:pt x="69" y="556"/>
                        <a:pt x="69" y="556"/>
                        <a:pt x="69" y="556"/>
                      </a:cubicBezTo>
                      <a:cubicBezTo>
                        <a:pt x="78" y="558"/>
                        <a:pt x="78" y="558"/>
                        <a:pt x="78" y="558"/>
                      </a:cubicBezTo>
                      <a:cubicBezTo>
                        <a:pt x="88" y="555"/>
                        <a:pt x="88" y="555"/>
                        <a:pt x="88" y="555"/>
                      </a:cubicBezTo>
                      <a:cubicBezTo>
                        <a:pt x="92" y="559"/>
                        <a:pt x="92" y="559"/>
                        <a:pt x="92" y="559"/>
                      </a:cubicBezTo>
                      <a:cubicBezTo>
                        <a:pt x="89" y="564"/>
                        <a:pt x="89" y="564"/>
                        <a:pt x="89" y="564"/>
                      </a:cubicBezTo>
                      <a:cubicBezTo>
                        <a:pt x="73" y="571"/>
                        <a:pt x="73" y="571"/>
                        <a:pt x="73" y="571"/>
                      </a:cubicBezTo>
                      <a:cubicBezTo>
                        <a:pt x="56" y="571"/>
                        <a:pt x="56" y="571"/>
                        <a:pt x="56" y="571"/>
                      </a:cubicBezTo>
                      <a:cubicBezTo>
                        <a:pt x="48" y="577"/>
                        <a:pt x="48" y="577"/>
                        <a:pt x="48" y="577"/>
                      </a:cubicBezTo>
                      <a:cubicBezTo>
                        <a:pt x="47" y="584"/>
                        <a:pt x="47" y="584"/>
                        <a:pt x="47" y="584"/>
                      </a:cubicBezTo>
                      <a:cubicBezTo>
                        <a:pt x="53" y="589"/>
                        <a:pt x="53" y="589"/>
                        <a:pt x="53" y="589"/>
                      </a:cubicBezTo>
                      <a:cubicBezTo>
                        <a:pt x="66" y="587"/>
                        <a:pt x="66" y="587"/>
                        <a:pt x="66" y="587"/>
                      </a:cubicBezTo>
                      <a:cubicBezTo>
                        <a:pt x="80" y="589"/>
                        <a:pt x="80" y="589"/>
                        <a:pt x="80" y="589"/>
                      </a:cubicBezTo>
                      <a:cubicBezTo>
                        <a:pt x="80" y="594"/>
                        <a:pt x="80" y="594"/>
                        <a:pt x="80" y="594"/>
                      </a:cubicBezTo>
                      <a:cubicBezTo>
                        <a:pt x="71" y="597"/>
                        <a:pt x="71" y="597"/>
                        <a:pt x="71" y="597"/>
                      </a:cubicBezTo>
                      <a:cubicBezTo>
                        <a:pt x="57" y="599"/>
                        <a:pt x="57" y="599"/>
                        <a:pt x="57" y="599"/>
                      </a:cubicBezTo>
                      <a:cubicBezTo>
                        <a:pt x="58" y="607"/>
                        <a:pt x="58" y="607"/>
                        <a:pt x="58" y="607"/>
                      </a:cubicBezTo>
                      <a:cubicBezTo>
                        <a:pt x="62" y="610"/>
                        <a:pt x="62" y="610"/>
                        <a:pt x="62" y="610"/>
                      </a:cubicBezTo>
                      <a:cubicBezTo>
                        <a:pt x="80" y="612"/>
                        <a:pt x="80" y="612"/>
                        <a:pt x="80" y="612"/>
                      </a:cubicBezTo>
                      <a:cubicBezTo>
                        <a:pt x="100" y="625"/>
                        <a:pt x="100" y="625"/>
                        <a:pt x="100" y="625"/>
                      </a:cubicBezTo>
                      <a:cubicBezTo>
                        <a:pt x="111" y="629"/>
                        <a:pt x="111" y="629"/>
                        <a:pt x="111" y="629"/>
                      </a:cubicBezTo>
                      <a:cubicBezTo>
                        <a:pt x="111" y="633"/>
                        <a:pt x="111" y="633"/>
                        <a:pt x="111" y="633"/>
                      </a:cubicBezTo>
                      <a:cubicBezTo>
                        <a:pt x="112" y="642"/>
                        <a:pt x="112" y="642"/>
                        <a:pt x="112" y="642"/>
                      </a:cubicBezTo>
                      <a:cubicBezTo>
                        <a:pt x="103" y="631"/>
                        <a:pt x="103" y="631"/>
                        <a:pt x="103" y="631"/>
                      </a:cubicBezTo>
                      <a:cubicBezTo>
                        <a:pt x="89" y="625"/>
                        <a:pt x="89" y="625"/>
                        <a:pt x="89" y="625"/>
                      </a:cubicBezTo>
                      <a:cubicBezTo>
                        <a:pt x="76" y="624"/>
                        <a:pt x="76" y="624"/>
                        <a:pt x="76" y="624"/>
                      </a:cubicBezTo>
                      <a:cubicBezTo>
                        <a:pt x="64" y="617"/>
                        <a:pt x="64" y="617"/>
                        <a:pt x="64" y="617"/>
                      </a:cubicBezTo>
                      <a:cubicBezTo>
                        <a:pt x="52" y="617"/>
                        <a:pt x="52" y="617"/>
                        <a:pt x="52" y="617"/>
                      </a:cubicBezTo>
                      <a:cubicBezTo>
                        <a:pt x="44" y="625"/>
                        <a:pt x="44" y="625"/>
                        <a:pt x="44" y="625"/>
                      </a:cubicBezTo>
                      <a:cubicBezTo>
                        <a:pt x="42" y="634"/>
                        <a:pt x="42" y="634"/>
                        <a:pt x="42" y="634"/>
                      </a:cubicBezTo>
                      <a:cubicBezTo>
                        <a:pt x="36" y="639"/>
                        <a:pt x="36" y="639"/>
                        <a:pt x="36" y="639"/>
                      </a:cubicBezTo>
                      <a:cubicBezTo>
                        <a:pt x="36" y="647"/>
                        <a:pt x="36" y="647"/>
                        <a:pt x="36" y="647"/>
                      </a:cubicBezTo>
                      <a:cubicBezTo>
                        <a:pt x="42" y="653"/>
                        <a:pt x="42" y="653"/>
                        <a:pt x="42" y="653"/>
                      </a:cubicBezTo>
                      <a:cubicBezTo>
                        <a:pt x="40" y="660"/>
                        <a:pt x="40" y="660"/>
                        <a:pt x="40" y="660"/>
                      </a:cubicBezTo>
                      <a:lnTo>
                        <a:pt x="33" y="662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>
                  <a:off x="21940467" y="6562793"/>
                  <a:ext cx="375624" cy="327204"/>
                </a:xfrm>
                <a:custGeom>
                  <a:avLst/>
                  <a:gdLst>
                    <a:gd name="T0" fmla="*/ 244 w 256"/>
                    <a:gd name="T1" fmla="*/ 214 h 223"/>
                    <a:gd name="T2" fmla="*/ 256 w 256"/>
                    <a:gd name="T3" fmla="*/ 189 h 223"/>
                    <a:gd name="T4" fmla="*/ 251 w 256"/>
                    <a:gd name="T5" fmla="*/ 149 h 223"/>
                    <a:gd name="T6" fmla="*/ 205 w 256"/>
                    <a:gd name="T7" fmla="*/ 120 h 223"/>
                    <a:gd name="T8" fmla="*/ 175 w 256"/>
                    <a:gd name="T9" fmla="*/ 87 h 223"/>
                    <a:gd name="T10" fmla="*/ 150 w 256"/>
                    <a:gd name="T11" fmla="*/ 85 h 223"/>
                    <a:gd name="T12" fmla="*/ 122 w 256"/>
                    <a:gd name="T13" fmla="*/ 57 h 223"/>
                    <a:gd name="T14" fmla="*/ 96 w 256"/>
                    <a:gd name="T15" fmla="*/ 41 h 223"/>
                    <a:gd name="T16" fmla="*/ 88 w 256"/>
                    <a:gd name="T17" fmla="*/ 25 h 223"/>
                    <a:gd name="T18" fmla="*/ 57 w 256"/>
                    <a:gd name="T19" fmla="*/ 0 h 223"/>
                    <a:gd name="T20" fmla="*/ 39 w 256"/>
                    <a:gd name="T21" fmla="*/ 0 h 223"/>
                    <a:gd name="T22" fmla="*/ 25 w 256"/>
                    <a:gd name="T23" fmla="*/ 11 h 223"/>
                    <a:gd name="T24" fmla="*/ 27 w 256"/>
                    <a:gd name="T25" fmla="*/ 25 h 223"/>
                    <a:gd name="T26" fmla="*/ 9 w 256"/>
                    <a:gd name="T27" fmla="*/ 39 h 223"/>
                    <a:gd name="T28" fmla="*/ 25 w 256"/>
                    <a:gd name="T29" fmla="*/ 60 h 223"/>
                    <a:gd name="T30" fmla="*/ 44 w 256"/>
                    <a:gd name="T31" fmla="*/ 64 h 223"/>
                    <a:gd name="T32" fmla="*/ 41 w 256"/>
                    <a:gd name="T33" fmla="*/ 76 h 223"/>
                    <a:gd name="T34" fmla="*/ 28 w 256"/>
                    <a:gd name="T35" fmla="*/ 80 h 223"/>
                    <a:gd name="T36" fmla="*/ 9 w 256"/>
                    <a:gd name="T37" fmla="*/ 64 h 223"/>
                    <a:gd name="T38" fmla="*/ 0 w 256"/>
                    <a:gd name="T39" fmla="*/ 66 h 223"/>
                    <a:gd name="T40" fmla="*/ 9 w 256"/>
                    <a:gd name="T41" fmla="*/ 87 h 223"/>
                    <a:gd name="T42" fmla="*/ 53 w 256"/>
                    <a:gd name="T43" fmla="*/ 136 h 223"/>
                    <a:gd name="T44" fmla="*/ 76 w 256"/>
                    <a:gd name="T45" fmla="*/ 150 h 223"/>
                    <a:gd name="T46" fmla="*/ 94 w 256"/>
                    <a:gd name="T47" fmla="*/ 173 h 223"/>
                    <a:gd name="T48" fmla="*/ 104 w 256"/>
                    <a:gd name="T49" fmla="*/ 175 h 223"/>
                    <a:gd name="T50" fmla="*/ 106 w 256"/>
                    <a:gd name="T51" fmla="*/ 147 h 223"/>
                    <a:gd name="T52" fmla="*/ 126 w 256"/>
                    <a:gd name="T53" fmla="*/ 154 h 223"/>
                    <a:gd name="T54" fmla="*/ 147 w 256"/>
                    <a:gd name="T55" fmla="*/ 152 h 223"/>
                    <a:gd name="T56" fmla="*/ 154 w 256"/>
                    <a:gd name="T57" fmla="*/ 161 h 223"/>
                    <a:gd name="T58" fmla="*/ 163 w 256"/>
                    <a:gd name="T59" fmla="*/ 193 h 223"/>
                    <a:gd name="T60" fmla="*/ 157 w 256"/>
                    <a:gd name="T61" fmla="*/ 203 h 223"/>
                    <a:gd name="T62" fmla="*/ 173 w 256"/>
                    <a:gd name="T63" fmla="*/ 218 h 223"/>
                    <a:gd name="T64" fmla="*/ 205 w 256"/>
                    <a:gd name="T65" fmla="*/ 223 h 223"/>
                    <a:gd name="T66" fmla="*/ 217 w 256"/>
                    <a:gd name="T67" fmla="*/ 207 h 223"/>
                    <a:gd name="T68" fmla="*/ 244 w 256"/>
                    <a:gd name="T69" fmla="*/ 21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6" h="223">
                      <a:moveTo>
                        <a:pt x="244" y="214"/>
                      </a:moveTo>
                      <a:lnTo>
                        <a:pt x="256" y="189"/>
                      </a:lnTo>
                      <a:lnTo>
                        <a:pt x="251" y="149"/>
                      </a:lnTo>
                      <a:lnTo>
                        <a:pt x="205" y="120"/>
                      </a:lnTo>
                      <a:lnTo>
                        <a:pt x="175" y="87"/>
                      </a:lnTo>
                      <a:lnTo>
                        <a:pt x="150" y="85"/>
                      </a:lnTo>
                      <a:lnTo>
                        <a:pt x="122" y="57"/>
                      </a:lnTo>
                      <a:lnTo>
                        <a:pt x="96" y="41"/>
                      </a:lnTo>
                      <a:lnTo>
                        <a:pt x="88" y="25"/>
                      </a:lnTo>
                      <a:lnTo>
                        <a:pt x="57" y="0"/>
                      </a:lnTo>
                      <a:lnTo>
                        <a:pt x="39" y="0"/>
                      </a:lnTo>
                      <a:lnTo>
                        <a:pt x="25" y="11"/>
                      </a:lnTo>
                      <a:lnTo>
                        <a:pt x="27" y="25"/>
                      </a:lnTo>
                      <a:lnTo>
                        <a:pt x="9" y="39"/>
                      </a:lnTo>
                      <a:lnTo>
                        <a:pt x="25" y="60"/>
                      </a:lnTo>
                      <a:lnTo>
                        <a:pt x="44" y="64"/>
                      </a:lnTo>
                      <a:lnTo>
                        <a:pt x="41" y="76"/>
                      </a:lnTo>
                      <a:lnTo>
                        <a:pt x="28" y="80"/>
                      </a:lnTo>
                      <a:lnTo>
                        <a:pt x="9" y="64"/>
                      </a:lnTo>
                      <a:lnTo>
                        <a:pt x="0" y="66"/>
                      </a:lnTo>
                      <a:lnTo>
                        <a:pt x="9" y="87"/>
                      </a:lnTo>
                      <a:lnTo>
                        <a:pt x="53" y="136"/>
                      </a:lnTo>
                      <a:lnTo>
                        <a:pt x="76" y="150"/>
                      </a:lnTo>
                      <a:lnTo>
                        <a:pt x="94" y="173"/>
                      </a:lnTo>
                      <a:lnTo>
                        <a:pt x="104" y="175"/>
                      </a:lnTo>
                      <a:lnTo>
                        <a:pt x="106" y="147"/>
                      </a:lnTo>
                      <a:lnTo>
                        <a:pt x="126" y="154"/>
                      </a:lnTo>
                      <a:lnTo>
                        <a:pt x="147" y="152"/>
                      </a:lnTo>
                      <a:lnTo>
                        <a:pt x="154" y="161"/>
                      </a:lnTo>
                      <a:lnTo>
                        <a:pt x="163" y="193"/>
                      </a:lnTo>
                      <a:lnTo>
                        <a:pt x="157" y="203"/>
                      </a:lnTo>
                      <a:lnTo>
                        <a:pt x="173" y="218"/>
                      </a:lnTo>
                      <a:lnTo>
                        <a:pt x="205" y="223"/>
                      </a:lnTo>
                      <a:lnTo>
                        <a:pt x="217" y="207"/>
                      </a:lnTo>
                      <a:lnTo>
                        <a:pt x="244" y="214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428" name="Freeform 8"/>
                <p:cNvSpPr>
                  <a:spLocks/>
                </p:cNvSpPr>
                <p:nvPr/>
              </p:nvSpPr>
              <p:spPr bwMode="auto">
                <a:xfrm>
                  <a:off x="20583231" y="7107155"/>
                  <a:ext cx="290522" cy="313998"/>
                </a:xfrm>
                <a:custGeom>
                  <a:avLst/>
                  <a:gdLst>
                    <a:gd name="T0" fmla="*/ 198 w 198"/>
                    <a:gd name="T1" fmla="*/ 103 h 214"/>
                    <a:gd name="T2" fmla="*/ 198 w 198"/>
                    <a:gd name="T3" fmla="*/ 74 h 214"/>
                    <a:gd name="T4" fmla="*/ 175 w 198"/>
                    <a:gd name="T5" fmla="*/ 46 h 214"/>
                    <a:gd name="T6" fmla="*/ 85 w 198"/>
                    <a:gd name="T7" fmla="*/ 7 h 214"/>
                    <a:gd name="T8" fmla="*/ 43 w 198"/>
                    <a:gd name="T9" fmla="*/ 0 h 214"/>
                    <a:gd name="T10" fmla="*/ 16 w 198"/>
                    <a:gd name="T11" fmla="*/ 18 h 214"/>
                    <a:gd name="T12" fmla="*/ 0 w 198"/>
                    <a:gd name="T13" fmla="*/ 69 h 214"/>
                    <a:gd name="T14" fmla="*/ 0 w 198"/>
                    <a:gd name="T15" fmla="*/ 131 h 214"/>
                    <a:gd name="T16" fmla="*/ 15 w 198"/>
                    <a:gd name="T17" fmla="*/ 159 h 214"/>
                    <a:gd name="T18" fmla="*/ 23 w 198"/>
                    <a:gd name="T19" fmla="*/ 191 h 214"/>
                    <a:gd name="T20" fmla="*/ 30 w 198"/>
                    <a:gd name="T21" fmla="*/ 186 h 214"/>
                    <a:gd name="T22" fmla="*/ 50 w 198"/>
                    <a:gd name="T23" fmla="*/ 196 h 214"/>
                    <a:gd name="T24" fmla="*/ 43 w 198"/>
                    <a:gd name="T25" fmla="*/ 214 h 214"/>
                    <a:gd name="T26" fmla="*/ 62 w 198"/>
                    <a:gd name="T27" fmla="*/ 214 h 214"/>
                    <a:gd name="T28" fmla="*/ 82 w 198"/>
                    <a:gd name="T29" fmla="*/ 196 h 214"/>
                    <a:gd name="T30" fmla="*/ 106 w 198"/>
                    <a:gd name="T31" fmla="*/ 194 h 214"/>
                    <a:gd name="T32" fmla="*/ 142 w 198"/>
                    <a:gd name="T33" fmla="*/ 166 h 214"/>
                    <a:gd name="T34" fmla="*/ 163 w 198"/>
                    <a:gd name="T35" fmla="*/ 138 h 214"/>
                    <a:gd name="T36" fmla="*/ 163 w 198"/>
                    <a:gd name="T37" fmla="*/ 94 h 214"/>
                    <a:gd name="T38" fmla="*/ 179 w 198"/>
                    <a:gd name="T39" fmla="*/ 78 h 214"/>
                    <a:gd name="T40" fmla="*/ 187 w 198"/>
                    <a:gd name="T41" fmla="*/ 99 h 214"/>
                    <a:gd name="T42" fmla="*/ 180 w 198"/>
                    <a:gd name="T43" fmla="*/ 134 h 214"/>
                    <a:gd name="T44" fmla="*/ 198 w 198"/>
                    <a:gd name="T45" fmla="*/ 10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214">
                      <a:moveTo>
                        <a:pt x="198" y="103"/>
                      </a:moveTo>
                      <a:lnTo>
                        <a:pt x="198" y="74"/>
                      </a:lnTo>
                      <a:lnTo>
                        <a:pt x="175" y="46"/>
                      </a:lnTo>
                      <a:lnTo>
                        <a:pt x="85" y="7"/>
                      </a:lnTo>
                      <a:lnTo>
                        <a:pt x="43" y="0"/>
                      </a:lnTo>
                      <a:lnTo>
                        <a:pt x="16" y="18"/>
                      </a:lnTo>
                      <a:lnTo>
                        <a:pt x="0" y="69"/>
                      </a:lnTo>
                      <a:lnTo>
                        <a:pt x="0" y="131"/>
                      </a:lnTo>
                      <a:lnTo>
                        <a:pt x="15" y="159"/>
                      </a:lnTo>
                      <a:lnTo>
                        <a:pt x="23" y="191"/>
                      </a:lnTo>
                      <a:lnTo>
                        <a:pt x="30" y="186"/>
                      </a:lnTo>
                      <a:lnTo>
                        <a:pt x="50" y="196"/>
                      </a:lnTo>
                      <a:lnTo>
                        <a:pt x="43" y="214"/>
                      </a:lnTo>
                      <a:lnTo>
                        <a:pt x="62" y="214"/>
                      </a:lnTo>
                      <a:lnTo>
                        <a:pt x="82" y="196"/>
                      </a:lnTo>
                      <a:lnTo>
                        <a:pt x="106" y="194"/>
                      </a:lnTo>
                      <a:lnTo>
                        <a:pt x="142" y="166"/>
                      </a:lnTo>
                      <a:lnTo>
                        <a:pt x="163" y="138"/>
                      </a:lnTo>
                      <a:lnTo>
                        <a:pt x="163" y="94"/>
                      </a:lnTo>
                      <a:lnTo>
                        <a:pt x="179" y="78"/>
                      </a:lnTo>
                      <a:lnTo>
                        <a:pt x="187" y="99"/>
                      </a:lnTo>
                      <a:lnTo>
                        <a:pt x="180" y="134"/>
                      </a:lnTo>
                      <a:lnTo>
                        <a:pt x="198" y="103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  <p:sp>
              <p:nvSpPr>
                <p:cNvPr id="429" name="Freeform 9"/>
                <p:cNvSpPr>
                  <a:spLocks/>
                </p:cNvSpPr>
                <p:nvPr/>
              </p:nvSpPr>
              <p:spPr bwMode="auto">
                <a:xfrm>
                  <a:off x="20772510" y="5472603"/>
                  <a:ext cx="1008023" cy="1181162"/>
                </a:xfrm>
                <a:custGeom>
                  <a:avLst/>
                  <a:gdLst>
                    <a:gd name="T0" fmla="*/ 682 w 687"/>
                    <a:gd name="T1" fmla="*/ 724 h 805"/>
                    <a:gd name="T2" fmla="*/ 659 w 687"/>
                    <a:gd name="T3" fmla="*/ 674 h 805"/>
                    <a:gd name="T4" fmla="*/ 607 w 687"/>
                    <a:gd name="T5" fmla="*/ 644 h 805"/>
                    <a:gd name="T6" fmla="*/ 524 w 687"/>
                    <a:gd name="T7" fmla="*/ 586 h 805"/>
                    <a:gd name="T8" fmla="*/ 422 w 687"/>
                    <a:gd name="T9" fmla="*/ 479 h 805"/>
                    <a:gd name="T10" fmla="*/ 381 w 687"/>
                    <a:gd name="T11" fmla="*/ 321 h 805"/>
                    <a:gd name="T12" fmla="*/ 346 w 687"/>
                    <a:gd name="T13" fmla="*/ 200 h 805"/>
                    <a:gd name="T14" fmla="*/ 334 w 687"/>
                    <a:gd name="T15" fmla="*/ 157 h 805"/>
                    <a:gd name="T16" fmla="*/ 304 w 687"/>
                    <a:gd name="T17" fmla="*/ 147 h 805"/>
                    <a:gd name="T18" fmla="*/ 371 w 687"/>
                    <a:gd name="T19" fmla="*/ 85 h 805"/>
                    <a:gd name="T20" fmla="*/ 321 w 687"/>
                    <a:gd name="T21" fmla="*/ 72 h 805"/>
                    <a:gd name="T22" fmla="*/ 371 w 687"/>
                    <a:gd name="T23" fmla="*/ 35 h 805"/>
                    <a:gd name="T24" fmla="*/ 253 w 687"/>
                    <a:gd name="T25" fmla="*/ 14 h 805"/>
                    <a:gd name="T26" fmla="*/ 164 w 687"/>
                    <a:gd name="T27" fmla="*/ 28 h 805"/>
                    <a:gd name="T28" fmla="*/ 74 w 687"/>
                    <a:gd name="T29" fmla="*/ 65 h 805"/>
                    <a:gd name="T30" fmla="*/ 69 w 687"/>
                    <a:gd name="T31" fmla="*/ 134 h 805"/>
                    <a:gd name="T32" fmla="*/ 96 w 687"/>
                    <a:gd name="T33" fmla="*/ 159 h 805"/>
                    <a:gd name="T34" fmla="*/ 25 w 687"/>
                    <a:gd name="T35" fmla="*/ 203 h 805"/>
                    <a:gd name="T36" fmla="*/ 55 w 687"/>
                    <a:gd name="T37" fmla="*/ 238 h 805"/>
                    <a:gd name="T38" fmla="*/ 69 w 687"/>
                    <a:gd name="T39" fmla="*/ 253 h 805"/>
                    <a:gd name="T40" fmla="*/ 96 w 687"/>
                    <a:gd name="T41" fmla="*/ 253 h 805"/>
                    <a:gd name="T42" fmla="*/ 97 w 687"/>
                    <a:gd name="T43" fmla="*/ 277 h 805"/>
                    <a:gd name="T44" fmla="*/ 136 w 687"/>
                    <a:gd name="T45" fmla="*/ 316 h 805"/>
                    <a:gd name="T46" fmla="*/ 88 w 687"/>
                    <a:gd name="T47" fmla="*/ 341 h 805"/>
                    <a:gd name="T48" fmla="*/ 92 w 687"/>
                    <a:gd name="T49" fmla="*/ 392 h 805"/>
                    <a:gd name="T50" fmla="*/ 37 w 687"/>
                    <a:gd name="T51" fmla="*/ 381 h 805"/>
                    <a:gd name="T52" fmla="*/ 0 w 687"/>
                    <a:gd name="T53" fmla="*/ 436 h 805"/>
                    <a:gd name="T54" fmla="*/ 9 w 687"/>
                    <a:gd name="T55" fmla="*/ 519 h 805"/>
                    <a:gd name="T56" fmla="*/ 78 w 687"/>
                    <a:gd name="T57" fmla="*/ 590 h 805"/>
                    <a:gd name="T58" fmla="*/ 133 w 687"/>
                    <a:gd name="T59" fmla="*/ 586 h 805"/>
                    <a:gd name="T60" fmla="*/ 150 w 687"/>
                    <a:gd name="T61" fmla="*/ 496 h 805"/>
                    <a:gd name="T62" fmla="*/ 154 w 687"/>
                    <a:gd name="T63" fmla="*/ 521 h 805"/>
                    <a:gd name="T64" fmla="*/ 189 w 687"/>
                    <a:gd name="T65" fmla="*/ 576 h 805"/>
                    <a:gd name="T66" fmla="*/ 219 w 687"/>
                    <a:gd name="T67" fmla="*/ 521 h 805"/>
                    <a:gd name="T68" fmla="*/ 223 w 687"/>
                    <a:gd name="T69" fmla="*/ 567 h 805"/>
                    <a:gd name="T70" fmla="*/ 297 w 687"/>
                    <a:gd name="T71" fmla="*/ 622 h 805"/>
                    <a:gd name="T72" fmla="*/ 320 w 687"/>
                    <a:gd name="T73" fmla="*/ 625 h 805"/>
                    <a:gd name="T74" fmla="*/ 279 w 687"/>
                    <a:gd name="T75" fmla="*/ 652 h 805"/>
                    <a:gd name="T76" fmla="*/ 300 w 687"/>
                    <a:gd name="T77" fmla="*/ 705 h 805"/>
                    <a:gd name="T78" fmla="*/ 272 w 687"/>
                    <a:gd name="T79" fmla="*/ 717 h 805"/>
                    <a:gd name="T80" fmla="*/ 348 w 687"/>
                    <a:gd name="T81" fmla="*/ 745 h 805"/>
                    <a:gd name="T82" fmla="*/ 403 w 687"/>
                    <a:gd name="T83" fmla="*/ 729 h 805"/>
                    <a:gd name="T84" fmla="*/ 436 w 687"/>
                    <a:gd name="T85" fmla="*/ 784 h 805"/>
                    <a:gd name="T86" fmla="*/ 489 w 687"/>
                    <a:gd name="T87" fmla="*/ 779 h 805"/>
                    <a:gd name="T88" fmla="*/ 440 w 687"/>
                    <a:gd name="T89" fmla="*/ 731 h 805"/>
                    <a:gd name="T90" fmla="*/ 494 w 687"/>
                    <a:gd name="T91" fmla="*/ 743 h 805"/>
                    <a:gd name="T92" fmla="*/ 524 w 687"/>
                    <a:gd name="T93" fmla="*/ 786 h 805"/>
                    <a:gd name="T94" fmla="*/ 556 w 687"/>
                    <a:gd name="T95" fmla="*/ 780 h 805"/>
                    <a:gd name="T96" fmla="*/ 600 w 687"/>
                    <a:gd name="T97" fmla="*/ 777 h 805"/>
                    <a:gd name="T98" fmla="*/ 592 w 687"/>
                    <a:gd name="T99" fmla="*/ 745 h 805"/>
                    <a:gd name="T100" fmla="*/ 632 w 687"/>
                    <a:gd name="T101" fmla="*/ 770 h 805"/>
                    <a:gd name="T102" fmla="*/ 667 w 687"/>
                    <a:gd name="T103" fmla="*/ 798 h 805"/>
                    <a:gd name="T104" fmla="*/ 646 w 687"/>
                    <a:gd name="T105" fmla="*/ 757 h 805"/>
                    <a:gd name="T106" fmla="*/ 652 w 687"/>
                    <a:gd name="T107" fmla="*/ 745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87" h="805">
                      <a:moveTo>
                        <a:pt x="652" y="745"/>
                      </a:moveTo>
                      <a:lnTo>
                        <a:pt x="664" y="745"/>
                      </a:lnTo>
                      <a:lnTo>
                        <a:pt x="682" y="724"/>
                      </a:lnTo>
                      <a:lnTo>
                        <a:pt x="687" y="708"/>
                      </a:lnTo>
                      <a:lnTo>
                        <a:pt x="687" y="694"/>
                      </a:lnTo>
                      <a:lnTo>
                        <a:pt x="659" y="674"/>
                      </a:lnTo>
                      <a:lnTo>
                        <a:pt x="644" y="682"/>
                      </a:lnTo>
                      <a:lnTo>
                        <a:pt x="625" y="676"/>
                      </a:lnTo>
                      <a:lnTo>
                        <a:pt x="607" y="644"/>
                      </a:lnTo>
                      <a:lnTo>
                        <a:pt x="581" y="644"/>
                      </a:lnTo>
                      <a:lnTo>
                        <a:pt x="539" y="611"/>
                      </a:lnTo>
                      <a:lnTo>
                        <a:pt x="524" y="586"/>
                      </a:lnTo>
                      <a:lnTo>
                        <a:pt x="498" y="586"/>
                      </a:lnTo>
                      <a:lnTo>
                        <a:pt x="466" y="531"/>
                      </a:lnTo>
                      <a:lnTo>
                        <a:pt x="422" y="479"/>
                      </a:lnTo>
                      <a:lnTo>
                        <a:pt x="406" y="424"/>
                      </a:lnTo>
                      <a:lnTo>
                        <a:pt x="383" y="383"/>
                      </a:lnTo>
                      <a:lnTo>
                        <a:pt x="381" y="321"/>
                      </a:lnTo>
                      <a:lnTo>
                        <a:pt x="362" y="284"/>
                      </a:lnTo>
                      <a:lnTo>
                        <a:pt x="351" y="215"/>
                      </a:lnTo>
                      <a:lnTo>
                        <a:pt x="346" y="200"/>
                      </a:lnTo>
                      <a:lnTo>
                        <a:pt x="359" y="178"/>
                      </a:lnTo>
                      <a:lnTo>
                        <a:pt x="355" y="162"/>
                      </a:lnTo>
                      <a:lnTo>
                        <a:pt x="334" y="157"/>
                      </a:lnTo>
                      <a:lnTo>
                        <a:pt x="314" y="166"/>
                      </a:lnTo>
                      <a:lnTo>
                        <a:pt x="299" y="155"/>
                      </a:lnTo>
                      <a:lnTo>
                        <a:pt x="304" y="147"/>
                      </a:lnTo>
                      <a:lnTo>
                        <a:pt x="339" y="150"/>
                      </a:lnTo>
                      <a:lnTo>
                        <a:pt x="367" y="132"/>
                      </a:lnTo>
                      <a:lnTo>
                        <a:pt x="371" y="85"/>
                      </a:lnTo>
                      <a:lnTo>
                        <a:pt x="366" y="62"/>
                      </a:lnTo>
                      <a:lnTo>
                        <a:pt x="344" y="67"/>
                      </a:lnTo>
                      <a:lnTo>
                        <a:pt x="321" y="72"/>
                      </a:lnTo>
                      <a:lnTo>
                        <a:pt x="330" y="62"/>
                      </a:lnTo>
                      <a:lnTo>
                        <a:pt x="364" y="49"/>
                      </a:lnTo>
                      <a:lnTo>
                        <a:pt x="371" y="35"/>
                      </a:lnTo>
                      <a:lnTo>
                        <a:pt x="360" y="25"/>
                      </a:lnTo>
                      <a:lnTo>
                        <a:pt x="314" y="25"/>
                      </a:lnTo>
                      <a:lnTo>
                        <a:pt x="253" y="14"/>
                      </a:lnTo>
                      <a:lnTo>
                        <a:pt x="230" y="0"/>
                      </a:lnTo>
                      <a:lnTo>
                        <a:pt x="210" y="0"/>
                      </a:lnTo>
                      <a:lnTo>
                        <a:pt x="164" y="28"/>
                      </a:lnTo>
                      <a:lnTo>
                        <a:pt x="122" y="28"/>
                      </a:lnTo>
                      <a:lnTo>
                        <a:pt x="108" y="41"/>
                      </a:lnTo>
                      <a:lnTo>
                        <a:pt x="74" y="65"/>
                      </a:lnTo>
                      <a:lnTo>
                        <a:pt x="71" y="94"/>
                      </a:lnTo>
                      <a:lnTo>
                        <a:pt x="64" y="109"/>
                      </a:lnTo>
                      <a:lnTo>
                        <a:pt x="69" y="134"/>
                      </a:lnTo>
                      <a:lnTo>
                        <a:pt x="92" y="136"/>
                      </a:lnTo>
                      <a:lnTo>
                        <a:pt x="101" y="147"/>
                      </a:lnTo>
                      <a:lnTo>
                        <a:pt x="96" y="159"/>
                      </a:lnTo>
                      <a:lnTo>
                        <a:pt x="73" y="159"/>
                      </a:lnTo>
                      <a:lnTo>
                        <a:pt x="46" y="166"/>
                      </a:lnTo>
                      <a:lnTo>
                        <a:pt x="25" y="203"/>
                      </a:lnTo>
                      <a:lnTo>
                        <a:pt x="23" y="231"/>
                      </a:lnTo>
                      <a:lnTo>
                        <a:pt x="36" y="245"/>
                      </a:lnTo>
                      <a:lnTo>
                        <a:pt x="55" y="238"/>
                      </a:lnTo>
                      <a:lnTo>
                        <a:pt x="87" y="221"/>
                      </a:lnTo>
                      <a:lnTo>
                        <a:pt x="92" y="231"/>
                      </a:lnTo>
                      <a:lnTo>
                        <a:pt x="69" y="253"/>
                      </a:lnTo>
                      <a:lnTo>
                        <a:pt x="66" y="274"/>
                      </a:lnTo>
                      <a:lnTo>
                        <a:pt x="80" y="274"/>
                      </a:lnTo>
                      <a:lnTo>
                        <a:pt x="96" y="253"/>
                      </a:lnTo>
                      <a:lnTo>
                        <a:pt x="111" y="249"/>
                      </a:lnTo>
                      <a:lnTo>
                        <a:pt x="117" y="260"/>
                      </a:lnTo>
                      <a:lnTo>
                        <a:pt x="97" y="277"/>
                      </a:lnTo>
                      <a:lnTo>
                        <a:pt x="92" y="297"/>
                      </a:lnTo>
                      <a:lnTo>
                        <a:pt x="111" y="316"/>
                      </a:lnTo>
                      <a:lnTo>
                        <a:pt x="136" y="316"/>
                      </a:lnTo>
                      <a:lnTo>
                        <a:pt x="122" y="323"/>
                      </a:lnTo>
                      <a:lnTo>
                        <a:pt x="104" y="325"/>
                      </a:lnTo>
                      <a:lnTo>
                        <a:pt x="88" y="341"/>
                      </a:lnTo>
                      <a:lnTo>
                        <a:pt x="88" y="358"/>
                      </a:lnTo>
                      <a:lnTo>
                        <a:pt x="103" y="383"/>
                      </a:lnTo>
                      <a:lnTo>
                        <a:pt x="92" y="392"/>
                      </a:lnTo>
                      <a:lnTo>
                        <a:pt x="80" y="385"/>
                      </a:lnTo>
                      <a:lnTo>
                        <a:pt x="57" y="392"/>
                      </a:lnTo>
                      <a:lnTo>
                        <a:pt x="37" y="381"/>
                      </a:lnTo>
                      <a:lnTo>
                        <a:pt x="21" y="383"/>
                      </a:lnTo>
                      <a:lnTo>
                        <a:pt x="0" y="411"/>
                      </a:lnTo>
                      <a:lnTo>
                        <a:pt x="0" y="436"/>
                      </a:lnTo>
                      <a:lnTo>
                        <a:pt x="7" y="468"/>
                      </a:lnTo>
                      <a:lnTo>
                        <a:pt x="2" y="496"/>
                      </a:lnTo>
                      <a:lnTo>
                        <a:pt x="9" y="519"/>
                      </a:lnTo>
                      <a:lnTo>
                        <a:pt x="43" y="547"/>
                      </a:lnTo>
                      <a:lnTo>
                        <a:pt x="44" y="563"/>
                      </a:lnTo>
                      <a:lnTo>
                        <a:pt x="78" y="590"/>
                      </a:lnTo>
                      <a:lnTo>
                        <a:pt x="99" y="599"/>
                      </a:lnTo>
                      <a:lnTo>
                        <a:pt x="113" y="592"/>
                      </a:lnTo>
                      <a:lnTo>
                        <a:pt x="133" y="586"/>
                      </a:lnTo>
                      <a:lnTo>
                        <a:pt x="154" y="554"/>
                      </a:lnTo>
                      <a:lnTo>
                        <a:pt x="145" y="521"/>
                      </a:lnTo>
                      <a:lnTo>
                        <a:pt x="150" y="496"/>
                      </a:lnTo>
                      <a:lnTo>
                        <a:pt x="166" y="473"/>
                      </a:lnTo>
                      <a:lnTo>
                        <a:pt x="154" y="501"/>
                      </a:lnTo>
                      <a:lnTo>
                        <a:pt x="154" y="521"/>
                      </a:lnTo>
                      <a:lnTo>
                        <a:pt x="164" y="537"/>
                      </a:lnTo>
                      <a:lnTo>
                        <a:pt x="173" y="570"/>
                      </a:lnTo>
                      <a:lnTo>
                        <a:pt x="189" y="576"/>
                      </a:lnTo>
                      <a:lnTo>
                        <a:pt x="205" y="563"/>
                      </a:lnTo>
                      <a:lnTo>
                        <a:pt x="205" y="546"/>
                      </a:lnTo>
                      <a:lnTo>
                        <a:pt x="219" y="521"/>
                      </a:lnTo>
                      <a:lnTo>
                        <a:pt x="226" y="533"/>
                      </a:lnTo>
                      <a:lnTo>
                        <a:pt x="221" y="544"/>
                      </a:lnTo>
                      <a:lnTo>
                        <a:pt x="223" y="567"/>
                      </a:lnTo>
                      <a:lnTo>
                        <a:pt x="247" y="606"/>
                      </a:lnTo>
                      <a:lnTo>
                        <a:pt x="276" y="622"/>
                      </a:lnTo>
                      <a:lnTo>
                        <a:pt x="297" y="622"/>
                      </a:lnTo>
                      <a:lnTo>
                        <a:pt x="313" y="609"/>
                      </a:lnTo>
                      <a:lnTo>
                        <a:pt x="325" y="616"/>
                      </a:lnTo>
                      <a:lnTo>
                        <a:pt x="320" y="625"/>
                      </a:lnTo>
                      <a:lnTo>
                        <a:pt x="306" y="625"/>
                      </a:lnTo>
                      <a:lnTo>
                        <a:pt x="297" y="641"/>
                      </a:lnTo>
                      <a:lnTo>
                        <a:pt x="279" y="652"/>
                      </a:lnTo>
                      <a:lnTo>
                        <a:pt x="276" y="667"/>
                      </a:lnTo>
                      <a:lnTo>
                        <a:pt x="299" y="687"/>
                      </a:lnTo>
                      <a:lnTo>
                        <a:pt x="300" y="705"/>
                      </a:lnTo>
                      <a:lnTo>
                        <a:pt x="284" y="706"/>
                      </a:lnTo>
                      <a:lnTo>
                        <a:pt x="270" y="701"/>
                      </a:lnTo>
                      <a:lnTo>
                        <a:pt x="272" y="717"/>
                      </a:lnTo>
                      <a:lnTo>
                        <a:pt x="284" y="731"/>
                      </a:lnTo>
                      <a:lnTo>
                        <a:pt x="323" y="735"/>
                      </a:lnTo>
                      <a:lnTo>
                        <a:pt x="348" y="745"/>
                      </a:lnTo>
                      <a:lnTo>
                        <a:pt x="373" y="740"/>
                      </a:lnTo>
                      <a:lnTo>
                        <a:pt x="404" y="752"/>
                      </a:lnTo>
                      <a:lnTo>
                        <a:pt x="403" y="729"/>
                      </a:lnTo>
                      <a:lnTo>
                        <a:pt x="419" y="735"/>
                      </a:lnTo>
                      <a:lnTo>
                        <a:pt x="426" y="749"/>
                      </a:lnTo>
                      <a:lnTo>
                        <a:pt x="436" y="784"/>
                      </a:lnTo>
                      <a:lnTo>
                        <a:pt x="456" y="800"/>
                      </a:lnTo>
                      <a:lnTo>
                        <a:pt x="471" y="798"/>
                      </a:lnTo>
                      <a:lnTo>
                        <a:pt x="489" y="779"/>
                      </a:lnTo>
                      <a:lnTo>
                        <a:pt x="484" y="752"/>
                      </a:lnTo>
                      <a:lnTo>
                        <a:pt x="452" y="738"/>
                      </a:lnTo>
                      <a:lnTo>
                        <a:pt x="440" y="731"/>
                      </a:lnTo>
                      <a:lnTo>
                        <a:pt x="450" y="724"/>
                      </a:lnTo>
                      <a:lnTo>
                        <a:pt x="470" y="727"/>
                      </a:lnTo>
                      <a:lnTo>
                        <a:pt x="494" y="743"/>
                      </a:lnTo>
                      <a:lnTo>
                        <a:pt x="505" y="761"/>
                      </a:lnTo>
                      <a:lnTo>
                        <a:pt x="516" y="786"/>
                      </a:lnTo>
                      <a:lnTo>
                        <a:pt x="524" y="786"/>
                      </a:lnTo>
                      <a:lnTo>
                        <a:pt x="531" y="765"/>
                      </a:lnTo>
                      <a:lnTo>
                        <a:pt x="540" y="759"/>
                      </a:lnTo>
                      <a:lnTo>
                        <a:pt x="556" y="780"/>
                      </a:lnTo>
                      <a:lnTo>
                        <a:pt x="583" y="793"/>
                      </a:lnTo>
                      <a:lnTo>
                        <a:pt x="600" y="791"/>
                      </a:lnTo>
                      <a:lnTo>
                        <a:pt x="600" y="777"/>
                      </a:lnTo>
                      <a:lnTo>
                        <a:pt x="581" y="759"/>
                      </a:lnTo>
                      <a:lnTo>
                        <a:pt x="581" y="749"/>
                      </a:lnTo>
                      <a:lnTo>
                        <a:pt x="592" y="745"/>
                      </a:lnTo>
                      <a:lnTo>
                        <a:pt x="616" y="757"/>
                      </a:lnTo>
                      <a:lnTo>
                        <a:pt x="625" y="770"/>
                      </a:lnTo>
                      <a:lnTo>
                        <a:pt x="632" y="770"/>
                      </a:lnTo>
                      <a:lnTo>
                        <a:pt x="641" y="795"/>
                      </a:lnTo>
                      <a:lnTo>
                        <a:pt x="657" y="805"/>
                      </a:lnTo>
                      <a:lnTo>
                        <a:pt x="667" y="798"/>
                      </a:lnTo>
                      <a:lnTo>
                        <a:pt x="673" y="779"/>
                      </a:lnTo>
                      <a:lnTo>
                        <a:pt x="662" y="759"/>
                      </a:lnTo>
                      <a:lnTo>
                        <a:pt x="646" y="757"/>
                      </a:lnTo>
                      <a:lnTo>
                        <a:pt x="634" y="749"/>
                      </a:lnTo>
                      <a:lnTo>
                        <a:pt x="639" y="740"/>
                      </a:lnTo>
                      <a:lnTo>
                        <a:pt x="652" y="745"/>
                      </a:lnTo>
                      <a:close/>
                    </a:path>
                  </a:pathLst>
                </a:custGeom>
                <a:grpFill/>
                <a:ln w="4763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AT"/>
                </a:p>
              </p:txBody>
            </p:sp>
          </p:grpSp>
          <p:sp>
            <p:nvSpPr>
              <p:cNvPr id="422" name="Freeform 10"/>
              <p:cNvSpPr>
                <a:spLocks/>
              </p:cNvSpPr>
              <p:nvPr/>
            </p:nvSpPr>
            <p:spPr bwMode="auto">
              <a:xfrm>
                <a:off x="20979397" y="6351505"/>
                <a:ext cx="154065" cy="152597"/>
              </a:xfrm>
              <a:custGeom>
                <a:avLst/>
                <a:gdLst>
                  <a:gd name="T0" fmla="*/ 98 w 105"/>
                  <a:gd name="T1" fmla="*/ 33 h 104"/>
                  <a:gd name="T2" fmla="*/ 69 w 105"/>
                  <a:gd name="T3" fmla="*/ 24 h 104"/>
                  <a:gd name="T4" fmla="*/ 64 w 105"/>
                  <a:gd name="T5" fmla="*/ 8 h 104"/>
                  <a:gd name="T6" fmla="*/ 46 w 105"/>
                  <a:gd name="T7" fmla="*/ 0 h 104"/>
                  <a:gd name="T8" fmla="*/ 18 w 105"/>
                  <a:gd name="T9" fmla="*/ 1 h 104"/>
                  <a:gd name="T10" fmla="*/ 0 w 105"/>
                  <a:gd name="T11" fmla="*/ 19 h 104"/>
                  <a:gd name="T12" fmla="*/ 4 w 105"/>
                  <a:gd name="T13" fmla="*/ 33 h 104"/>
                  <a:gd name="T14" fmla="*/ 22 w 105"/>
                  <a:gd name="T15" fmla="*/ 42 h 104"/>
                  <a:gd name="T16" fmla="*/ 34 w 105"/>
                  <a:gd name="T17" fmla="*/ 38 h 104"/>
                  <a:gd name="T18" fmla="*/ 52 w 105"/>
                  <a:gd name="T19" fmla="*/ 45 h 104"/>
                  <a:gd name="T20" fmla="*/ 53 w 105"/>
                  <a:gd name="T21" fmla="*/ 68 h 104"/>
                  <a:gd name="T22" fmla="*/ 75 w 105"/>
                  <a:gd name="T23" fmla="*/ 72 h 104"/>
                  <a:gd name="T24" fmla="*/ 94 w 105"/>
                  <a:gd name="T25" fmla="*/ 98 h 104"/>
                  <a:gd name="T26" fmla="*/ 103 w 105"/>
                  <a:gd name="T27" fmla="*/ 104 h 104"/>
                  <a:gd name="T28" fmla="*/ 105 w 105"/>
                  <a:gd name="T29" fmla="*/ 88 h 104"/>
                  <a:gd name="T30" fmla="*/ 94 w 105"/>
                  <a:gd name="T31" fmla="*/ 74 h 104"/>
                  <a:gd name="T32" fmla="*/ 105 w 105"/>
                  <a:gd name="T33" fmla="*/ 53 h 104"/>
                  <a:gd name="T34" fmla="*/ 98 w 105"/>
                  <a:gd name="T35" fmla="*/ 3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04">
                    <a:moveTo>
                      <a:pt x="98" y="33"/>
                    </a:moveTo>
                    <a:lnTo>
                      <a:pt x="69" y="24"/>
                    </a:lnTo>
                    <a:lnTo>
                      <a:pt x="64" y="8"/>
                    </a:lnTo>
                    <a:lnTo>
                      <a:pt x="46" y="0"/>
                    </a:lnTo>
                    <a:lnTo>
                      <a:pt x="18" y="1"/>
                    </a:lnTo>
                    <a:lnTo>
                      <a:pt x="0" y="19"/>
                    </a:lnTo>
                    <a:lnTo>
                      <a:pt x="4" y="33"/>
                    </a:lnTo>
                    <a:lnTo>
                      <a:pt x="22" y="42"/>
                    </a:lnTo>
                    <a:lnTo>
                      <a:pt x="34" y="38"/>
                    </a:lnTo>
                    <a:lnTo>
                      <a:pt x="52" y="45"/>
                    </a:lnTo>
                    <a:lnTo>
                      <a:pt x="53" y="68"/>
                    </a:lnTo>
                    <a:lnTo>
                      <a:pt x="75" y="72"/>
                    </a:lnTo>
                    <a:lnTo>
                      <a:pt x="94" y="98"/>
                    </a:lnTo>
                    <a:lnTo>
                      <a:pt x="103" y="104"/>
                    </a:lnTo>
                    <a:lnTo>
                      <a:pt x="105" y="88"/>
                    </a:lnTo>
                    <a:lnTo>
                      <a:pt x="94" y="74"/>
                    </a:lnTo>
                    <a:lnTo>
                      <a:pt x="105" y="53"/>
                    </a:lnTo>
                    <a:lnTo>
                      <a:pt x="98" y="3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424" name="Freeform 11"/>
              <p:cNvSpPr>
                <a:spLocks/>
              </p:cNvSpPr>
              <p:nvPr/>
            </p:nvSpPr>
            <p:spPr bwMode="auto">
              <a:xfrm>
                <a:off x="22106269" y="6957492"/>
                <a:ext cx="98308" cy="98308"/>
              </a:xfrm>
              <a:custGeom>
                <a:avLst/>
                <a:gdLst>
                  <a:gd name="T0" fmla="*/ 5 w 67"/>
                  <a:gd name="T1" fmla="*/ 0 h 67"/>
                  <a:gd name="T2" fmla="*/ 0 w 67"/>
                  <a:gd name="T3" fmla="*/ 12 h 67"/>
                  <a:gd name="T4" fmla="*/ 27 w 67"/>
                  <a:gd name="T5" fmla="*/ 37 h 67"/>
                  <a:gd name="T6" fmla="*/ 67 w 67"/>
                  <a:gd name="T7" fmla="*/ 67 h 67"/>
                  <a:gd name="T8" fmla="*/ 62 w 67"/>
                  <a:gd name="T9" fmla="*/ 39 h 67"/>
                  <a:gd name="T10" fmla="*/ 21 w 67"/>
                  <a:gd name="T11" fmla="*/ 17 h 67"/>
                  <a:gd name="T12" fmla="*/ 5 w 6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7">
                    <a:moveTo>
                      <a:pt x="5" y="0"/>
                    </a:moveTo>
                    <a:lnTo>
                      <a:pt x="0" y="12"/>
                    </a:lnTo>
                    <a:lnTo>
                      <a:pt x="27" y="37"/>
                    </a:lnTo>
                    <a:lnTo>
                      <a:pt x="67" y="67"/>
                    </a:lnTo>
                    <a:lnTo>
                      <a:pt x="62" y="39"/>
                    </a:lnTo>
                    <a:lnTo>
                      <a:pt x="21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7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43"/>
          <p:cNvSpPr>
            <a:spLocks/>
          </p:cNvSpPr>
          <p:nvPr/>
        </p:nvSpPr>
        <p:spPr>
          <a:xfrm>
            <a:off x="16474487" y="505822"/>
            <a:ext cx="5400000" cy="16029578"/>
          </a:xfrm>
          <a:prstGeom prst="roundRect">
            <a:avLst>
              <a:gd name="adj" fmla="val 50000"/>
            </a:avLst>
          </a:prstGeom>
          <a:solidFill>
            <a:srgbClr val="D9D9D9">
              <a:alpha val="69804"/>
            </a:srgb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latin typeface="Open Sans Light"/>
            </a:endParaRPr>
          </a:p>
        </p:txBody>
      </p:sp>
      <p:sp>
        <p:nvSpPr>
          <p:cNvPr id="19" name="Abgerundetes Rechteck 43"/>
          <p:cNvSpPr>
            <a:spLocks/>
          </p:cNvSpPr>
          <p:nvPr/>
        </p:nvSpPr>
        <p:spPr>
          <a:xfrm rot="5400000">
            <a:off x="14939025" y="641518"/>
            <a:ext cx="5400000" cy="18595349"/>
          </a:xfrm>
          <a:prstGeom prst="roundRect">
            <a:avLst>
              <a:gd name="adj" fmla="val 50000"/>
            </a:avLst>
          </a:prstGeom>
          <a:solidFill>
            <a:schemeClr val="bg1">
              <a:alpha val="69804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Open Sans Ligh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4797897"/>
            <a:ext cx="7372350" cy="4777903"/>
          </a:xfrm>
          <a:prstGeom prst="rect">
            <a:avLst/>
          </a:prstGeom>
        </p:spPr>
        <p:txBody>
          <a:bodyPr vert="horz" lIns="360000" tIns="180000" rIns="360000" bIns="180000" rtlCol="0" anchor="b">
            <a:noAutofit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6000" spc="-10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defRPr>
            </a:lvl1pPr>
          </a:lstStyle>
          <a:p>
            <a:pPr algn="r"/>
            <a:r>
              <a:rPr lang="en-US" b="1" dirty="0">
                <a:solidFill>
                  <a:schemeClr val="bg2"/>
                </a:solidFill>
              </a:rPr>
              <a:t>More than </a:t>
            </a:r>
          </a:p>
          <a:p>
            <a:pPr algn="r"/>
            <a:r>
              <a:rPr lang="en-US" b="1" dirty="0">
                <a:solidFill>
                  <a:schemeClr val="bg2"/>
                </a:solidFill>
              </a:rPr>
              <a:t>20 projects </a:t>
            </a:r>
          </a:p>
          <a:p>
            <a:pPr algn="r"/>
            <a:r>
              <a:rPr lang="en-US" dirty="0">
                <a:solidFill>
                  <a:srgbClr val="00B0F0"/>
                </a:solidFill>
              </a:rPr>
              <a:t>are driven by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local public </a:t>
            </a:r>
            <a:r>
              <a:rPr lang="en-US" dirty="0" smtClean="0">
                <a:solidFill>
                  <a:srgbClr val="00B0F0"/>
                </a:solidFill>
              </a:rPr>
              <a:t>authorities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3098" y="8647364"/>
            <a:ext cx="3302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Project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lead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partner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is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a 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local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public</a:t>
            </a:r>
            <a:endParaRPr lang="de-DE" sz="3800" b="1" spc="-100" dirty="0">
              <a:solidFill>
                <a:schemeClr val="accent1"/>
              </a:solidFill>
              <a:latin typeface="Merriweather" pitchFamily="18" charset="0"/>
              <a:ea typeface="+mj-ea"/>
              <a:cs typeface="Open Sans"/>
            </a:endParaRPr>
          </a:p>
          <a:p>
            <a:pPr algn="ctr">
              <a:lnSpc>
                <a:spcPts val="4200"/>
              </a:lnSpc>
            </a:pP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authority</a:t>
            </a:r>
            <a:endParaRPr lang="en-GB" sz="3800" b="1" spc="-100" dirty="0">
              <a:solidFill>
                <a:schemeClr val="accent1"/>
              </a:solidFill>
              <a:latin typeface="Merriweather" pitchFamily="18" charset="0"/>
              <a:ea typeface="+mj-ea"/>
              <a:cs typeface="Open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68500" y="1130300"/>
            <a:ext cx="4405373" cy="171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5+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local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public</a:t>
            </a: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authorities</a:t>
            </a:r>
            <a:endParaRPr lang="de-DE" sz="3800" b="1" spc="-100" dirty="0">
              <a:solidFill>
                <a:schemeClr val="accent1"/>
              </a:solidFill>
              <a:latin typeface="Merriweather" pitchFamily="18" charset="0"/>
              <a:ea typeface="+mj-ea"/>
              <a:cs typeface="Open Sans"/>
            </a:endParaRPr>
          </a:p>
          <a:p>
            <a:pPr algn="ctr">
              <a:lnSpc>
                <a:spcPts val="4200"/>
              </a:lnSpc>
            </a:pPr>
            <a:r>
              <a:rPr lang="de-DE" sz="3800" b="1" spc="-100" dirty="0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in the </a:t>
            </a:r>
            <a:r>
              <a:rPr lang="de-DE" sz="3800" b="1" spc="-100" dirty="0" err="1">
                <a:solidFill>
                  <a:schemeClr val="accent1"/>
                </a:solidFill>
                <a:latin typeface="Merriweather" pitchFamily="18" charset="0"/>
                <a:ea typeface="+mj-ea"/>
                <a:cs typeface="Open Sans"/>
              </a:rPr>
              <a:t>project</a:t>
            </a:r>
            <a:endParaRPr lang="en-GB" sz="3800" b="1" spc="-100" dirty="0">
              <a:solidFill>
                <a:schemeClr val="accent1"/>
              </a:solidFill>
              <a:latin typeface="Merriweather" pitchFamily="18" charset="0"/>
              <a:ea typeface="+mj-ea"/>
              <a:cs typeface="Open San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E44831DC-8776-49BD-9510-7178B510E347}"/>
              </a:ext>
            </a:extLst>
          </p:cNvPr>
          <p:cNvSpPr txBox="1">
            <a:spLocks/>
          </p:cNvSpPr>
          <p:nvPr/>
        </p:nvSpPr>
        <p:spPr>
          <a:xfrm>
            <a:off x="16474487" y="3082294"/>
            <a:ext cx="5400000" cy="410455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spc="-100" dirty="0" err="1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BaltCity</a:t>
            </a: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 Prevention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Baltic Game Industry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NOAH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LUCIA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WATERDRIVE</a:t>
            </a:r>
          </a:p>
          <a:p>
            <a:pPr marL="0" indent="0" algn="ctr">
              <a:buNone/>
              <a:defRPr/>
            </a:pPr>
            <a:r>
              <a:rPr lang="en-US" sz="2800" b="1" spc="-100" dirty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BSR electric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NSB </a:t>
            </a:r>
            <a:r>
              <a:rPr lang="en-US" sz="2800" b="1" spc="-100" dirty="0" err="1" smtClean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CoRe</a:t>
            </a:r>
            <a:endParaRPr lang="en-US" sz="2800" b="1" spc="-100" dirty="0" smtClean="0">
              <a:solidFill>
                <a:srgbClr val="0679AC"/>
              </a:solidFill>
              <a:latin typeface="Merriweather" panose="02060503050406030704" pitchFamily="18" charset="0"/>
              <a:cs typeface="Lato Ligh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E44831DC-8776-49BD-9510-7178B510E347}"/>
              </a:ext>
            </a:extLst>
          </p:cNvPr>
          <p:cNvSpPr txBox="1">
            <a:spLocks/>
          </p:cNvSpPr>
          <p:nvPr/>
        </p:nvSpPr>
        <p:spPr>
          <a:xfrm>
            <a:off x="16474487" y="7876818"/>
            <a:ext cx="5400000" cy="423648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Healthy Boost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Act Now</a:t>
            </a:r>
          </a:p>
          <a:p>
            <a:pPr marL="0" indent="0" algn="ctr">
              <a:buNone/>
              <a:defRPr/>
            </a:pPr>
            <a:r>
              <a:rPr lang="en-US" sz="2800" b="1" spc="-100" dirty="0" err="1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NonHazCity</a:t>
            </a:r>
            <a:endParaRPr lang="en-US" sz="2800" b="1" spc="-100" dirty="0" smtClean="0">
              <a:solidFill>
                <a:srgbClr val="45802F"/>
              </a:solidFill>
              <a:latin typeface="Merriweather" panose="02060503050406030704" pitchFamily="18" charset="0"/>
              <a:cs typeface="Lato Light"/>
            </a:endParaRPr>
          </a:p>
          <a:p>
            <a:pPr marL="0" indent="0" algn="ctr">
              <a:buNone/>
              <a:defRPr/>
            </a:pPr>
            <a:r>
              <a:rPr lang="en-US" sz="2800" b="1" spc="-100" dirty="0" err="1" smtClean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cities.multimodal</a:t>
            </a:r>
            <a:endParaRPr lang="en-US" sz="2800" b="1" spc="-100" dirty="0" smtClean="0">
              <a:solidFill>
                <a:srgbClr val="0679AC"/>
              </a:solidFill>
              <a:latin typeface="Merriweather" panose="02060503050406030704" pitchFamily="18" charset="0"/>
              <a:cs typeface="Lato Light"/>
            </a:endParaRP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Green SAM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0679AC"/>
                </a:solidFill>
                <a:latin typeface="Merriweather" panose="02060503050406030704" pitchFamily="18" charset="0"/>
                <a:cs typeface="Lato Light"/>
              </a:rPr>
              <a:t>SUMBA</a:t>
            </a:r>
            <a:endParaRPr lang="en-US" sz="2800" b="1" spc="-100" dirty="0">
              <a:solidFill>
                <a:srgbClr val="0679AC"/>
              </a:solidFill>
              <a:latin typeface="Merriweather" panose="02060503050406030704" pitchFamily="18" charset="0"/>
              <a:cs typeface="Lato Light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E44831DC-8776-49BD-9510-7178B510E347}"/>
              </a:ext>
            </a:extLst>
          </p:cNvPr>
          <p:cNvSpPr txBox="1">
            <a:spLocks/>
          </p:cNvSpPr>
          <p:nvPr/>
        </p:nvSpPr>
        <p:spPr>
          <a:xfrm>
            <a:off x="12471455" y="7294265"/>
            <a:ext cx="3450784" cy="53449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BIC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BIS</a:t>
            </a:r>
          </a:p>
          <a:p>
            <a:pPr marL="0" indent="0" algn="ctr">
              <a:buNone/>
              <a:defRPr/>
            </a:pPr>
            <a:r>
              <a:rPr lang="en-US" sz="2800" b="1" spc="-100" dirty="0" err="1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CircularPP</a:t>
            </a:r>
            <a:endParaRPr lang="en-US" sz="2800" b="1" spc="-100" dirty="0" smtClean="0">
              <a:solidFill>
                <a:srgbClr val="EC6907"/>
              </a:solidFill>
              <a:latin typeface="Merriweather" panose="02060503050406030704" pitchFamily="18" charset="0"/>
              <a:cs typeface="Lato Light"/>
            </a:endParaRP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EC6907"/>
                </a:solidFill>
                <a:latin typeface="Merriweather" panose="02060503050406030704" pitchFamily="18" charset="0"/>
                <a:cs typeface="Lato Light"/>
              </a:rPr>
              <a:t>Restart BSR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BEST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BSR Water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IWAMA</a:t>
            </a:r>
          </a:p>
          <a:p>
            <a:pPr marL="0" indent="0" algn="ctr">
              <a:buNone/>
              <a:defRPr/>
            </a:pP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MARELITT Baltic</a:t>
            </a:r>
          </a:p>
          <a:p>
            <a:pPr marL="0" indent="0" algn="ctr">
              <a:buNone/>
              <a:defRPr/>
            </a:pPr>
            <a:r>
              <a:rPr lang="en-US" sz="2800" b="1" spc="-100" dirty="0" err="1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NonHazCity</a:t>
            </a:r>
            <a:r>
              <a:rPr lang="en-US" sz="2800" b="1" spc="-100" dirty="0" smtClean="0">
                <a:solidFill>
                  <a:srgbClr val="45802F"/>
                </a:solidFill>
                <a:latin typeface="Merriweather" panose="02060503050406030704" pitchFamily="18" charset="0"/>
                <a:cs typeface="Lato Light"/>
              </a:rPr>
              <a:t> 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5808" y="555624"/>
            <a:ext cx="6902450" cy="1716087"/>
          </a:xfrm>
          <a:prstGeom prst="rect">
            <a:avLst/>
          </a:prstGeom>
        </p:spPr>
        <p:txBody>
          <a:bodyPr/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 smtClean="0">
                <a:solidFill>
                  <a:schemeClr val="tx2"/>
                </a:solidFill>
                <a:latin typeface="Merriweather" pitchFamily="18" charset="0"/>
              </a:rPr>
              <a:t>Interreg</a:t>
            </a:r>
            <a: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  <a:t> Baltic Sea Region</a:t>
            </a:r>
            <a:br>
              <a:rPr lang="en-US" sz="4000" dirty="0" smtClean="0">
                <a:solidFill>
                  <a:schemeClr val="tx2"/>
                </a:solidFill>
                <a:latin typeface="Merriweather" pitchFamily="18" charset="0"/>
              </a:rPr>
            </a:br>
            <a:r>
              <a:rPr lang="en-US" sz="3200" b="1" spc="-100" dirty="0">
                <a:solidFill>
                  <a:schemeClr val="accent1"/>
                </a:solidFill>
                <a:latin typeface="Merriweather" pitchFamily="18" charset="0"/>
              </a:rPr>
              <a:t>in facts: </a:t>
            </a:r>
            <a:r>
              <a:rPr lang="en-US" sz="3200" b="1" dirty="0">
                <a:latin typeface="Merriweather" pitchFamily="18" charset="0"/>
              </a:rPr>
              <a:t>local public authorities</a:t>
            </a:r>
            <a:endParaRPr lang="en-US" sz="3000" b="1" dirty="0">
              <a:latin typeface="Merriweather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058" y="2360864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7547" y="11147928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94364" y="3046295"/>
            <a:ext cx="1553645" cy="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5" rIns="91322" bIns="45665" rtlCol="0" anchor="ctr"/>
          <a:lstStyle/>
          <a:p>
            <a:pPr algn="ctr"/>
            <a:endParaRPr lang="en-US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31843" y="821597"/>
            <a:ext cx="5782557" cy="14501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8725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l"/>
            <a:r>
              <a:rPr lang="en-US" sz="4000" spc="-100" dirty="0" smtClean="0">
                <a:latin typeface="Merriweather" pitchFamily="18" charset="0"/>
              </a:rPr>
              <a:t>Projects driven by </a:t>
            </a:r>
          </a:p>
          <a:p>
            <a:pPr algn="l"/>
            <a:r>
              <a:rPr lang="en-US" sz="4000" spc="-100" dirty="0" smtClean="0">
                <a:latin typeface="Merriweather" pitchFamily="18" charset="0"/>
              </a:rPr>
              <a:t>local public authorities </a:t>
            </a:r>
          </a:p>
        </p:txBody>
      </p:sp>
    </p:spTree>
    <p:extLst>
      <p:ext uri="{BB962C8B-B14F-4D97-AF65-F5344CB8AC3E}">
        <p14:creationId xmlns:p14="http://schemas.microsoft.com/office/powerpoint/2010/main" val="37714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Interreg-Baltic">
      <a:dk1>
        <a:srgbClr val="535353"/>
      </a:dk1>
      <a:lt1>
        <a:srgbClr val="E6EEF2"/>
      </a:lt1>
      <a:dk2>
        <a:srgbClr val="2CAAE1"/>
      </a:dk2>
      <a:lt2>
        <a:srgbClr val="00507F"/>
      </a:lt2>
      <a:accent1>
        <a:srgbClr val="A1C611"/>
      </a:accent1>
      <a:accent2>
        <a:srgbClr val="CCDCE5"/>
      </a:accent2>
      <a:accent3>
        <a:srgbClr val="1D8EEA"/>
      </a:accent3>
      <a:accent4>
        <a:srgbClr val="0679AC"/>
      </a:accent4>
      <a:accent5>
        <a:srgbClr val="45802F"/>
      </a:accent5>
      <a:accent6>
        <a:srgbClr val="EE6907"/>
      </a:accent6>
      <a:hlink>
        <a:srgbClr val="1971BB"/>
      </a:hlink>
      <a:folHlink>
        <a:srgbClr val="4EAAFF"/>
      </a:folHlink>
    </a:clrScheme>
    <a:fontScheme name="Interreg Baltic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terreg-Baltic">
    <a:dk1>
      <a:srgbClr val="535353"/>
    </a:dk1>
    <a:lt1>
      <a:srgbClr val="E6EEF2"/>
    </a:lt1>
    <a:dk2>
      <a:srgbClr val="2CAAE1"/>
    </a:dk2>
    <a:lt2>
      <a:srgbClr val="00507F"/>
    </a:lt2>
    <a:accent1>
      <a:srgbClr val="A1C611"/>
    </a:accent1>
    <a:accent2>
      <a:srgbClr val="CCDCE5"/>
    </a:accent2>
    <a:accent3>
      <a:srgbClr val="1D8EEA"/>
    </a:accent3>
    <a:accent4>
      <a:srgbClr val="0679AC"/>
    </a:accent4>
    <a:accent5>
      <a:srgbClr val="45802F"/>
    </a:accent5>
    <a:accent6>
      <a:srgbClr val="EE6907"/>
    </a:accent6>
    <a:hlink>
      <a:srgbClr val="1971BB"/>
    </a:hlink>
    <a:folHlink>
      <a:srgbClr val="4EAAFF"/>
    </a:folHlink>
  </a:clrScheme>
  <a:fontScheme name="Interreg Baltic">
    <a:majorFont>
      <a:latin typeface="Constant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97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Stefanie Maack</cp:lastModifiedBy>
  <cp:revision>1181</cp:revision>
  <cp:lastPrinted>2019-10-22T08:17:03Z</cp:lastPrinted>
  <dcterms:created xsi:type="dcterms:W3CDTF">2014-12-02T17:36:54Z</dcterms:created>
  <dcterms:modified xsi:type="dcterms:W3CDTF">2019-10-23T13:41:55Z</dcterms:modified>
</cp:coreProperties>
</file>